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2.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3.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637" r:id="rId2"/>
    <p:sldId id="692" r:id="rId3"/>
    <p:sldId id="722" r:id="rId4"/>
    <p:sldId id="715" r:id="rId5"/>
    <p:sldId id="716" r:id="rId6"/>
    <p:sldId id="717" r:id="rId7"/>
    <p:sldId id="719" r:id="rId8"/>
    <p:sldId id="718" r:id="rId9"/>
    <p:sldId id="724" r:id="rId10"/>
    <p:sldId id="696" r:id="rId11"/>
    <p:sldId id="694" r:id="rId12"/>
    <p:sldId id="693" r:id="rId13"/>
    <p:sldId id="695" r:id="rId14"/>
    <p:sldId id="677" r:id="rId15"/>
    <p:sldId id="660" r:id="rId16"/>
    <p:sldId id="697" r:id="rId17"/>
    <p:sldId id="708" r:id="rId18"/>
    <p:sldId id="698" r:id="rId19"/>
    <p:sldId id="699" r:id="rId20"/>
    <p:sldId id="700" r:id="rId21"/>
    <p:sldId id="701" r:id="rId22"/>
    <p:sldId id="703" r:id="rId23"/>
    <p:sldId id="704" r:id="rId24"/>
    <p:sldId id="705" r:id="rId25"/>
    <p:sldId id="706" r:id="rId26"/>
    <p:sldId id="707" r:id="rId27"/>
    <p:sldId id="709" r:id="rId28"/>
    <p:sldId id="711" r:id="rId29"/>
    <p:sldId id="710" r:id="rId30"/>
    <p:sldId id="713" r:id="rId31"/>
    <p:sldId id="714" r:id="rId32"/>
    <p:sldId id="687" r:id="rId33"/>
  </p:sldIdLst>
  <p:sldSz cx="9144000" cy="5715000" type="screen16x10"/>
  <p:notesSz cx="7315200" cy="9601200"/>
  <p:defaultTextStyle>
    <a:defPPr>
      <a:defRPr lang="en-US"/>
    </a:defPPr>
    <a:lvl1pPr algn="l" rtl="0" fontAlgn="base">
      <a:spcBef>
        <a:spcPct val="0"/>
      </a:spcBef>
      <a:spcAft>
        <a:spcPct val="0"/>
      </a:spcAft>
      <a:defRPr sz="2175" kern="1200">
        <a:solidFill>
          <a:schemeClr val="tx1"/>
        </a:solidFill>
        <a:latin typeface="Times New Roman" pitchFamily="18" charset="0"/>
        <a:ea typeface="+mn-ea"/>
        <a:cs typeface="+mn-cs"/>
      </a:defRPr>
    </a:lvl1pPr>
    <a:lvl2pPr marL="414360" algn="l" rtl="0" fontAlgn="base">
      <a:spcBef>
        <a:spcPct val="0"/>
      </a:spcBef>
      <a:spcAft>
        <a:spcPct val="0"/>
      </a:spcAft>
      <a:defRPr sz="2175" kern="1200">
        <a:solidFill>
          <a:schemeClr val="tx1"/>
        </a:solidFill>
        <a:latin typeface="Times New Roman" pitchFamily="18" charset="0"/>
        <a:ea typeface="+mn-ea"/>
        <a:cs typeface="+mn-cs"/>
      </a:defRPr>
    </a:lvl2pPr>
    <a:lvl3pPr marL="828721" algn="l" rtl="0" fontAlgn="base">
      <a:spcBef>
        <a:spcPct val="0"/>
      </a:spcBef>
      <a:spcAft>
        <a:spcPct val="0"/>
      </a:spcAft>
      <a:defRPr sz="2175" kern="1200">
        <a:solidFill>
          <a:schemeClr val="tx1"/>
        </a:solidFill>
        <a:latin typeface="Times New Roman" pitchFamily="18" charset="0"/>
        <a:ea typeface="+mn-ea"/>
        <a:cs typeface="+mn-cs"/>
      </a:defRPr>
    </a:lvl3pPr>
    <a:lvl4pPr marL="1243081" algn="l" rtl="0" fontAlgn="base">
      <a:spcBef>
        <a:spcPct val="0"/>
      </a:spcBef>
      <a:spcAft>
        <a:spcPct val="0"/>
      </a:spcAft>
      <a:defRPr sz="2175" kern="1200">
        <a:solidFill>
          <a:schemeClr val="tx1"/>
        </a:solidFill>
        <a:latin typeface="Times New Roman" pitchFamily="18" charset="0"/>
        <a:ea typeface="+mn-ea"/>
        <a:cs typeface="+mn-cs"/>
      </a:defRPr>
    </a:lvl4pPr>
    <a:lvl5pPr marL="1657441" algn="l" rtl="0" fontAlgn="base">
      <a:spcBef>
        <a:spcPct val="0"/>
      </a:spcBef>
      <a:spcAft>
        <a:spcPct val="0"/>
      </a:spcAft>
      <a:defRPr sz="2175" kern="1200">
        <a:solidFill>
          <a:schemeClr val="tx1"/>
        </a:solidFill>
        <a:latin typeface="Times New Roman" pitchFamily="18" charset="0"/>
        <a:ea typeface="+mn-ea"/>
        <a:cs typeface="+mn-cs"/>
      </a:defRPr>
    </a:lvl5pPr>
    <a:lvl6pPr marL="2071802" algn="l" defTabSz="828721" rtl="0" eaLnBrk="1" latinLnBrk="0" hangingPunct="1">
      <a:defRPr sz="2175" kern="1200">
        <a:solidFill>
          <a:schemeClr val="tx1"/>
        </a:solidFill>
        <a:latin typeface="Times New Roman" pitchFamily="18" charset="0"/>
        <a:ea typeface="+mn-ea"/>
        <a:cs typeface="+mn-cs"/>
      </a:defRPr>
    </a:lvl6pPr>
    <a:lvl7pPr marL="2486162" algn="l" defTabSz="828721" rtl="0" eaLnBrk="1" latinLnBrk="0" hangingPunct="1">
      <a:defRPr sz="2175" kern="1200">
        <a:solidFill>
          <a:schemeClr val="tx1"/>
        </a:solidFill>
        <a:latin typeface="Times New Roman" pitchFamily="18" charset="0"/>
        <a:ea typeface="+mn-ea"/>
        <a:cs typeface="+mn-cs"/>
      </a:defRPr>
    </a:lvl7pPr>
    <a:lvl8pPr marL="2900523" algn="l" defTabSz="828721" rtl="0" eaLnBrk="1" latinLnBrk="0" hangingPunct="1">
      <a:defRPr sz="2175" kern="1200">
        <a:solidFill>
          <a:schemeClr val="tx1"/>
        </a:solidFill>
        <a:latin typeface="Times New Roman" pitchFamily="18" charset="0"/>
        <a:ea typeface="+mn-ea"/>
        <a:cs typeface="+mn-cs"/>
      </a:defRPr>
    </a:lvl8pPr>
    <a:lvl9pPr marL="3314883" algn="l" defTabSz="828721" rtl="0" eaLnBrk="1" latinLnBrk="0" hangingPunct="1">
      <a:defRPr sz="2175"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463" userDrawn="1">
          <p15:clr>
            <a:srgbClr val="A4A3A4"/>
          </p15:clr>
        </p15:guide>
        <p15:guide id="2" pos="431" userDrawn="1">
          <p15:clr>
            <a:srgbClr val="A4A3A4"/>
          </p15:clr>
        </p15:guide>
        <p15:guide id="4" orient="horz" pos="288" userDrawn="1">
          <p15:clr>
            <a:srgbClr val="A4A3A4"/>
          </p15:clr>
        </p15:guide>
        <p15:guide id="6" pos="5647" userDrawn="1">
          <p15:clr>
            <a:srgbClr val="A4A3A4"/>
          </p15:clr>
        </p15:guide>
        <p15:guide id="7" orient="horz" pos="477" userDrawn="1">
          <p15:clr>
            <a:srgbClr val="A4A3A4"/>
          </p15:clr>
        </p15:guide>
        <p15:guide id="8" orient="horz" pos="19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a" initials="S" lastIdx="16" clrIdx="0">
    <p:extLst>
      <p:ext uri="{19B8F6BF-5375-455C-9EA6-DF929625EA0E}">
        <p15:presenceInfo xmlns:p15="http://schemas.microsoft.com/office/powerpoint/2012/main" userId="Nisha" providerId="None"/>
      </p:ext>
    </p:extLst>
  </p:cmAuthor>
  <p:cmAuthor id="2" name="Hp" initials="H" lastIdx="7" clrIdx="1">
    <p:extLst>
      <p:ext uri="{19B8F6BF-5375-455C-9EA6-DF929625EA0E}">
        <p15:presenceInfo xmlns:p15="http://schemas.microsoft.com/office/powerpoint/2012/main" userId="Hp" providerId="None"/>
      </p:ext>
    </p:extLst>
  </p:cmAuthor>
  <p:cmAuthor id="3" name="RUPAM" initials="R" lastIdx="8" clrIdx="2"/>
  <p:cmAuthor id="4" name="Lakshay Patney" initials="LP" lastIdx="2" clrIdx="3">
    <p:extLst>
      <p:ext uri="{19B8F6BF-5375-455C-9EA6-DF929625EA0E}">
        <p15:presenceInfo xmlns:p15="http://schemas.microsoft.com/office/powerpoint/2012/main" userId="Lakshay Patney" providerId="None"/>
      </p:ext>
    </p:extLst>
  </p:cmAuthor>
  <p:cmAuthor id="5" name="sargam" initials="s" lastIdx="5" clrIdx="4">
    <p:extLst>
      <p:ext uri="{19B8F6BF-5375-455C-9EA6-DF929625EA0E}">
        <p15:presenceInfo xmlns:p15="http://schemas.microsoft.com/office/powerpoint/2012/main" userId="sargam" providerId="None"/>
      </p:ext>
    </p:extLst>
  </p:cmAuthor>
  <p:cmAuthor id="6" name="Rupam Prasad" initials="RP" lastIdx="3" clrIdx="5">
    <p:extLst>
      <p:ext uri="{19B8F6BF-5375-455C-9EA6-DF929625EA0E}">
        <p15:presenceInfo xmlns:p15="http://schemas.microsoft.com/office/powerpoint/2012/main" userId="Rupam Pras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008FFA"/>
    <a:srgbClr val="F59B11"/>
    <a:srgbClr val="00B050"/>
    <a:srgbClr val="C2382B"/>
    <a:srgbClr val="262699"/>
    <a:srgbClr val="7030A0"/>
    <a:srgbClr val="0647B0"/>
    <a:srgbClr val="EE9944"/>
    <a:srgbClr val="74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36" autoAdjust="0"/>
    <p:restoredTop sz="94249" autoAdjust="0"/>
  </p:normalViewPr>
  <p:slideViewPr>
    <p:cSldViewPr>
      <p:cViewPr varScale="1">
        <p:scale>
          <a:sx n="88" d="100"/>
          <a:sy n="88" d="100"/>
        </p:scale>
        <p:origin x="1206" y="78"/>
      </p:cViewPr>
      <p:guideLst>
        <p:guide orient="horz" pos="3463"/>
        <p:guide pos="431"/>
        <p:guide orient="horz" pos="288"/>
        <p:guide pos="5647"/>
        <p:guide orient="horz" pos="477"/>
        <p:guide orient="horz" pos="19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0"/>
    </p:cViewPr>
  </p:sorterViewPr>
  <p:notesViewPr>
    <p:cSldViewPr>
      <p:cViewPr varScale="1">
        <p:scale>
          <a:sx n="51" d="100"/>
          <a:sy n="51" d="100"/>
        </p:scale>
        <p:origin x="19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2.xml"/><Relationship Id="rId1" Type="http://schemas.microsoft.com/office/2011/relationships/chartStyle" Target="style2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3.xml"/><Relationship Id="rId1" Type="http://schemas.microsoft.com/office/2011/relationships/chartStyle" Target="style3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4.xml"/><Relationship Id="rId1" Type="http://schemas.microsoft.com/office/2011/relationships/chartStyle" Target="style3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5.xml"/><Relationship Id="rId1" Type="http://schemas.microsoft.com/office/2011/relationships/chartStyle" Target="style35.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6.xml"/><Relationship Id="rId1" Type="http://schemas.microsoft.com/office/2011/relationships/chartStyle" Target="style3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7.xml"/><Relationship Id="rId1" Type="http://schemas.microsoft.com/office/2011/relationships/chartStyle" Target="style3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8.xml"/><Relationship Id="rId1" Type="http://schemas.microsoft.com/office/2011/relationships/chartStyle" Target="style3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482039834506965E-2"/>
          <c:y val="0.11657936175293347"/>
          <c:w val="0.89503592033098622"/>
          <c:h val="0.73121285012822301"/>
        </c:manualLayout>
      </c:layout>
      <c:barChart>
        <c:barDir val="col"/>
        <c:grouping val="clustered"/>
        <c:varyColors val="0"/>
        <c:ser>
          <c:idx val="0"/>
          <c:order val="0"/>
          <c:tx>
            <c:strRef>
              <c:f>Sheet1!$B$1</c:f>
              <c:strCache>
                <c:ptCount val="1"/>
                <c:pt idx="0">
                  <c:v>Revenue</c:v>
                </c:pt>
              </c:strCache>
            </c:strRef>
          </c:tx>
          <c:spPr>
            <a:solidFill>
              <a:srgbClr val="005A9E"/>
            </a:solidFill>
          </c:spPr>
          <c:invertIfNegative val="0"/>
          <c:dLbls>
            <c:dLbl>
              <c:idx val="1"/>
              <c:layout>
                <c:manualLayout>
                  <c:x val="-4.6758133430040445E-3"/>
                  <c:y val="1.7379301662254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53-4C96-B820-7A2F20CDA62F}"/>
                </c:ext>
              </c:extLst>
            </c:dLbl>
            <c:numFmt formatCode="#,##0" sourceLinked="0"/>
            <c:spPr>
              <a:noFill/>
              <a:ln>
                <a:noFill/>
              </a:ln>
              <a:effectLst/>
            </c:spPr>
            <c:txPr>
              <a:bodyPr/>
              <a:lstStyle/>
              <a:p>
                <a:pPr>
                  <a:defRPr lang="en-US"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Sheet1!$B$2:$B$3</c:f>
              <c:numCache>
                <c:formatCode>_(* #,##0.0_);_(* \(#,##0.0\);_(* "-"??_);_(@_)</c:formatCode>
                <c:ptCount val="2"/>
                <c:pt idx="0">
                  <c:v>4764.8</c:v>
                </c:pt>
                <c:pt idx="1">
                  <c:v>6162</c:v>
                </c:pt>
              </c:numCache>
            </c:numRef>
          </c:val>
          <c:extLst>
            <c:ext xmlns:c16="http://schemas.microsoft.com/office/drawing/2014/chart" uri="{C3380CC4-5D6E-409C-BE32-E72D297353CC}">
              <c16:uniqueId val="{00000000-021B-4239-B2FE-1E3E419C56B2}"/>
            </c:ext>
          </c:extLst>
        </c:ser>
        <c:dLbls>
          <c:showLegendKey val="0"/>
          <c:showVal val="0"/>
          <c:showCatName val="0"/>
          <c:showSerName val="0"/>
          <c:showPercent val="0"/>
          <c:showBubbleSize val="0"/>
        </c:dLbls>
        <c:gapWidth val="250"/>
        <c:axId val="39093376"/>
        <c:axId val="39094912"/>
      </c:barChart>
      <c:lineChart>
        <c:grouping val="standard"/>
        <c:varyColors val="0"/>
        <c:ser>
          <c:idx val="1"/>
          <c:order val="1"/>
          <c:tx>
            <c:strRef>
              <c:f>Sheet1!$C$1</c:f>
              <c:strCache>
                <c:ptCount val="1"/>
                <c:pt idx="0">
                  <c:v>Gross Margin %</c:v>
                </c:pt>
              </c:strCache>
            </c:strRef>
          </c:tx>
          <c:spPr>
            <a:ln>
              <a:solidFill>
                <a:srgbClr val="F59B11"/>
              </a:solidFill>
            </a:ln>
          </c:spPr>
          <c:marker>
            <c:spPr>
              <a:solidFill>
                <a:srgbClr val="F59B11"/>
              </a:solidFill>
              <a:ln>
                <a:solidFill>
                  <a:srgbClr val="F59B11"/>
                </a:solidFill>
              </a:ln>
            </c:spPr>
          </c:marker>
          <c:dLbls>
            <c:spPr>
              <a:noFill/>
              <a:ln>
                <a:noFill/>
              </a:ln>
              <a:effectLst/>
            </c:spPr>
            <c:txPr>
              <a:bodyPr/>
              <a:lstStyle/>
              <a:p>
                <a:pPr>
                  <a:defRPr lang="en-US"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Sheet1!$C$2:$C$3</c:f>
              <c:numCache>
                <c:formatCode>0.0%</c:formatCode>
                <c:ptCount val="2"/>
                <c:pt idx="0">
                  <c:v>0.51900000000000002</c:v>
                </c:pt>
                <c:pt idx="1">
                  <c:v>0.40400000000000003</c:v>
                </c:pt>
              </c:numCache>
            </c:numRef>
          </c:val>
          <c:smooth val="0"/>
          <c:extLst>
            <c:ext xmlns:c16="http://schemas.microsoft.com/office/drawing/2014/chart" uri="{C3380CC4-5D6E-409C-BE32-E72D297353CC}">
              <c16:uniqueId val="{00000001-021B-4239-B2FE-1E3E419C56B2}"/>
            </c:ext>
          </c:extLst>
        </c:ser>
        <c:dLbls>
          <c:showLegendKey val="0"/>
          <c:showVal val="0"/>
          <c:showCatName val="0"/>
          <c:showSerName val="0"/>
          <c:showPercent val="0"/>
          <c:showBubbleSize val="0"/>
        </c:dLbls>
        <c:marker val="1"/>
        <c:smooth val="0"/>
        <c:axId val="39102336"/>
        <c:axId val="39100800"/>
      </c:lineChart>
      <c:catAx>
        <c:axId val="39093376"/>
        <c:scaling>
          <c:orientation val="minMax"/>
        </c:scaling>
        <c:delete val="0"/>
        <c:axPos val="b"/>
        <c:numFmt formatCode="General" sourceLinked="0"/>
        <c:majorTickMark val="out"/>
        <c:minorTickMark val="none"/>
        <c:tickLblPos val="nextTo"/>
        <c:txPr>
          <a:bodyPr/>
          <a:lstStyle/>
          <a:p>
            <a:pPr>
              <a:defRPr lang="en-US" sz="1000"/>
            </a:pPr>
            <a:endParaRPr lang="en-US"/>
          </a:p>
        </c:txPr>
        <c:crossAx val="39094912"/>
        <c:crosses val="autoZero"/>
        <c:auto val="1"/>
        <c:lblAlgn val="ctr"/>
        <c:lblOffset val="100"/>
        <c:noMultiLvlLbl val="0"/>
      </c:catAx>
      <c:valAx>
        <c:axId val="39094912"/>
        <c:scaling>
          <c:orientation val="minMax"/>
          <c:max val="8000"/>
          <c:min val="2000"/>
        </c:scaling>
        <c:delete val="0"/>
        <c:axPos val="l"/>
        <c:numFmt formatCode="_(* #,##0.0_);_(* \(#,##0.0\);_(* &quot;-&quot;??_);_(@_)" sourceLinked="1"/>
        <c:majorTickMark val="none"/>
        <c:minorTickMark val="none"/>
        <c:tickLblPos val="none"/>
        <c:spPr>
          <a:ln>
            <a:noFill/>
          </a:ln>
        </c:spPr>
        <c:txPr>
          <a:bodyPr/>
          <a:lstStyle/>
          <a:p>
            <a:pPr>
              <a:defRPr lang="en-US" sz="1000"/>
            </a:pPr>
            <a:endParaRPr lang="en-US"/>
          </a:p>
        </c:txPr>
        <c:crossAx val="39093376"/>
        <c:crosses val="autoZero"/>
        <c:crossBetween val="between"/>
      </c:valAx>
      <c:valAx>
        <c:axId val="39100800"/>
        <c:scaling>
          <c:orientation val="minMax"/>
          <c:max val="0.60000000000000009"/>
          <c:min val="-0.70000000000000007"/>
        </c:scaling>
        <c:delete val="0"/>
        <c:axPos val="r"/>
        <c:numFmt formatCode="0.0%" sourceLinked="1"/>
        <c:majorTickMark val="none"/>
        <c:minorTickMark val="none"/>
        <c:tickLblPos val="none"/>
        <c:spPr>
          <a:ln>
            <a:noFill/>
          </a:ln>
        </c:spPr>
        <c:txPr>
          <a:bodyPr/>
          <a:lstStyle/>
          <a:p>
            <a:pPr>
              <a:defRPr lang="en-US"/>
            </a:pPr>
            <a:endParaRPr lang="en-US"/>
          </a:p>
        </c:txPr>
        <c:crossAx val="39102336"/>
        <c:crosses val="max"/>
        <c:crossBetween val="between"/>
      </c:valAx>
      <c:catAx>
        <c:axId val="39102336"/>
        <c:scaling>
          <c:orientation val="minMax"/>
        </c:scaling>
        <c:delete val="1"/>
        <c:axPos val="b"/>
        <c:numFmt formatCode="General" sourceLinked="1"/>
        <c:majorTickMark val="out"/>
        <c:minorTickMark val="none"/>
        <c:tickLblPos val="nextTo"/>
        <c:crossAx val="39100800"/>
        <c:crosses val="autoZero"/>
        <c:auto val="1"/>
        <c:lblAlgn val="ctr"/>
        <c:lblOffset val="100"/>
        <c:noMultiLvlLbl val="0"/>
      </c:cat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80668859286684E-2"/>
          <c:y val="0.15723702169340206"/>
          <c:w val="0.80669634003239343"/>
          <c:h val="0.63625243440022572"/>
        </c:manualLayout>
      </c:layout>
      <c:barChart>
        <c:barDir val="col"/>
        <c:grouping val="clustered"/>
        <c:varyColors val="0"/>
        <c:ser>
          <c:idx val="0"/>
          <c:order val="0"/>
          <c:tx>
            <c:strRef>
              <c:f>Sheet1!$B$1</c:f>
              <c:strCache>
                <c:ptCount val="1"/>
                <c:pt idx="0">
                  <c:v>Production</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4063</c:v>
                </c:pt>
                <c:pt idx="1">
                  <c:v>3827</c:v>
                </c:pt>
              </c:numCache>
            </c:numRef>
          </c:val>
          <c:extLst>
            <c:ext xmlns:c16="http://schemas.microsoft.com/office/drawing/2014/chart" uri="{C3380CC4-5D6E-409C-BE32-E72D297353CC}">
              <c16:uniqueId val="{00000000-9AF8-4419-BF92-8189E638DF7F}"/>
            </c:ext>
          </c:extLst>
        </c:ser>
        <c:dLbls>
          <c:showLegendKey val="0"/>
          <c:showVal val="1"/>
          <c:showCatName val="0"/>
          <c:showSerName val="0"/>
          <c:showPercent val="0"/>
          <c:showBubbleSize val="0"/>
        </c:dLbls>
        <c:gapWidth val="250"/>
        <c:overlap val="-62"/>
        <c:axId val="81532800"/>
        <c:axId val="81534336"/>
      </c:barChart>
      <c:lineChart>
        <c:grouping val="standard"/>
        <c:varyColors val="0"/>
        <c:ser>
          <c:idx val="1"/>
          <c:order val="1"/>
          <c:tx>
            <c:strRef>
              <c:f>Sheet1!$C$1</c:f>
              <c:strCache>
                <c:ptCount val="1"/>
                <c:pt idx="0">
                  <c:v>Capacity Utilization</c:v>
                </c:pt>
              </c:strCache>
            </c:strRef>
          </c:tx>
          <c:spPr>
            <a:ln w="28575" cap="rnd">
              <a:solidFill>
                <a:srgbClr val="F59B11"/>
              </a:solidFill>
              <a:round/>
            </a:ln>
            <a:effectLst/>
          </c:spPr>
          <c:marker>
            <c:symbol val="x"/>
            <c:size val="5"/>
            <c:spPr>
              <a:solidFill>
                <a:srgbClr val="F59B11"/>
              </a:solidFill>
              <a:ln w="9525">
                <a:solidFill>
                  <a:srgbClr val="F59B11"/>
                </a:solidFill>
              </a:ln>
              <a:effectLst/>
            </c:spPr>
          </c:marker>
          <c:dLbls>
            <c:dLbl>
              <c:idx val="0"/>
              <c:layout>
                <c:manualLayout>
                  <c:x val="-0.153273538987869"/>
                  <c:y val="-0.12433964384925414"/>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5407294317918888"/>
                      <c:h val="0.16321492227123519"/>
                    </c:manualLayout>
                  </c15:layout>
                </c:ext>
                <c:ext xmlns:c16="http://schemas.microsoft.com/office/drawing/2014/chart" uri="{C3380CC4-5D6E-409C-BE32-E72D297353CC}">
                  <c16:uniqueId val="{00000001-9AF8-4419-BF92-8189E638DF7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Sheet1!$C$2:$C$3</c:f>
              <c:numCache>
                <c:formatCode>0.0%</c:formatCode>
                <c:ptCount val="2"/>
                <c:pt idx="0">
                  <c:v>0.57999999999999996</c:v>
                </c:pt>
                <c:pt idx="1">
                  <c:v>0.54</c:v>
                </c:pt>
              </c:numCache>
            </c:numRef>
          </c:val>
          <c:smooth val="0"/>
          <c:extLst>
            <c:ext xmlns:c16="http://schemas.microsoft.com/office/drawing/2014/chart" uri="{C3380CC4-5D6E-409C-BE32-E72D297353CC}">
              <c16:uniqueId val="{00000002-9AF8-4419-BF92-8189E638DF7F}"/>
            </c:ext>
          </c:extLst>
        </c:ser>
        <c:dLbls>
          <c:showLegendKey val="0"/>
          <c:showVal val="0"/>
          <c:showCatName val="0"/>
          <c:showSerName val="0"/>
          <c:showPercent val="0"/>
          <c:showBubbleSize val="0"/>
        </c:dLbls>
        <c:marker val="1"/>
        <c:smooth val="0"/>
        <c:axId val="81558144"/>
        <c:axId val="81556608"/>
      </c:lineChart>
      <c:catAx>
        <c:axId val="8153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81534336"/>
        <c:crosses val="autoZero"/>
        <c:auto val="1"/>
        <c:lblAlgn val="ctr"/>
        <c:lblOffset val="100"/>
        <c:noMultiLvlLbl val="0"/>
      </c:catAx>
      <c:valAx>
        <c:axId val="81534336"/>
        <c:scaling>
          <c:orientation val="minMax"/>
          <c:max val="78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81532800"/>
        <c:crosses val="autoZero"/>
        <c:crossBetween val="between"/>
      </c:valAx>
      <c:valAx>
        <c:axId val="81556608"/>
        <c:scaling>
          <c:orientation val="minMax"/>
          <c:max val="0.8"/>
          <c:min val="-1.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81558144"/>
        <c:crosses val="max"/>
        <c:crossBetween val="between"/>
      </c:valAx>
      <c:catAx>
        <c:axId val="81558144"/>
        <c:scaling>
          <c:orientation val="minMax"/>
        </c:scaling>
        <c:delete val="1"/>
        <c:axPos val="b"/>
        <c:numFmt formatCode="General" sourceLinked="1"/>
        <c:majorTickMark val="out"/>
        <c:minorTickMark val="none"/>
        <c:tickLblPos val="none"/>
        <c:crossAx val="815566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24851537712688926"/>
          <c:w val="0.88717841571100209"/>
          <c:h val="0.54497383921927023"/>
        </c:manualLayout>
      </c:layout>
      <c:barChart>
        <c:barDir val="col"/>
        <c:grouping val="clustered"/>
        <c:varyColors val="0"/>
        <c:ser>
          <c:idx val="0"/>
          <c:order val="0"/>
          <c:tx>
            <c:strRef>
              <c:f>Sheet1!$B$1</c:f>
              <c:strCache>
                <c:ptCount val="1"/>
                <c:pt idx="0">
                  <c:v>Sales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1607</c:v>
                </c:pt>
                <c:pt idx="1">
                  <c:v>2925</c:v>
                </c:pt>
              </c:numCache>
            </c:numRef>
          </c:val>
          <c:extLst>
            <c:ext xmlns:c16="http://schemas.microsoft.com/office/drawing/2014/chart" uri="{C3380CC4-5D6E-409C-BE32-E72D297353CC}">
              <c16:uniqueId val="{00000000-45C1-4C33-A051-826F9C9C1AB9}"/>
            </c:ext>
          </c:extLst>
        </c:ser>
        <c:dLbls>
          <c:showLegendKey val="0"/>
          <c:showVal val="1"/>
          <c:showCatName val="0"/>
          <c:showSerName val="0"/>
          <c:showPercent val="0"/>
          <c:showBubbleSize val="0"/>
        </c:dLbls>
        <c:gapWidth val="250"/>
        <c:overlap val="-62"/>
        <c:axId val="81925632"/>
        <c:axId val="81932672"/>
      </c:barChart>
      <c:catAx>
        <c:axId val="8192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81932672"/>
        <c:crosses val="autoZero"/>
        <c:auto val="1"/>
        <c:lblAlgn val="ctr"/>
        <c:lblOffset val="100"/>
        <c:noMultiLvlLbl val="0"/>
      </c:catAx>
      <c:valAx>
        <c:axId val="81932672"/>
        <c:scaling>
          <c:orientation val="minMax"/>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8192563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8636963152489594"/>
          <c:w val="0.88717841571100209"/>
          <c:h val="0.60711974257663992"/>
        </c:manualLayout>
      </c:layout>
      <c:barChart>
        <c:barDir val="col"/>
        <c:grouping val="clustered"/>
        <c:varyColors val="0"/>
        <c:ser>
          <c:idx val="0"/>
          <c:order val="0"/>
          <c:tx>
            <c:strRef>
              <c:f>Sheet1!$B$1</c:f>
              <c:strCache>
                <c:ptCount val="1"/>
                <c:pt idx="0">
                  <c:v>EBITDA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341</c:v>
                </c:pt>
                <c:pt idx="1">
                  <c:v>468</c:v>
                </c:pt>
              </c:numCache>
            </c:numRef>
          </c:val>
          <c:extLst>
            <c:ext xmlns:c16="http://schemas.microsoft.com/office/drawing/2014/chart" uri="{C3380CC4-5D6E-409C-BE32-E72D297353CC}">
              <c16:uniqueId val="{00000000-CCDB-41EE-9574-89982F9E72D8}"/>
            </c:ext>
          </c:extLst>
        </c:ser>
        <c:dLbls>
          <c:showLegendKey val="0"/>
          <c:showVal val="1"/>
          <c:showCatName val="0"/>
          <c:showSerName val="0"/>
          <c:showPercent val="0"/>
          <c:showBubbleSize val="0"/>
        </c:dLbls>
        <c:gapWidth val="250"/>
        <c:overlap val="-62"/>
        <c:axId val="83316736"/>
        <c:axId val="83318272"/>
      </c:barChart>
      <c:lineChart>
        <c:grouping val="standard"/>
        <c:varyColors val="0"/>
        <c:ser>
          <c:idx val="1"/>
          <c:order val="1"/>
          <c:tx>
            <c:strRef>
              <c:f>Sheet1!$C$1</c:f>
              <c:strCache>
                <c:ptCount val="1"/>
                <c:pt idx="0">
                  <c:v>margin</c:v>
                </c:pt>
              </c:strCache>
            </c:strRef>
          </c:tx>
          <c:spPr>
            <a:ln w="28575" cap="rnd">
              <a:solidFill>
                <a:srgbClr val="F59B11"/>
              </a:solidFill>
              <a:round/>
            </a:ln>
            <a:effectLst/>
          </c:spPr>
          <c:marker>
            <c:symbol val="star"/>
            <c:size val="5"/>
            <c:spPr>
              <a:solidFill>
                <a:srgbClr val="F59B11"/>
              </a:solidFill>
              <a:ln w="9525">
                <a:solidFill>
                  <a:srgbClr val="F59B11"/>
                </a:solidFill>
              </a:ln>
              <a:effectLst/>
            </c:spPr>
          </c:marker>
          <c:dLbls>
            <c:dLbl>
              <c:idx val="0"/>
              <c:layout>
                <c:manualLayout>
                  <c:x val="-0.14999390556308465"/>
                  <c:y val="-9.47332045030981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4751367632962021"/>
                      <c:h val="0.19949602620617882"/>
                    </c:manualLayout>
                  </c15:layout>
                </c:ext>
                <c:ext xmlns:c16="http://schemas.microsoft.com/office/drawing/2014/chart" uri="{C3380CC4-5D6E-409C-BE32-E72D297353CC}">
                  <c16:uniqueId val="{00000001-CCDB-41EE-9574-89982F9E72D8}"/>
                </c:ext>
              </c:extLst>
            </c:dLbl>
            <c:dLbl>
              <c:idx val="1"/>
              <c:layout>
                <c:manualLayout>
                  <c:x val="-0.1565531724126534"/>
                  <c:y val="-8.662114053728167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6719147687832617"/>
                      <c:h val="0.19949602620617882"/>
                    </c:manualLayout>
                  </c15:layout>
                </c:ext>
                <c:ext xmlns:c16="http://schemas.microsoft.com/office/drawing/2014/chart" uri="{C3380CC4-5D6E-409C-BE32-E72D297353CC}">
                  <c16:uniqueId val="{00000000-CB8E-446E-A696-C568A19EA1D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Sheet1!$C$2:$C$3</c:f>
              <c:numCache>
                <c:formatCode>0.0%</c:formatCode>
                <c:ptCount val="2"/>
                <c:pt idx="0">
                  <c:v>0.21199999999999999</c:v>
                </c:pt>
                <c:pt idx="1">
                  <c:v>0.16</c:v>
                </c:pt>
              </c:numCache>
            </c:numRef>
          </c:val>
          <c:smooth val="0"/>
          <c:extLst>
            <c:ext xmlns:c16="http://schemas.microsoft.com/office/drawing/2014/chart" uri="{C3380CC4-5D6E-409C-BE32-E72D297353CC}">
              <c16:uniqueId val="{00000002-CCDB-41EE-9574-89982F9E72D8}"/>
            </c:ext>
          </c:extLst>
        </c:ser>
        <c:dLbls>
          <c:showLegendKey val="0"/>
          <c:showVal val="0"/>
          <c:showCatName val="0"/>
          <c:showSerName val="0"/>
          <c:showPercent val="0"/>
          <c:showBubbleSize val="0"/>
        </c:dLbls>
        <c:marker val="1"/>
        <c:smooth val="0"/>
        <c:axId val="83337984"/>
        <c:axId val="83319808"/>
      </c:lineChart>
      <c:catAx>
        <c:axId val="8331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83318272"/>
        <c:crosses val="autoZero"/>
        <c:auto val="1"/>
        <c:lblAlgn val="ctr"/>
        <c:lblOffset val="100"/>
        <c:noMultiLvlLbl val="0"/>
      </c:catAx>
      <c:valAx>
        <c:axId val="83318272"/>
        <c:scaling>
          <c:orientation val="minMax"/>
          <c:max val="9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83316736"/>
        <c:crosses val="autoZero"/>
        <c:crossBetween val="between"/>
      </c:valAx>
      <c:valAx>
        <c:axId val="83319808"/>
        <c:scaling>
          <c:orientation val="minMax"/>
          <c:max val="0.32000000000000006"/>
          <c:min val="-1.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83337984"/>
        <c:crosses val="max"/>
        <c:crossBetween val="between"/>
      </c:valAx>
      <c:catAx>
        <c:axId val="83337984"/>
        <c:scaling>
          <c:orientation val="minMax"/>
        </c:scaling>
        <c:delete val="1"/>
        <c:axPos val="b"/>
        <c:numFmt formatCode="General" sourceLinked="1"/>
        <c:majorTickMark val="out"/>
        <c:minorTickMark val="none"/>
        <c:tickLblPos val="none"/>
        <c:crossAx val="833198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1353824732359342"/>
          <c:w val="0.88717841571100209"/>
          <c:h val="0.67995120877003434"/>
        </c:manualLayout>
      </c:layout>
      <c:barChart>
        <c:barDir val="col"/>
        <c:grouping val="clustered"/>
        <c:varyColors val="0"/>
        <c:ser>
          <c:idx val="0"/>
          <c:order val="0"/>
          <c:tx>
            <c:strRef>
              <c:f>Sheet1!$B$1</c:f>
              <c:strCache>
                <c:ptCount val="1"/>
                <c:pt idx="0">
                  <c:v>Sales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4342</c:v>
                </c:pt>
                <c:pt idx="1">
                  <c:v>5338</c:v>
                </c:pt>
              </c:numCache>
            </c:numRef>
          </c:val>
          <c:extLst>
            <c:ext xmlns:c16="http://schemas.microsoft.com/office/drawing/2014/chart" uri="{C3380CC4-5D6E-409C-BE32-E72D297353CC}">
              <c16:uniqueId val="{00000000-B89C-4F3F-8D0D-BD713153B0A6}"/>
            </c:ext>
          </c:extLst>
        </c:ser>
        <c:dLbls>
          <c:showLegendKey val="0"/>
          <c:showVal val="1"/>
          <c:showCatName val="0"/>
          <c:showSerName val="0"/>
          <c:showPercent val="0"/>
          <c:showBubbleSize val="0"/>
        </c:dLbls>
        <c:gapWidth val="250"/>
        <c:overlap val="-62"/>
        <c:axId val="83357056"/>
        <c:axId val="83659008"/>
      </c:barChart>
      <c:catAx>
        <c:axId val="8335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83659008"/>
        <c:crosses val="autoZero"/>
        <c:auto val="1"/>
        <c:lblAlgn val="ctr"/>
        <c:lblOffset val="100"/>
        <c:noMultiLvlLbl val="0"/>
      </c:catAx>
      <c:valAx>
        <c:axId val="83659008"/>
        <c:scaling>
          <c:orientation val="minMax"/>
          <c:max val="5400"/>
          <c:min val="1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8335705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80668859286684E-2"/>
          <c:y val="0.18636963152489594"/>
          <c:w val="0.80669634003239343"/>
          <c:h val="0.60711974257663992"/>
        </c:manualLayout>
      </c:layout>
      <c:barChart>
        <c:barDir val="col"/>
        <c:grouping val="clustered"/>
        <c:varyColors val="0"/>
        <c:ser>
          <c:idx val="0"/>
          <c:order val="0"/>
          <c:tx>
            <c:strRef>
              <c:f>Sheet1!$B$1</c:f>
              <c:strCache>
                <c:ptCount val="1"/>
                <c:pt idx="0">
                  <c:v>Production</c:v>
                </c:pt>
              </c:strCache>
            </c:strRef>
          </c:tx>
          <c:spPr>
            <a:solidFill>
              <a:srgbClr val="008FFA"/>
            </a:solidFill>
            <a:ln>
              <a:noFill/>
            </a:ln>
            <a:effectLst/>
          </c:spPr>
          <c:invertIfNegative val="0"/>
          <c:dLbls>
            <c:dLbl>
              <c:idx val="0"/>
              <c:layout>
                <c:manualLayout>
                  <c:x val="0"/>
                  <c:y val="4.3698774369808617E-2"/>
                </c:manualLayout>
              </c:layout>
              <c:spPr>
                <a:noFill/>
                <a:ln>
                  <a:noFill/>
                </a:ln>
                <a:effectLst/>
              </c:spPr>
              <c:txPr>
                <a:bodyPr rot="0" spcFirstLastPara="1" vertOverflow="ellipsis" vert="horz" wrap="square" lIns="38100" tIns="19050" rIns="38100" bIns="19050" anchor="ctr" anchorCtr="1">
                  <a:no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2648724919842659"/>
                      <c:h val="0.19963056757940906"/>
                    </c:manualLayout>
                  </c15:layout>
                </c:ext>
                <c:ext xmlns:c16="http://schemas.microsoft.com/office/drawing/2014/chart" uri="{C3380CC4-5D6E-409C-BE32-E72D297353CC}">
                  <c16:uniqueId val="{00000004-9CB9-4E97-9EAD-BB3795546AF6}"/>
                </c:ext>
              </c:extLst>
            </c:dLbl>
            <c:dLbl>
              <c:idx val="1"/>
              <c:layout>
                <c:manualLayout>
                  <c:x val="1.3118533699137276E-2"/>
                  <c:y val="2.9132516246539081E-2"/>
                </c:manualLayout>
              </c:layout>
              <c:spPr>
                <a:noFill/>
                <a:ln>
                  <a:noFill/>
                </a:ln>
                <a:effectLst/>
              </c:spPr>
              <c:txPr>
                <a:bodyPr rot="0" spcFirstLastPara="1" vertOverflow="ellipsis" vert="horz" wrap="square" lIns="38100" tIns="19050" rIns="38100" bIns="19050" anchor="ctr" anchorCtr="1">
                  <a:no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543353138531716"/>
                      <c:h val="0.19963056757940906"/>
                    </c:manualLayout>
                  </c15:layout>
                </c:ext>
                <c:ext xmlns:c16="http://schemas.microsoft.com/office/drawing/2014/chart" uri="{C3380CC4-5D6E-409C-BE32-E72D297353CC}">
                  <c16:uniqueId val="{00000003-9CB9-4E97-9EAD-BB3795546AF6}"/>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40533</c:v>
                </c:pt>
                <c:pt idx="1">
                  <c:v>42494</c:v>
                </c:pt>
              </c:numCache>
            </c:numRef>
          </c:val>
          <c:extLst>
            <c:ext xmlns:c16="http://schemas.microsoft.com/office/drawing/2014/chart" uri="{C3380CC4-5D6E-409C-BE32-E72D297353CC}">
              <c16:uniqueId val="{00000000-9CB9-4E97-9EAD-BB3795546AF6}"/>
            </c:ext>
          </c:extLst>
        </c:ser>
        <c:dLbls>
          <c:showLegendKey val="0"/>
          <c:showVal val="1"/>
          <c:showCatName val="0"/>
          <c:showSerName val="0"/>
          <c:showPercent val="0"/>
          <c:showBubbleSize val="0"/>
        </c:dLbls>
        <c:gapWidth val="250"/>
        <c:overlap val="-62"/>
        <c:axId val="83609856"/>
        <c:axId val="83619840"/>
      </c:barChart>
      <c:lineChart>
        <c:grouping val="standard"/>
        <c:varyColors val="0"/>
        <c:ser>
          <c:idx val="1"/>
          <c:order val="1"/>
          <c:tx>
            <c:strRef>
              <c:f>Sheet1!$C$1</c:f>
              <c:strCache>
                <c:ptCount val="1"/>
                <c:pt idx="0">
                  <c:v>Capacity Utilization</c:v>
                </c:pt>
              </c:strCache>
            </c:strRef>
          </c:tx>
          <c:spPr>
            <a:ln w="28575" cap="rnd">
              <a:solidFill>
                <a:srgbClr val="F59B11"/>
              </a:solidFill>
              <a:round/>
            </a:ln>
            <a:effectLst/>
          </c:spPr>
          <c:marker>
            <c:symbol val="x"/>
            <c:size val="5"/>
            <c:spPr>
              <a:solidFill>
                <a:srgbClr val="F59B11"/>
              </a:solidFill>
              <a:ln w="9525">
                <a:solidFill>
                  <a:srgbClr val="F59B11"/>
                </a:solidFill>
              </a:ln>
              <a:effectLst/>
            </c:spPr>
          </c:marker>
          <c:dLbls>
            <c:dLbl>
              <c:idx val="0"/>
              <c:layout>
                <c:manualLayout>
                  <c:x val="-0.153273538987869"/>
                  <c:y val="-0.10977338572598459"/>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5407294317918888"/>
                      <c:h val="0.19234743851777428"/>
                    </c:manualLayout>
                  </c15:layout>
                </c:ext>
                <c:ext xmlns:c16="http://schemas.microsoft.com/office/drawing/2014/chart" uri="{C3380CC4-5D6E-409C-BE32-E72D297353CC}">
                  <c16:uniqueId val="{00000001-9CB9-4E97-9EAD-BB3795546AF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Sheet1!$C$2:$C$3</c:f>
              <c:numCache>
                <c:formatCode>0.0%</c:formatCode>
                <c:ptCount val="2"/>
                <c:pt idx="0">
                  <c:v>0.86399999999999999</c:v>
                </c:pt>
                <c:pt idx="1">
                  <c:v>0.90600000000000003</c:v>
                </c:pt>
              </c:numCache>
            </c:numRef>
          </c:val>
          <c:smooth val="0"/>
          <c:extLst>
            <c:ext xmlns:c16="http://schemas.microsoft.com/office/drawing/2014/chart" uri="{C3380CC4-5D6E-409C-BE32-E72D297353CC}">
              <c16:uniqueId val="{00000002-9CB9-4E97-9EAD-BB3795546AF6}"/>
            </c:ext>
          </c:extLst>
        </c:ser>
        <c:dLbls>
          <c:showLegendKey val="0"/>
          <c:showVal val="0"/>
          <c:showCatName val="0"/>
          <c:showSerName val="0"/>
          <c:showPercent val="0"/>
          <c:showBubbleSize val="0"/>
        </c:dLbls>
        <c:marker val="1"/>
        <c:smooth val="0"/>
        <c:axId val="83622912"/>
        <c:axId val="83621376"/>
      </c:lineChart>
      <c:catAx>
        <c:axId val="8360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83619840"/>
        <c:crosses val="autoZero"/>
        <c:auto val="1"/>
        <c:lblAlgn val="ctr"/>
        <c:lblOffset val="100"/>
        <c:noMultiLvlLbl val="0"/>
      </c:catAx>
      <c:valAx>
        <c:axId val="83619840"/>
        <c:scaling>
          <c:orientation val="minMax"/>
          <c:max val="62000"/>
          <c:min val="2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83609856"/>
        <c:crosses val="autoZero"/>
        <c:crossBetween val="between"/>
      </c:valAx>
      <c:valAx>
        <c:axId val="83621376"/>
        <c:scaling>
          <c:orientation val="minMax"/>
          <c:max val="0.95000000000000007"/>
          <c:min val="-1"/>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83622912"/>
        <c:crosses val="max"/>
        <c:crossBetween val="between"/>
      </c:valAx>
      <c:catAx>
        <c:axId val="83622912"/>
        <c:scaling>
          <c:orientation val="minMax"/>
        </c:scaling>
        <c:delete val="1"/>
        <c:axPos val="b"/>
        <c:numFmt formatCode="General" sourceLinked="1"/>
        <c:majorTickMark val="out"/>
        <c:minorTickMark val="none"/>
        <c:tickLblPos val="none"/>
        <c:crossAx val="836213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30676529394701896"/>
          <c:w val="0.88717841571100209"/>
          <c:h val="0.48672426205009189"/>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1710</c:v>
                </c:pt>
                <c:pt idx="1">
                  <c:v>1736</c:v>
                </c:pt>
              </c:numCache>
            </c:numRef>
          </c:val>
          <c:extLst>
            <c:ext xmlns:c16="http://schemas.microsoft.com/office/drawing/2014/chart" uri="{C3380CC4-5D6E-409C-BE32-E72D297353CC}">
              <c16:uniqueId val="{00000000-1D9C-4947-B7AA-750C7441002E}"/>
            </c:ext>
          </c:extLst>
        </c:ser>
        <c:dLbls>
          <c:showLegendKey val="0"/>
          <c:showVal val="1"/>
          <c:showCatName val="0"/>
          <c:showSerName val="0"/>
          <c:showPercent val="0"/>
          <c:showBubbleSize val="0"/>
        </c:dLbls>
        <c:gapWidth val="250"/>
        <c:overlap val="-62"/>
        <c:axId val="84158336"/>
        <c:axId val="84173568"/>
      </c:barChart>
      <c:catAx>
        <c:axId val="841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84173568"/>
        <c:crosses val="autoZero"/>
        <c:auto val="1"/>
        <c:lblAlgn val="ctr"/>
        <c:lblOffset val="100"/>
        <c:noMultiLvlLbl val="0"/>
      </c:catAx>
      <c:valAx>
        <c:axId val="84173568"/>
        <c:scaling>
          <c:orientation val="minMax"/>
          <c:max val="2100"/>
          <c:min val="1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8415833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8636963152489594"/>
          <c:w val="0.88717841571100209"/>
          <c:h val="0.60711974257663992"/>
        </c:manualLayout>
      </c:layout>
      <c:barChart>
        <c:barDir val="col"/>
        <c:grouping val="clustered"/>
        <c:varyColors val="0"/>
        <c:ser>
          <c:idx val="0"/>
          <c:order val="0"/>
          <c:tx>
            <c:strRef>
              <c:f>Sheet1!$B$1</c:f>
              <c:strCache>
                <c:ptCount val="1"/>
                <c:pt idx="0">
                  <c:v>EBITDA</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746</c:v>
                </c:pt>
                <c:pt idx="1">
                  <c:v>766</c:v>
                </c:pt>
              </c:numCache>
            </c:numRef>
          </c:val>
          <c:extLst>
            <c:ext xmlns:c16="http://schemas.microsoft.com/office/drawing/2014/chart" uri="{C3380CC4-5D6E-409C-BE32-E72D297353CC}">
              <c16:uniqueId val="{00000000-4CF6-4575-80E4-8743E6E7B809}"/>
            </c:ext>
          </c:extLst>
        </c:ser>
        <c:dLbls>
          <c:showLegendKey val="0"/>
          <c:showVal val="1"/>
          <c:showCatName val="0"/>
          <c:showSerName val="0"/>
          <c:showPercent val="0"/>
          <c:showBubbleSize val="0"/>
        </c:dLbls>
        <c:gapWidth val="250"/>
        <c:overlap val="-62"/>
        <c:axId val="100901632"/>
        <c:axId val="100903168"/>
      </c:barChart>
      <c:lineChart>
        <c:grouping val="standard"/>
        <c:varyColors val="0"/>
        <c:ser>
          <c:idx val="1"/>
          <c:order val="1"/>
          <c:tx>
            <c:strRef>
              <c:f>Sheet1!$C$1</c:f>
              <c:strCache>
                <c:ptCount val="1"/>
                <c:pt idx="0">
                  <c:v>margin</c:v>
                </c:pt>
              </c:strCache>
            </c:strRef>
          </c:tx>
          <c:spPr>
            <a:ln w="28575" cap="rnd">
              <a:solidFill>
                <a:srgbClr val="F59B11"/>
              </a:solidFill>
              <a:round/>
            </a:ln>
            <a:effectLst/>
          </c:spPr>
          <c:marker>
            <c:symbol val="star"/>
            <c:size val="5"/>
            <c:spPr>
              <a:solidFill>
                <a:srgbClr val="F59B11"/>
              </a:solidFill>
              <a:ln w="9525">
                <a:solidFill>
                  <a:srgbClr val="F59B11"/>
                </a:solidFill>
              </a:ln>
              <a:effectLst/>
            </c:spPr>
          </c:marker>
          <c:dLbls>
            <c:dLbl>
              <c:idx val="0"/>
              <c:layout>
                <c:manualLayout>
                  <c:x val="-0.14999390556308465"/>
                  <c:y val="-9.47332045030981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4751367632962021"/>
                      <c:h val="0.19949602620617882"/>
                    </c:manualLayout>
                  </c15:layout>
                </c:ext>
                <c:ext xmlns:c16="http://schemas.microsoft.com/office/drawing/2014/chart" uri="{C3380CC4-5D6E-409C-BE32-E72D297353CC}">
                  <c16:uniqueId val="{00000001-4CF6-4575-80E4-8743E6E7B809}"/>
                </c:ext>
              </c:extLst>
            </c:dLbl>
            <c:dLbl>
              <c:idx val="1"/>
              <c:numFmt formatCode="0.0%" sourceLinked="0"/>
              <c:spPr>
                <a:noFill/>
                <a:ln>
                  <a:noFill/>
                </a:ln>
                <a:effectLst/>
              </c:spPr>
              <c:txPr>
                <a:bodyPr rot="0" spcFirstLastPara="1" vertOverflow="ellipsis" vert="horz" wrap="square" lIns="38100" tIns="19050" rIns="38100" bIns="19050" anchor="ctr" anchorCtr="1">
                  <a:no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76A-4407-BA19-8CDC651D15F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Sheet1!$C$2:$C$3</c:f>
              <c:numCache>
                <c:formatCode>0.0%</c:formatCode>
                <c:ptCount val="2"/>
                <c:pt idx="0">
                  <c:v>0.436</c:v>
                </c:pt>
                <c:pt idx="1">
                  <c:v>0.441</c:v>
                </c:pt>
              </c:numCache>
            </c:numRef>
          </c:val>
          <c:smooth val="0"/>
          <c:extLst>
            <c:ext xmlns:c16="http://schemas.microsoft.com/office/drawing/2014/chart" uri="{C3380CC4-5D6E-409C-BE32-E72D297353CC}">
              <c16:uniqueId val="{00000002-4CF6-4575-80E4-8743E6E7B809}"/>
            </c:ext>
          </c:extLst>
        </c:ser>
        <c:dLbls>
          <c:showLegendKey val="0"/>
          <c:showVal val="0"/>
          <c:showCatName val="0"/>
          <c:showSerName val="0"/>
          <c:showPercent val="0"/>
          <c:showBubbleSize val="0"/>
        </c:dLbls>
        <c:marker val="1"/>
        <c:smooth val="0"/>
        <c:axId val="100918784"/>
        <c:axId val="100917248"/>
      </c:lineChart>
      <c:catAx>
        <c:axId val="10090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00903168"/>
        <c:crosses val="autoZero"/>
        <c:auto val="1"/>
        <c:lblAlgn val="ctr"/>
        <c:lblOffset val="100"/>
        <c:noMultiLvlLbl val="0"/>
      </c:catAx>
      <c:valAx>
        <c:axId val="100903168"/>
        <c:scaling>
          <c:orientation val="minMax"/>
          <c:max val="14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00901632"/>
        <c:crosses val="autoZero"/>
        <c:crossBetween val="between"/>
      </c:valAx>
      <c:valAx>
        <c:axId val="100917248"/>
        <c:scaling>
          <c:orientation val="minMax"/>
          <c:max val="0.5"/>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00918784"/>
        <c:crosses val="max"/>
        <c:crossBetween val="between"/>
      </c:valAx>
      <c:catAx>
        <c:axId val="100918784"/>
        <c:scaling>
          <c:orientation val="minMax"/>
        </c:scaling>
        <c:delete val="1"/>
        <c:axPos val="b"/>
        <c:numFmt formatCode="General" sourceLinked="1"/>
        <c:majorTickMark val="out"/>
        <c:minorTickMark val="none"/>
        <c:tickLblPos val="none"/>
        <c:crossAx val="1009172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8636963152489594"/>
          <c:w val="0.88717841571100209"/>
          <c:h val="0.60711974257663992"/>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79C-4001-91B6-66A5CB62EC8E}"/>
                </c:ext>
              </c:extLst>
            </c:dLbl>
            <c:dLbl>
              <c:idx val="1"/>
              <c:spPr>
                <a:noFill/>
                <a:ln>
                  <a:noFill/>
                </a:ln>
                <a:effectLst/>
              </c:spPr>
              <c:txPr>
                <a:bodyPr rot="0" spcFirstLastPara="1" vertOverflow="ellipsis" vert="horz" wrap="square" lIns="38100" tIns="19050" rIns="38100" bIns="19050" anchor="ctr" anchorCtr="1">
                  <a:no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79C-4001-91B6-66A5CB62EC8E}"/>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37870</c:v>
                </c:pt>
                <c:pt idx="1">
                  <c:v>40884</c:v>
                </c:pt>
              </c:numCache>
            </c:numRef>
          </c:val>
          <c:extLst>
            <c:ext xmlns:c16="http://schemas.microsoft.com/office/drawing/2014/chart" uri="{C3380CC4-5D6E-409C-BE32-E72D297353CC}">
              <c16:uniqueId val="{00000000-C718-4026-BD8F-4B312B9E4F40}"/>
            </c:ext>
          </c:extLst>
        </c:ser>
        <c:dLbls>
          <c:showLegendKey val="0"/>
          <c:showVal val="1"/>
          <c:showCatName val="0"/>
          <c:showSerName val="0"/>
          <c:showPercent val="0"/>
          <c:showBubbleSize val="0"/>
        </c:dLbls>
        <c:gapWidth val="250"/>
        <c:overlap val="-62"/>
        <c:axId val="100817920"/>
        <c:axId val="100823808"/>
      </c:barChart>
      <c:catAx>
        <c:axId val="10081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00823808"/>
        <c:crosses val="autoZero"/>
        <c:auto val="1"/>
        <c:lblAlgn val="ctr"/>
        <c:lblOffset val="100"/>
        <c:noMultiLvlLbl val="0"/>
      </c:catAx>
      <c:valAx>
        <c:axId val="100823808"/>
        <c:scaling>
          <c:orientation val="minMax"/>
          <c:max val="55000"/>
          <c:min val="1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00817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8E-2"/>
          <c:y val="0.18636963152489594"/>
          <c:w val="0.88717841571100231"/>
          <c:h val="0.60711974257663992"/>
        </c:manualLayout>
      </c:layout>
      <c:barChart>
        <c:barDir val="col"/>
        <c:grouping val="clustered"/>
        <c:varyColors val="0"/>
        <c:ser>
          <c:idx val="0"/>
          <c:order val="0"/>
          <c:tx>
            <c:strRef>
              <c:f>Sheet1!$B$1</c:f>
              <c:strCache>
                <c:ptCount val="1"/>
                <c:pt idx="0">
                  <c:v>Production</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15740</c:v>
                </c:pt>
                <c:pt idx="1">
                  <c:v>19487</c:v>
                </c:pt>
                <c:pt idx="2">
                  <c:v>20194</c:v>
                </c:pt>
                <c:pt idx="3">
                  <c:v>25982</c:v>
                </c:pt>
                <c:pt idx="4">
                  <c:v>25226</c:v>
                </c:pt>
              </c:numCache>
            </c:numRef>
          </c:val>
          <c:extLst>
            <c:ext xmlns:c16="http://schemas.microsoft.com/office/drawing/2014/chart" uri="{C3380CC4-5D6E-409C-BE32-E72D297353CC}">
              <c16:uniqueId val="{00000001-F942-4295-ABFD-511A34B19485}"/>
            </c:ext>
          </c:extLst>
        </c:ser>
        <c:dLbls>
          <c:showLegendKey val="0"/>
          <c:showVal val="1"/>
          <c:showCatName val="0"/>
          <c:showSerName val="0"/>
          <c:showPercent val="0"/>
          <c:showBubbleSize val="0"/>
        </c:dLbls>
        <c:gapWidth val="223"/>
        <c:overlap val="-62"/>
        <c:axId val="126981248"/>
        <c:axId val="126982784"/>
      </c:barChart>
      <c:lineChart>
        <c:grouping val="standard"/>
        <c:varyColors val="0"/>
        <c:ser>
          <c:idx val="1"/>
          <c:order val="1"/>
          <c:tx>
            <c:strRef>
              <c:f>Sheet1!$C$1</c:f>
              <c:strCache>
                <c:ptCount val="1"/>
                <c:pt idx="0">
                  <c:v>Capacity Utilization</c:v>
                </c:pt>
              </c:strCache>
            </c:strRef>
          </c:tx>
          <c:spPr>
            <a:ln w="28575" cap="rnd">
              <a:solidFill>
                <a:srgbClr val="005A9E"/>
              </a:solidFill>
              <a:round/>
            </a:ln>
            <a:effectLst/>
          </c:spPr>
          <c:marker>
            <c:symbol val="circle"/>
            <c:size val="5"/>
            <c:spPr>
              <a:solidFill>
                <a:srgbClr val="005A9E"/>
              </a:solidFill>
              <a:ln w="9525">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0.505</c:v>
                </c:pt>
                <c:pt idx="1">
                  <c:v>0.626</c:v>
                </c:pt>
                <c:pt idx="2">
                  <c:v>0.64800000000000002</c:v>
                </c:pt>
                <c:pt idx="3">
                  <c:v>0.83399999999999996</c:v>
                </c:pt>
                <c:pt idx="4">
                  <c:v>0.76600000000000001</c:v>
                </c:pt>
              </c:numCache>
            </c:numRef>
          </c:val>
          <c:smooth val="0"/>
          <c:extLst>
            <c:ext xmlns:c16="http://schemas.microsoft.com/office/drawing/2014/chart" uri="{C3380CC4-5D6E-409C-BE32-E72D297353CC}">
              <c16:uniqueId val="{00000003-F942-4295-ABFD-511A34B19485}"/>
            </c:ext>
          </c:extLst>
        </c:ser>
        <c:dLbls>
          <c:showLegendKey val="0"/>
          <c:showVal val="0"/>
          <c:showCatName val="0"/>
          <c:showSerName val="0"/>
          <c:showPercent val="0"/>
          <c:showBubbleSize val="0"/>
        </c:dLbls>
        <c:marker val="1"/>
        <c:smooth val="0"/>
        <c:axId val="126990208"/>
        <c:axId val="126988672"/>
      </c:lineChart>
      <c:catAx>
        <c:axId val="12698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6982784"/>
        <c:crosses val="autoZero"/>
        <c:auto val="1"/>
        <c:lblAlgn val="ctr"/>
        <c:lblOffset val="100"/>
        <c:noMultiLvlLbl val="0"/>
      </c:catAx>
      <c:valAx>
        <c:axId val="126982784"/>
        <c:scaling>
          <c:orientation val="minMax"/>
          <c:max val="35000"/>
          <c:min val="10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6981248"/>
        <c:crosses val="autoZero"/>
        <c:crossBetween val="between"/>
      </c:valAx>
      <c:valAx>
        <c:axId val="126988672"/>
        <c:scaling>
          <c:orientation val="minMax"/>
          <c:max val="0.85000000000000031"/>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6990208"/>
        <c:crosses val="max"/>
        <c:crossBetween val="between"/>
      </c:valAx>
      <c:catAx>
        <c:axId val="126990208"/>
        <c:scaling>
          <c:orientation val="minMax"/>
        </c:scaling>
        <c:delete val="1"/>
        <c:axPos val="b"/>
        <c:numFmt formatCode="General" sourceLinked="1"/>
        <c:majorTickMark val="out"/>
        <c:minorTickMark val="none"/>
        <c:tickLblPos val="none"/>
        <c:crossAx val="1269886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25154659868038026"/>
          <c:w val="0.88717841571100209"/>
          <c:h val="0.54194277542115554"/>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4318.3329999999996</c:v>
                </c:pt>
                <c:pt idx="1">
                  <c:v>4736.0810000000001</c:v>
                </c:pt>
                <c:pt idx="2">
                  <c:v>5241.683</c:v>
                </c:pt>
                <c:pt idx="3">
                  <c:v>5876.8630000000003</c:v>
                </c:pt>
                <c:pt idx="4">
                  <c:v>6048</c:v>
                </c:pt>
              </c:numCache>
            </c:numRef>
          </c:val>
          <c:extLst>
            <c:ext xmlns:c16="http://schemas.microsoft.com/office/drawing/2014/chart" uri="{C3380CC4-5D6E-409C-BE32-E72D297353CC}">
              <c16:uniqueId val="{00000001-C6F3-4848-8CF7-A6E179E0EEC0}"/>
            </c:ext>
          </c:extLst>
        </c:ser>
        <c:dLbls>
          <c:showLegendKey val="0"/>
          <c:showVal val="1"/>
          <c:showCatName val="0"/>
          <c:showSerName val="0"/>
          <c:showPercent val="0"/>
          <c:showBubbleSize val="0"/>
        </c:dLbls>
        <c:gapWidth val="223"/>
        <c:overlap val="-62"/>
        <c:axId val="125571840"/>
        <c:axId val="125574528"/>
      </c:barChart>
      <c:catAx>
        <c:axId val="12557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5574528"/>
        <c:crosses val="autoZero"/>
        <c:auto val="1"/>
        <c:lblAlgn val="ctr"/>
        <c:lblOffset val="100"/>
        <c:noMultiLvlLbl val="0"/>
      </c:catAx>
      <c:valAx>
        <c:axId val="125574528"/>
        <c:scaling>
          <c:orientation val="minMax"/>
          <c:max val="7000"/>
          <c:min val="1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557184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482039834506965E-2"/>
          <c:y val="0.19292454484277602"/>
          <c:w val="0.89503592033098622"/>
          <c:h val="0.66208093240675792"/>
        </c:manualLayout>
      </c:layout>
      <c:barChart>
        <c:barDir val="col"/>
        <c:grouping val="clustered"/>
        <c:varyColors val="0"/>
        <c:ser>
          <c:idx val="0"/>
          <c:order val="0"/>
          <c:tx>
            <c:strRef>
              <c:f>Sheet1!$B$1</c:f>
              <c:strCache>
                <c:ptCount val="1"/>
                <c:pt idx="0">
                  <c:v>EBIDTA</c:v>
                </c:pt>
              </c:strCache>
            </c:strRef>
          </c:tx>
          <c:spPr>
            <a:solidFill>
              <a:srgbClr val="005A9E"/>
            </a:solidFill>
          </c:spPr>
          <c:invertIfNegative val="0"/>
          <c:dLbls>
            <c:numFmt formatCode="#,##0" sourceLinked="0"/>
            <c:spPr>
              <a:noFill/>
              <a:ln>
                <a:noFill/>
              </a:ln>
              <a:effectLst/>
            </c:spPr>
            <c:txPr>
              <a:bodyPr/>
              <a:lstStyle/>
              <a:p>
                <a:pPr>
                  <a:defRPr lang="en-US"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Sheet1!$B$2:$B$3</c:f>
              <c:numCache>
                <c:formatCode>_(* #,##0.0_);_(* \(#,##0.0\);_(* "-"??_);_(@_)</c:formatCode>
                <c:ptCount val="2"/>
                <c:pt idx="0">
                  <c:v>1239.9000000000001</c:v>
                </c:pt>
                <c:pt idx="1">
                  <c:v>1351</c:v>
                </c:pt>
              </c:numCache>
            </c:numRef>
          </c:val>
          <c:extLst>
            <c:ext xmlns:c16="http://schemas.microsoft.com/office/drawing/2014/chart" uri="{C3380CC4-5D6E-409C-BE32-E72D297353CC}">
              <c16:uniqueId val="{00000000-BF2D-4A1F-BDB3-B3DA50135048}"/>
            </c:ext>
          </c:extLst>
        </c:ser>
        <c:dLbls>
          <c:showLegendKey val="0"/>
          <c:showVal val="0"/>
          <c:showCatName val="0"/>
          <c:showSerName val="0"/>
          <c:showPercent val="0"/>
          <c:showBubbleSize val="0"/>
        </c:dLbls>
        <c:gapWidth val="250"/>
        <c:axId val="74846976"/>
        <c:axId val="74848512"/>
      </c:barChart>
      <c:lineChart>
        <c:grouping val="standard"/>
        <c:varyColors val="0"/>
        <c:ser>
          <c:idx val="1"/>
          <c:order val="1"/>
          <c:tx>
            <c:strRef>
              <c:f>Sheet1!$C$1</c:f>
              <c:strCache>
                <c:ptCount val="1"/>
                <c:pt idx="0">
                  <c:v>EBIDTA %</c:v>
                </c:pt>
              </c:strCache>
            </c:strRef>
          </c:tx>
          <c:spPr>
            <a:ln>
              <a:solidFill>
                <a:srgbClr val="F59B11"/>
              </a:solidFill>
            </a:ln>
          </c:spPr>
          <c:marker>
            <c:spPr>
              <a:solidFill>
                <a:srgbClr val="F59B11"/>
              </a:solidFill>
              <a:ln>
                <a:solidFill>
                  <a:srgbClr val="F59B11"/>
                </a:solidFill>
              </a:ln>
            </c:spPr>
          </c:marker>
          <c:dLbls>
            <c:spPr>
              <a:noFill/>
              <a:ln>
                <a:noFill/>
              </a:ln>
              <a:effectLst/>
            </c:spPr>
            <c:txPr>
              <a:bodyPr/>
              <a:lstStyle/>
              <a:p>
                <a:pPr>
                  <a:defRPr lang="en-US"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Sheet1!$C$2:$C$3</c:f>
              <c:numCache>
                <c:formatCode>0.0%</c:formatCode>
                <c:ptCount val="2"/>
                <c:pt idx="0">
                  <c:v>0.26</c:v>
                </c:pt>
                <c:pt idx="1">
                  <c:v>0.219</c:v>
                </c:pt>
              </c:numCache>
            </c:numRef>
          </c:val>
          <c:smooth val="0"/>
          <c:extLst>
            <c:ext xmlns:c16="http://schemas.microsoft.com/office/drawing/2014/chart" uri="{C3380CC4-5D6E-409C-BE32-E72D297353CC}">
              <c16:uniqueId val="{00000001-BF2D-4A1F-BDB3-B3DA50135048}"/>
            </c:ext>
          </c:extLst>
        </c:ser>
        <c:dLbls>
          <c:showLegendKey val="0"/>
          <c:showVal val="0"/>
          <c:showCatName val="0"/>
          <c:showSerName val="0"/>
          <c:showPercent val="0"/>
          <c:showBubbleSize val="0"/>
        </c:dLbls>
        <c:marker val="1"/>
        <c:smooth val="0"/>
        <c:axId val="74868224"/>
        <c:axId val="74866688"/>
      </c:lineChart>
      <c:catAx>
        <c:axId val="74846976"/>
        <c:scaling>
          <c:orientation val="minMax"/>
        </c:scaling>
        <c:delete val="0"/>
        <c:axPos val="b"/>
        <c:numFmt formatCode="General" sourceLinked="0"/>
        <c:majorTickMark val="out"/>
        <c:minorTickMark val="none"/>
        <c:tickLblPos val="nextTo"/>
        <c:txPr>
          <a:bodyPr/>
          <a:lstStyle/>
          <a:p>
            <a:pPr>
              <a:defRPr lang="en-US" sz="1000"/>
            </a:pPr>
            <a:endParaRPr lang="en-US"/>
          </a:p>
        </c:txPr>
        <c:crossAx val="74848512"/>
        <c:crosses val="autoZero"/>
        <c:auto val="1"/>
        <c:lblAlgn val="ctr"/>
        <c:lblOffset val="100"/>
        <c:noMultiLvlLbl val="0"/>
      </c:catAx>
      <c:valAx>
        <c:axId val="74848512"/>
        <c:scaling>
          <c:orientation val="minMax"/>
          <c:max val="2200"/>
          <c:min val="400"/>
        </c:scaling>
        <c:delete val="0"/>
        <c:axPos val="l"/>
        <c:numFmt formatCode="_(* #,##0.0_);_(* \(#,##0.0\);_(* &quot;-&quot;??_);_(@_)" sourceLinked="1"/>
        <c:majorTickMark val="none"/>
        <c:minorTickMark val="none"/>
        <c:tickLblPos val="none"/>
        <c:spPr>
          <a:ln>
            <a:noFill/>
          </a:ln>
        </c:spPr>
        <c:txPr>
          <a:bodyPr/>
          <a:lstStyle/>
          <a:p>
            <a:pPr>
              <a:defRPr lang="en-US" sz="1000"/>
            </a:pPr>
            <a:endParaRPr lang="en-US"/>
          </a:p>
        </c:txPr>
        <c:crossAx val="74846976"/>
        <c:crosses val="autoZero"/>
        <c:crossBetween val="between"/>
      </c:valAx>
      <c:valAx>
        <c:axId val="74866688"/>
        <c:scaling>
          <c:orientation val="minMax"/>
          <c:max val="0.35000000000000003"/>
          <c:min val="-0.5"/>
        </c:scaling>
        <c:delete val="0"/>
        <c:axPos val="r"/>
        <c:numFmt formatCode="0.0%" sourceLinked="1"/>
        <c:majorTickMark val="none"/>
        <c:minorTickMark val="none"/>
        <c:tickLblPos val="none"/>
        <c:spPr>
          <a:ln>
            <a:noFill/>
          </a:ln>
        </c:spPr>
        <c:txPr>
          <a:bodyPr/>
          <a:lstStyle/>
          <a:p>
            <a:pPr>
              <a:defRPr lang="en-US"/>
            </a:pPr>
            <a:endParaRPr lang="en-US"/>
          </a:p>
        </c:txPr>
        <c:crossAx val="74868224"/>
        <c:crosses val="max"/>
        <c:crossBetween val="between"/>
      </c:valAx>
      <c:catAx>
        <c:axId val="74868224"/>
        <c:scaling>
          <c:orientation val="minMax"/>
        </c:scaling>
        <c:delete val="1"/>
        <c:axPos val="b"/>
        <c:numFmt formatCode="General" sourceLinked="1"/>
        <c:majorTickMark val="out"/>
        <c:minorTickMark val="none"/>
        <c:tickLblPos val="nextTo"/>
        <c:crossAx val="74866688"/>
        <c:crosses val="autoZero"/>
        <c:auto val="1"/>
        <c:lblAlgn val="ctr"/>
        <c:lblOffset val="100"/>
        <c:noMultiLvlLbl val="0"/>
      </c:cat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8636963152489594"/>
          <c:w val="0.88717841571100209"/>
          <c:h val="0.60711974257663992"/>
        </c:manualLayout>
      </c:layout>
      <c:barChart>
        <c:barDir val="col"/>
        <c:grouping val="clustered"/>
        <c:varyColors val="0"/>
        <c:ser>
          <c:idx val="0"/>
          <c:order val="0"/>
          <c:tx>
            <c:strRef>
              <c:f>Sheet1!$B$1</c:f>
              <c:strCache>
                <c:ptCount val="1"/>
                <c:pt idx="0">
                  <c:v>EBITDA</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428</c:v>
                </c:pt>
                <c:pt idx="1">
                  <c:v>768</c:v>
                </c:pt>
                <c:pt idx="2">
                  <c:v>871</c:v>
                </c:pt>
                <c:pt idx="3">
                  <c:v>847</c:v>
                </c:pt>
                <c:pt idx="4">
                  <c:v>818</c:v>
                </c:pt>
              </c:numCache>
            </c:numRef>
          </c:val>
          <c:extLst>
            <c:ext xmlns:c16="http://schemas.microsoft.com/office/drawing/2014/chart" uri="{C3380CC4-5D6E-409C-BE32-E72D297353CC}">
              <c16:uniqueId val="{00000001-695C-4080-B853-E327C5998B9B}"/>
            </c:ext>
          </c:extLst>
        </c:ser>
        <c:dLbls>
          <c:showLegendKey val="0"/>
          <c:showVal val="1"/>
          <c:showCatName val="0"/>
          <c:showSerName val="0"/>
          <c:showPercent val="0"/>
          <c:showBubbleSize val="0"/>
        </c:dLbls>
        <c:gapWidth val="223"/>
        <c:overlap val="-62"/>
        <c:axId val="125671680"/>
        <c:axId val="125673472"/>
      </c:barChart>
      <c:lineChart>
        <c:grouping val="standard"/>
        <c:varyColors val="0"/>
        <c:ser>
          <c:idx val="1"/>
          <c:order val="1"/>
          <c:tx>
            <c:strRef>
              <c:f>Sheet1!$C$1</c:f>
              <c:strCache>
                <c:ptCount val="1"/>
                <c:pt idx="0">
                  <c:v>margin</c:v>
                </c:pt>
              </c:strCache>
            </c:strRef>
          </c:tx>
          <c:spPr>
            <a:ln w="28575" cap="rnd">
              <a:solidFill>
                <a:srgbClr val="005A9E"/>
              </a:solidFill>
              <a:round/>
            </a:ln>
            <a:effectLst/>
          </c:spPr>
          <c:marker>
            <c:symbol val="circle"/>
            <c:size val="5"/>
            <c:spPr>
              <a:solidFill>
                <a:srgbClr val="005A9E"/>
              </a:solidFill>
              <a:ln w="9525">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9.9119962945808243E-2</c:v>
                </c:pt>
                <c:pt idx="1">
                  <c:v>0.16216216216216217</c:v>
                </c:pt>
                <c:pt idx="2">
                  <c:v>0.16615795497901564</c:v>
                </c:pt>
                <c:pt idx="3">
                  <c:v>0.14412115024672453</c:v>
                </c:pt>
                <c:pt idx="4">
                  <c:v>0.13525132275132276</c:v>
                </c:pt>
              </c:numCache>
            </c:numRef>
          </c:val>
          <c:smooth val="0"/>
          <c:extLst>
            <c:ext xmlns:c16="http://schemas.microsoft.com/office/drawing/2014/chart" uri="{C3380CC4-5D6E-409C-BE32-E72D297353CC}">
              <c16:uniqueId val="{00000002-695C-4080-B853-E327C5998B9B}"/>
            </c:ext>
          </c:extLst>
        </c:ser>
        <c:dLbls>
          <c:showLegendKey val="0"/>
          <c:showVal val="0"/>
          <c:showCatName val="0"/>
          <c:showSerName val="0"/>
          <c:showPercent val="0"/>
          <c:showBubbleSize val="0"/>
        </c:dLbls>
        <c:marker val="1"/>
        <c:smooth val="0"/>
        <c:axId val="125676544"/>
        <c:axId val="125675008"/>
      </c:lineChart>
      <c:catAx>
        <c:axId val="12567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5673472"/>
        <c:crosses val="autoZero"/>
        <c:auto val="1"/>
        <c:lblAlgn val="ctr"/>
        <c:lblOffset val="100"/>
        <c:noMultiLvlLbl val="0"/>
      </c:catAx>
      <c:valAx>
        <c:axId val="125673472"/>
        <c:scaling>
          <c:orientation val="minMax"/>
          <c:max val="15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5671680"/>
        <c:crosses val="autoZero"/>
        <c:crossBetween val="between"/>
      </c:valAx>
      <c:valAx>
        <c:axId val="125675008"/>
        <c:scaling>
          <c:orientation val="minMax"/>
          <c:max val="0.17"/>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5676544"/>
        <c:crosses val="max"/>
        <c:crossBetween val="between"/>
      </c:valAx>
      <c:catAx>
        <c:axId val="125676544"/>
        <c:scaling>
          <c:orientation val="minMax"/>
        </c:scaling>
        <c:delete val="1"/>
        <c:axPos val="b"/>
        <c:numFmt formatCode="General" sourceLinked="1"/>
        <c:majorTickMark val="out"/>
        <c:minorTickMark val="none"/>
        <c:tickLblPos val="none"/>
        <c:crossAx val="1256750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8636963152489594"/>
          <c:w val="0.88717841571100209"/>
          <c:h val="0.60711974257663992"/>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11622</c:v>
                </c:pt>
                <c:pt idx="1">
                  <c:v>13519</c:v>
                </c:pt>
                <c:pt idx="2">
                  <c:v>14462</c:v>
                </c:pt>
                <c:pt idx="3">
                  <c:v>16090</c:v>
                </c:pt>
                <c:pt idx="4">
                  <c:v>15999</c:v>
                </c:pt>
              </c:numCache>
            </c:numRef>
          </c:val>
          <c:extLst>
            <c:ext xmlns:c16="http://schemas.microsoft.com/office/drawing/2014/chart" uri="{C3380CC4-5D6E-409C-BE32-E72D297353CC}">
              <c16:uniqueId val="{00000001-A943-4E58-B7D4-597CE5997DE9}"/>
            </c:ext>
          </c:extLst>
        </c:ser>
        <c:dLbls>
          <c:showLegendKey val="0"/>
          <c:showVal val="1"/>
          <c:showCatName val="0"/>
          <c:showSerName val="0"/>
          <c:showPercent val="0"/>
          <c:showBubbleSize val="0"/>
        </c:dLbls>
        <c:gapWidth val="223"/>
        <c:overlap val="-62"/>
        <c:axId val="125642624"/>
        <c:axId val="127025920"/>
      </c:barChart>
      <c:catAx>
        <c:axId val="12564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7025920"/>
        <c:crosses val="autoZero"/>
        <c:auto val="1"/>
        <c:lblAlgn val="ctr"/>
        <c:lblOffset val="100"/>
        <c:noMultiLvlLbl val="0"/>
      </c:catAx>
      <c:valAx>
        <c:axId val="127025920"/>
        <c:scaling>
          <c:orientation val="minMax"/>
          <c:max val="200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564262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1368709505903"/>
          <c:y val="9.6821758289309029E-2"/>
          <c:w val="0.53142954936515807"/>
          <c:h val="0.79714444943599672"/>
        </c:manualLayout>
      </c:layout>
      <c:pieChart>
        <c:varyColors val="1"/>
        <c:ser>
          <c:idx val="0"/>
          <c:order val="0"/>
          <c:tx>
            <c:strRef>
              <c:f>Sheet1!$B$1</c:f>
              <c:strCache>
                <c:ptCount val="1"/>
                <c:pt idx="0">
                  <c:v>Sales</c:v>
                </c:pt>
              </c:strCache>
            </c:strRef>
          </c:tx>
          <c:spPr>
            <a:ln>
              <a:noFill/>
            </a:ln>
          </c:spPr>
          <c:dPt>
            <c:idx val="0"/>
            <c:bubble3D val="0"/>
            <c:spPr>
              <a:solidFill>
                <a:srgbClr val="005A9E"/>
              </a:solidFill>
              <a:ln w="19050">
                <a:noFill/>
              </a:ln>
              <a:effectLst/>
            </c:spPr>
            <c:extLst>
              <c:ext xmlns:c16="http://schemas.microsoft.com/office/drawing/2014/chart" uri="{C3380CC4-5D6E-409C-BE32-E72D297353CC}">
                <c16:uniqueId val="{00000001-927F-4681-8273-EDFE3195536F}"/>
              </c:ext>
            </c:extLst>
          </c:dPt>
          <c:dPt>
            <c:idx val="1"/>
            <c:bubble3D val="0"/>
            <c:spPr>
              <a:solidFill>
                <a:srgbClr val="008FFA"/>
              </a:solidFill>
              <a:ln w="19050">
                <a:noFill/>
              </a:ln>
              <a:effectLst/>
            </c:spPr>
            <c:extLst>
              <c:ext xmlns:c16="http://schemas.microsoft.com/office/drawing/2014/chart" uri="{C3380CC4-5D6E-409C-BE32-E72D297353CC}">
                <c16:uniqueId val="{00000003-927F-4681-8273-EDFE3195536F}"/>
              </c:ext>
            </c:extLst>
          </c:dPt>
          <c:dPt>
            <c:idx val="2"/>
            <c:bubble3D val="0"/>
            <c:spPr>
              <a:solidFill>
                <a:srgbClr val="00B050"/>
              </a:solidFill>
              <a:ln w="19050">
                <a:noFill/>
              </a:ln>
              <a:effectLst/>
            </c:spPr>
            <c:extLst>
              <c:ext xmlns:c16="http://schemas.microsoft.com/office/drawing/2014/chart" uri="{C3380CC4-5D6E-409C-BE32-E72D297353CC}">
                <c16:uniqueId val="{00000005-927F-4681-8273-EDFE3195536F}"/>
              </c:ext>
            </c:extLst>
          </c:dPt>
          <c:dPt>
            <c:idx val="3"/>
            <c:bubble3D val="0"/>
            <c:spPr>
              <a:solidFill>
                <a:srgbClr val="F59B11"/>
              </a:solidFill>
              <a:ln w="19050">
                <a:noFill/>
              </a:ln>
              <a:effectLst/>
            </c:spPr>
            <c:extLst>
              <c:ext xmlns:c16="http://schemas.microsoft.com/office/drawing/2014/chart" uri="{C3380CC4-5D6E-409C-BE32-E72D297353CC}">
                <c16:uniqueId val="{00000007-927F-4681-8273-EDFE3195536F}"/>
              </c:ext>
            </c:extLst>
          </c:dPt>
          <c:dPt>
            <c:idx val="4"/>
            <c:bubble3D val="0"/>
            <c:spPr>
              <a:solidFill>
                <a:srgbClr val="C2382B"/>
              </a:solidFill>
              <a:ln w="19050">
                <a:noFill/>
              </a:ln>
              <a:effectLst/>
            </c:spPr>
            <c:extLst>
              <c:ext xmlns:c16="http://schemas.microsoft.com/office/drawing/2014/chart" uri="{C3380CC4-5D6E-409C-BE32-E72D297353CC}">
                <c16:uniqueId val="{00000009-927F-4681-8273-EDFE3195536F}"/>
              </c:ext>
            </c:extLst>
          </c:dPt>
          <c:dLbls>
            <c:dLbl>
              <c:idx val="2"/>
              <c:layout>
                <c:manualLayout>
                  <c:x val="7.1464487894776121E-2"/>
                  <c:y val="-0.257794976707500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7F-4681-8273-EDFE3195536F}"/>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Paint &amp; Coatings</c:v>
                </c:pt>
                <c:pt idx="1">
                  <c:v>Plastics</c:v>
                </c:pt>
                <c:pt idx="2">
                  <c:v>Printing Ink</c:v>
                </c:pt>
                <c:pt idx="3">
                  <c:v>Textile</c:v>
                </c:pt>
                <c:pt idx="4">
                  <c:v>Others</c:v>
                </c:pt>
              </c:strCache>
            </c:strRef>
          </c:cat>
          <c:val>
            <c:numRef>
              <c:f>Sheet1!$B$2:$B$6</c:f>
              <c:numCache>
                <c:formatCode>0%</c:formatCode>
                <c:ptCount val="5"/>
                <c:pt idx="0">
                  <c:v>0.24000000000000005</c:v>
                </c:pt>
                <c:pt idx="1">
                  <c:v>0.1</c:v>
                </c:pt>
                <c:pt idx="2">
                  <c:v>0.47000000000000008</c:v>
                </c:pt>
                <c:pt idx="3">
                  <c:v>0.1</c:v>
                </c:pt>
                <c:pt idx="4">
                  <c:v>9.0000000000000024E-2</c:v>
                </c:pt>
              </c:numCache>
            </c:numRef>
          </c:val>
          <c:extLst>
            <c:ext xmlns:c16="http://schemas.microsoft.com/office/drawing/2014/chart" uri="{C3380CC4-5D6E-409C-BE32-E72D297353CC}">
              <c16:uniqueId val="{0000000A-927F-4681-8273-EDFE3195536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279246572211516"/>
          <c:y val="9.5095292477659243E-2"/>
          <c:w val="0.4127637153642395"/>
          <c:h val="0.78894064999904145"/>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3541892783928704"/>
          <c:w val="0.88717841571100209"/>
          <c:h val="0.43929986587629988"/>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Sheet1!$A$2:$A$3</c:f>
              <c:numCache>
                <c:formatCode>General</c:formatCode>
                <c:ptCount val="2"/>
                <c:pt idx="0">
                  <c:v>2017</c:v>
                </c:pt>
                <c:pt idx="1">
                  <c:v>2026</c:v>
                </c:pt>
              </c:numCache>
            </c:numRef>
          </c:cat>
          <c:val>
            <c:numRef>
              <c:f>Sheet1!$B$2:$B$3</c:f>
              <c:numCache>
                <c:formatCode>#,##0.0</c:formatCode>
                <c:ptCount val="2"/>
                <c:pt idx="0">
                  <c:v>29</c:v>
                </c:pt>
                <c:pt idx="1">
                  <c:v>43</c:v>
                </c:pt>
              </c:numCache>
            </c:numRef>
          </c:val>
          <c:extLst>
            <c:ext xmlns:c16="http://schemas.microsoft.com/office/drawing/2014/chart" uri="{C3380CC4-5D6E-409C-BE32-E72D297353CC}">
              <c16:uniqueId val="{00000001-C865-471F-9BB7-6A443EDA7D52}"/>
            </c:ext>
          </c:extLst>
        </c:ser>
        <c:dLbls>
          <c:showLegendKey val="0"/>
          <c:showVal val="1"/>
          <c:showCatName val="0"/>
          <c:showSerName val="0"/>
          <c:showPercent val="0"/>
          <c:showBubbleSize val="0"/>
        </c:dLbls>
        <c:gapWidth val="223"/>
        <c:overlap val="-62"/>
        <c:axId val="126716160"/>
        <c:axId val="126727296"/>
      </c:barChart>
      <c:catAx>
        <c:axId val="12671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6727296"/>
        <c:crosses val="autoZero"/>
        <c:auto val="1"/>
        <c:lblAlgn val="ctr"/>
        <c:lblOffset val="100"/>
        <c:noMultiLvlLbl val="0"/>
      </c:catAx>
      <c:valAx>
        <c:axId val="126727296"/>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671616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9.6620869575459289E-2"/>
          <c:w val="0.88717841571100209"/>
          <c:h val="0.69686879810608515"/>
        </c:manualLayout>
      </c:layout>
      <c:barChart>
        <c:barDir val="col"/>
        <c:grouping val="clustered"/>
        <c:varyColors val="0"/>
        <c:ser>
          <c:idx val="0"/>
          <c:order val="0"/>
          <c:tx>
            <c:strRef>
              <c:f>Sheet1!$B$1</c:f>
              <c:strCache>
                <c:ptCount val="1"/>
                <c:pt idx="0">
                  <c:v>Production</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11576</c:v>
                </c:pt>
                <c:pt idx="1">
                  <c:v>14004</c:v>
                </c:pt>
                <c:pt idx="2">
                  <c:v>16219</c:v>
                </c:pt>
                <c:pt idx="3">
                  <c:v>18431</c:v>
                </c:pt>
                <c:pt idx="4">
                  <c:v>18666</c:v>
                </c:pt>
              </c:numCache>
            </c:numRef>
          </c:val>
          <c:extLst>
            <c:ext xmlns:c16="http://schemas.microsoft.com/office/drawing/2014/chart" uri="{C3380CC4-5D6E-409C-BE32-E72D297353CC}">
              <c16:uniqueId val="{00000001-F942-4295-ABFD-511A34B19485}"/>
            </c:ext>
          </c:extLst>
        </c:ser>
        <c:dLbls>
          <c:showLegendKey val="0"/>
          <c:showVal val="1"/>
          <c:showCatName val="0"/>
          <c:showSerName val="0"/>
          <c:showPercent val="0"/>
          <c:showBubbleSize val="0"/>
        </c:dLbls>
        <c:gapWidth val="223"/>
        <c:overlap val="-62"/>
        <c:axId val="126466304"/>
        <c:axId val="126488576"/>
      </c:barChart>
      <c:lineChart>
        <c:grouping val="standard"/>
        <c:varyColors val="0"/>
        <c:ser>
          <c:idx val="1"/>
          <c:order val="1"/>
          <c:tx>
            <c:strRef>
              <c:f>Sheet1!$C$1</c:f>
              <c:strCache>
                <c:ptCount val="1"/>
                <c:pt idx="0">
                  <c:v>Capacity Utilization</c:v>
                </c:pt>
              </c:strCache>
            </c:strRef>
          </c:tx>
          <c:spPr>
            <a:ln w="28575" cap="rnd">
              <a:solidFill>
                <a:srgbClr val="005A9E"/>
              </a:solidFill>
              <a:round/>
            </a:ln>
            <a:effectLst/>
          </c:spPr>
          <c:marker>
            <c:symbol val="circle"/>
            <c:size val="5"/>
            <c:spPr>
              <a:solidFill>
                <a:srgbClr val="005A9E"/>
              </a:solidFill>
              <a:ln w="9525">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0.60499999999999998</c:v>
                </c:pt>
                <c:pt idx="1">
                  <c:v>0.69699999999999995</c:v>
                </c:pt>
                <c:pt idx="2">
                  <c:v>0.59699999999999998</c:v>
                </c:pt>
                <c:pt idx="3">
                  <c:v>0.68</c:v>
                </c:pt>
                <c:pt idx="4">
                  <c:v>0.65600000000000003</c:v>
                </c:pt>
              </c:numCache>
            </c:numRef>
          </c:val>
          <c:smooth val="0"/>
          <c:extLst>
            <c:ext xmlns:c16="http://schemas.microsoft.com/office/drawing/2014/chart" uri="{C3380CC4-5D6E-409C-BE32-E72D297353CC}">
              <c16:uniqueId val="{00000003-F942-4295-ABFD-511A34B19485}"/>
            </c:ext>
          </c:extLst>
        </c:ser>
        <c:dLbls>
          <c:showLegendKey val="0"/>
          <c:showVal val="0"/>
          <c:showCatName val="0"/>
          <c:showSerName val="0"/>
          <c:showPercent val="0"/>
          <c:showBubbleSize val="0"/>
        </c:dLbls>
        <c:marker val="1"/>
        <c:smooth val="0"/>
        <c:axId val="126491648"/>
        <c:axId val="126490112"/>
      </c:lineChart>
      <c:catAx>
        <c:axId val="12646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6488576"/>
        <c:crosses val="autoZero"/>
        <c:auto val="1"/>
        <c:lblAlgn val="ctr"/>
        <c:lblOffset val="100"/>
        <c:noMultiLvlLbl val="0"/>
      </c:catAx>
      <c:valAx>
        <c:axId val="126488576"/>
        <c:scaling>
          <c:orientation val="minMax"/>
          <c:max val="40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6466304"/>
        <c:crosses val="autoZero"/>
        <c:crossBetween val="between"/>
      </c:valAx>
      <c:valAx>
        <c:axId val="126490112"/>
        <c:scaling>
          <c:orientation val="minMax"/>
          <c:max val="0.85000000000000031"/>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6491648"/>
        <c:crosses val="max"/>
        <c:crossBetween val="between"/>
      </c:valAx>
      <c:catAx>
        <c:axId val="126491648"/>
        <c:scaling>
          <c:orientation val="minMax"/>
        </c:scaling>
        <c:delete val="1"/>
        <c:axPos val="b"/>
        <c:numFmt formatCode="General" sourceLinked="1"/>
        <c:majorTickMark val="out"/>
        <c:minorTickMark val="none"/>
        <c:tickLblPos val="none"/>
        <c:crossAx val="1264901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4692785628525304"/>
          <c:w val="0.88717841571100209"/>
          <c:h val="0.64656169971185751"/>
        </c:manualLayout>
      </c:layout>
      <c:barChart>
        <c:barDir val="col"/>
        <c:grouping val="clustered"/>
        <c:varyColors val="0"/>
        <c:ser>
          <c:idx val="0"/>
          <c:order val="0"/>
          <c:tx>
            <c:strRef>
              <c:f>Sheet1!$B$1</c:f>
              <c:strCache>
                <c:ptCount val="1"/>
                <c:pt idx="0">
                  <c:v>EBITDA</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577</c:v>
                </c:pt>
                <c:pt idx="1">
                  <c:v>611</c:v>
                </c:pt>
                <c:pt idx="2">
                  <c:v>458</c:v>
                </c:pt>
                <c:pt idx="3">
                  <c:v>981</c:v>
                </c:pt>
                <c:pt idx="4">
                  <c:v>1796</c:v>
                </c:pt>
              </c:numCache>
            </c:numRef>
          </c:val>
          <c:extLst>
            <c:ext xmlns:c16="http://schemas.microsoft.com/office/drawing/2014/chart" uri="{C3380CC4-5D6E-409C-BE32-E72D297353CC}">
              <c16:uniqueId val="{00000001-695C-4080-B853-E327C5998B9B}"/>
            </c:ext>
          </c:extLst>
        </c:ser>
        <c:dLbls>
          <c:showLegendKey val="0"/>
          <c:showVal val="1"/>
          <c:showCatName val="0"/>
          <c:showSerName val="0"/>
          <c:showPercent val="0"/>
          <c:showBubbleSize val="0"/>
        </c:dLbls>
        <c:gapWidth val="223"/>
        <c:overlap val="-62"/>
        <c:axId val="126543744"/>
        <c:axId val="126545280"/>
      </c:barChart>
      <c:lineChart>
        <c:grouping val="standard"/>
        <c:varyColors val="0"/>
        <c:ser>
          <c:idx val="1"/>
          <c:order val="1"/>
          <c:tx>
            <c:strRef>
              <c:f>Sheet1!$C$1</c:f>
              <c:strCache>
                <c:ptCount val="1"/>
                <c:pt idx="0">
                  <c:v>margin</c:v>
                </c:pt>
              </c:strCache>
            </c:strRef>
          </c:tx>
          <c:spPr>
            <a:ln w="28575" cap="rnd">
              <a:solidFill>
                <a:srgbClr val="005A9E"/>
              </a:solidFill>
              <a:round/>
            </a:ln>
            <a:effectLst/>
          </c:spPr>
          <c:marker>
            <c:symbol val="circle"/>
            <c:size val="5"/>
            <c:spPr>
              <a:solidFill>
                <a:srgbClr val="005A9E"/>
              </a:solidFill>
              <a:ln w="9525">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0.127</c:v>
                </c:pt>
                <c:pt idx="1">
                  <c:v>0.13300000000000001</c:v>
                </c:pt>
                <c:pt idx="2">
                  <c:v>9.4E-2</c:v>
                </c:pt>
                <c:pt idx="3">
                  <c:v>0.153</c:v>
                </c:pt>
                <c:pt idx="4">
                  <c:v>0.22700000000000001</c:v>
                </c:pt>
              </c:numCache>
            </c:numRef>
          </c:val>
          <c:smooth val="0"/>
          <c:extLst>
            <c:ext xmlns:c16="http://schemas.microsoft.com/office/drawing/2014/chart" uri="{C3380CC4-5D6E-409C-BE32-E72D297353CC}">
              <c16:uniqueId val="{00000002-695C-4080-B853-E327C5998B9B}"/>
            </c:ext>
          </c:extLst>
        </c:ser>
        <c:dLbls>
          <c:showLegendKey val="0"/>
          <c:showVal val="0"/>
          <c:showCatName val="0"/>
          <c:showSerName val="0"/>
          <c:showPercent val="0"/>
          <c:showBubbleSize val="0"/>
        </c:dLbls>
        <c:marker val="1"/>
        <c:smooth val="0"/>
        <c:axId val="126556800"/>
        <c:axId val="126555264"/>
      </c:lineChart>
      <c:catAx>
        <c:axId val="12654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6545280"/>
        <c:crosses val="autoZero"/>
        <c:auto val="1"/>
        <c:lblAlgn val="ctr"/>
        <c:lblOffset val="100"/>
        <c:noMultiLvlLbl val="0"/>
      </c:catAx>
      <c:valAx>
        <c:axId val="126545280"/>
        <c:scaling>
          <c:orientation val="minMax"/>
          <c:max val="27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6543744"/>
        <c:crosses val="autoZero"/>
        <c:crossBetween val="between"/>
      </c:valAx>
      <c:valAx>
        <c:axId val="126555264"/>
        <c:scaling>
          <c:orientation val="minMax"/>
          <c:max val="0.25"/>
          <c:min val="-0.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6556800"/>
        <c:crosses val="max"/>
        <c:crossBetween val="between"/>
      </c:valAx>
      <c:catAx>
        <c:axId val="126556800"/>
        <c:scaling>
          <c:orientation val="minMax"/>
        </c:scaling>
        <c:delete val="1"/>
        <c:axPos val="b"/>
        <c:numFmt formatCode="General" sourceLinked="1"/>
        <c:majorTickMark val="out"/>
        <c:minorTickMark val="none"/>
        <c:tickLblPos val="none"/>
        <c:crossAx val="1265552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25154659868038026"/>
          <c:w val="0.88717841571100209"/>
          <c:h val="0.54194277542115554"/>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4559.3819999999996</c:v>
                </c:pt>
                <c:pt idx="1">
                  <c:v>4581.0029999999997</c:v>
                </c:pt>
                <c:pt idx="2">
                  <c:v>4850.4170000000004</c:v>
                </c:pt>
                <c:pt idx="3">
                  <c:v>6422.7950000000001</c:v>
                </c:pt>
                <c:pt idx="4">
                  <c:v>7905</c:v>
                </c:pt>
              </c:numCache>
            </c:numRef>
          </c:val>
          <c:extLst>
            <c:ext xmlns:c16="http://schemas.microsoft.com/office/drawing/2014/chart" uri="{C3380CC4-5D6E-409C-BE32-E72D297353CC}">
              <c16:uniqueId val="{00000001-C6F3-4848-8CF7-A6E179E0EEC0}"/>
            </c:ext>
          </c:extLst>
        </c:ser>
        <c:dLbls>
          <c:showLegendKey val="0"/>
          <c:showVal val="1"/>
          <c:showCatName val="0"/>
          <c:showSerName val="0"/>
          <c:showPercent val="0"/>
          <c:showBubbleSize val="0"/>
        </c:dLbls>
        <c:gapWidth val="223"/>
        <c:overlap val="-62"/>
        <c:axId val="127735296"/>
        <c:axId val="127746432"/>
      </c:barChart>
      <c:catAx>
        <c:axId val="1277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7746432"/>
        <c:crosses val="autoZero"/>
        <c:auto val="1"/>
        <c:lblAlgn val="ctr"/>
        <c:lblOffset val="100"/>
        <c:noMultiLvlLbl val="0"/>
      </c:catAx>
      <c:valAx>
        <c:axId val="127746432"/>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77352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3.8280433691124001E-2"/>
          <c:w val="0.88717841571100209"/>
          <c:h val="0.66904138339688579"/>
        </c:manualLayout>
      </c:layout>
      <c:barChart>
        <c:barDir val="col"/>
        <c:grouping val="stacked"/>
        <c:varyColors val="0"/>
        <c:ser>
          <c:idx val="0"/>
          <c:order val="0"/>
          <c:tx>
            <c:strRef>
              <c:f>Sheet1!$B$1</c:f>
              <c:strCache>
                <c:ptCount val="1"/>
                <c:pt idx="0">
                  <c:v>Exports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General</c:formatCode>
                <c:ptCount val="5"/>
                <c:pt idx="0">
                  <c:v>215</c:v>
                </c:pt>
                <c:pt idx="1">
                  <c:v>183</c:v>
                </c:pt>
                <c:pt idx="2">
                  <c:v>227</c:v>
                </c:pt>
                <c:pt idx="3">
                  <c:v>260</c:v>
                </c:pt>
                <c:pt idx="4" formatCode="#,##0">
                  <c:v>268</c:v>
                </c:pt>
              </c:numCache>
            </c:numRef>
          </c:val>
          <c:extLst>
            <c:ext xmlns:c16="http://schemas.microsoft.com/office/drawing/2014/chart" uri="{C3380CC4-5D6E-409C-BE32-E72D297353CC}">
              <c16:uniqueId val="{00000001-EE1B-448C-93FE-55D443F8BD48}"/>
            </c:ext>
          </c:extLst>
        </c:ser>
        <c:ser>
          <c:idx val="1"/>
          <c:order val="1"/>
          <c:tx>
            <c:strRef>
              <c:f>Sheet1!$C$1</c:f>
              <c:strCache>
                <c:ptCount val="1"/>
                <c:pt idx="0">
                  <c:v>CIB  (India)</c:v>
                </c:pt>
              </c:strCache>
            </c:strRef>
          </c:tx>
          <c:spPr>
            <a:solidFill>
              <a:srgbClr val="F59B11"/>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c:formatCode>
                <c:ptCount val="5"/>
                <c:pt idx="0">
                  <c:v>247</c:v>
                </c:pt>
                <c:pt idx="1">
                  <c:v>309</c:v>
                </c:pt>
                <c:pt idx="2">
                  <c:v>354</c:v>
                </c:pt>
                <c:pt idx="3">
                  <c:v>307</c:v>
                </c:pt>
                <c:pt idx="4">
                  <c:v>348</c:v>
                </c:pt>
              </c:numCache>
            </c:numRef>
          </c:val>
          <c:extLst>
            <c:ext xmlns:c16="http://schemas.microsoft.com/office/drawing/2014/chart" uri="{C3380CC4-5D6E-409C-BE32-E72D297353CC}">
              <c16:uniqueId val="{00000002-EE1B-448C-93FE-55D443F8BD48}"/>
            </c:ext>
          </c:extLst>
        </c:ser>
        <c:dLbls>
          <c:showLegendKey val="0"/>
          <c:showVal val="1"/>
          <c:showCatName val="0"/>
          <c:showSerName val="0"/>
          <c:showPercent val="0"/>
          <c:showBubbleSize val="0"/>
        </c:dLbls>
        <c:gapWidth val="99"/>
        <c:overlap val="100"/>
        <c:axId val="127788928"/>
        <c:axId val="127790464"/>
      </c:barChart>
      <c:catAx>
        <c:axId val="12778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7790464"/>
        <c:crosses val="autoZero"/>
        <c:auto val="1"/>
        <c:lblAlgn val="ctr"/>
        <c:lblOffset val="100"/>
        <c:noMultiLvlLbl val="0"/>
      </c:catAx>
      <c:valAx>
        <c:axId val="127790464"/>
        <c:scaling>
          <c:orientation val="minMax"/>
        </c:scaling>
        <c:delete val="1"/>
        <c:axPos val="l"/>
        <c:numFmt formatCode="General" sourceLinked="1"/>
        <c:majorTickMark val="out"/>
        <c:minorTickMark val="none"/>
        <c:tickLblPos val="nextTo"/>
        <c:crossAx val="127788928"/>
        <c:crosses val="autoZero"/>
        <c:crossBetween val="between"/>
      </c:valAx>
      <c:spPr>
        <a:noFill/>
        <a:ln>
          <a:noFill/>
        </a:ln>
        <a:effectLst/>
      </c:spPr>
    </c:plotArea>
    <c:legend>
      <c:legendPos val="b"/>
      <c:layout>
        <c:manualLayout>
          <c:xMode val="edge"/>
          <c:yMode val="edge"/>
          <c:x val="0.17950809427405864"/>
          <c:y val="0.85995108083535754"/>
          <c:w val="0.6409838114518831"/>
          <c:h val="0.14004891916464254"/>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Calibri" panose="020F050202020403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1157902795526686"/>
          <c:w val="0.88717841571100209"/>
          <c:h val="0.6819106397262773"/>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11044</c:v>
                </c:pt>
                <c:pt idx="1">
                  <c:v>13369</c:v>
                </c:pt>
                <c:pt idx="2">
                  <c:v>15624</c:v>
                </c:pt>
                <c:pt idx="3">
                  <c:v>17342</c:v>
                </c:pt>
                <c:pt idx="4">
                  <c:v>16430</c:v>
                </c:pt>
              </c:numCache>
            </c:numRef>
          </c:val>
          <c:extLst>
            <c:ext xmlns:c16="http://schemas.microsoft.com/office/drawing/2014/chart" uri="{C3380CC4-5D6E-409C-BE32-E72D297353CC}">
              <c16:uniqueId val="{00000001-1DE7-4D97-8B57-4E0BEF949764}"/>
            </c:ext>
          </c:extLst>
        </c:ser>
        <c:dLbls>
          <c:showLegendKey val="0"/>
          <c:showVal val="1"/>
          <c:showCatName val="0"/>
          <c:showSerName val="0"/>
          <c:showPercent val="0"/>
          <c:showBubbleSize val="0"/>
        </c:dLbls>
        <c:gapWidth val="223"/>
        <c:overlap val="-62"/>
        <c:axId val="126634624"/>
        <c:axId val="127878656"/>
      </c:barChart>
      <c:catAx>
        <c:axId val="12663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7878656"/>
        <c:crosses val="autoZero"/>
        <c:auto val="1"/>
        <c:lblAlgn val="ctr"/>
        <c:lblOffset val="100"/>
        <c:noMultiLvlLbl val="0"/>
      </c:catAx>
      <c:valAx>
        <c:axId val="127878656"/>
        <c:scaling>
          <c:orientation val="minMax"/>
          <c:max val="25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663462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4269596469347627E-2"/>
          <c:w val="1"/>
          <c:h val="0.64114921412013814"/>
        </c:manualLayout>
      </c:layout>
      <c:pie3DChart>
        <c:varyColors val="1"/>
        <c:ser>
          <c:idx val="0"/>
          <c:order val="0"/>
          <c:tx>
            <c:strRef>
              <c:f>Sheet1!$B$1</c:f>
              <c:strCache>
                <c:ptCount val="1"/>
                <c:pt idx="0">
                  <c:v>Sales</c:v>
                </c:pt>
              </c:strCache>
            </c:strRef>
          </c:tx>
          <c:dPt>
            <c:idx val="0"/>
            <c:bubble3D val="0"/>
            <c:spPr>
              <a:solidFill>
                <a:srgbClr val="C2382B"/>
              </a:solidFill>
              <a:ln w="25400">
                <a:solidFill>
                  <a:schemeClr val="lt1"/>
                </a:solidFill>
              </a:ln>
              <a:effectLst/>
              <a:sp3d contourW="25400">
                <a:contourClr>
                  <a:schemeClr val="lt1"/>
                </a:contourClr>
              </a:sp3d>
            </c:spPr>
            <c:extLst>
              <c:ext xmlns:c16="http://schemas.microsoft.com/office/drawing/2014/chart" uri="{C3380CC4-5D6E-409C-BE32-E72D297353CC}">
                <c16:uniqueId val="{00000001-BCF3-425D-8D9D-3D74390C4503}"/>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BCF3-425D-8D9D-3D74390C4503}"/>
              </c:ext>
            </c:extLst>
          </c:dPt>
          <c:dPt>
            <c:idx val="2"/>
            <c:bubble3D val="0"/>
            <c:spPr>
              <a:solidFill>
                <a:srgbClr val="F59B11"/>
              </a:solidFill>
              <a:ln w="25400">
                <a:solidFill>
                  <a:schemeClr val="lt1"/>
                </a:solidFill>
              </a:ln>
              <a:effectLst/>
              <a:sp3d contourW="25400">
                <a:contourClr>
                  <a:schemeClr val="lt1"/>
                </a:contourClr>
              </a:sp3d>
            </c:spPr>
            <c:extLst>
              <c:ext xmlns:c16="http://schemas.microsoft.com/office/drawing/2014/chart" uri="{C3380CC4-5D6E-409C-BE32-E72D297353CC}">
                <c16:uniqueId val="{00000005-BCF3-425D-8D9D-3D74390C4503}"/>
              </c:ext>
            </c:extLst>
          </c:dPt>
          <c:dPt>
            <c:idx val="3"/>
            <c:bubble3D val="0"/>
            <c:spPr>
              <a:solidFill>
                <a:srgbClr val="005A9E"/>
              </a:solidFill>
              <a:ln w="25400">
                <a:solidFill>
                  <a:schemeClr val="lt1"/>
                </a:solidFill>
              </a:ln>
              <a:effectLst/>
              <a:sp3d contourW="25400">
                <a:contourClr>
                  <a:schemeClr val="lt1"/>
                </a:contourClr>
              </a:sp3d>
            </c:spPr>
            <c:extLst>
              <c:ext xmlns:c16="http://schemas.microsoft.com/office/drawing/2014/chart" uri="{C3380CC4-5D6E-409C-BE32-E72D297353CC}">
                <c16:uniqueId val="{00000007-BCF3-425D-8D9D-3D74390C4503}"/>
              </c:ext>
            </c:extLst>
          </c:dPt>
          <c:dPt>
            <c:idx val="4"/>
            <c:bubble3D val="0"/>
            <c:spPr>
              <a:solidFill>
                <a:srgbClr val="008FFA"/>
              </a:solidFill>
              <a:ln w="25400">
                <a:solidFill>
                  <a:schemeClr val="lt1"/>
                </a:solidFill>
              </a:ln>
              <a:effectLst/>
              <a:sp3d contourW="25400">
                <a:contourClr>
                  <a:schemeClr val="lt1"/>
                </a:contourClr>
              </a:sp3d>
            </c:spPr>
            <c:extLst>
              <c:ext xmlns:c16="http://schemas.microsoft.com/office/drawing/2014/chart" uri="{C3380CC4-5D6E-409C-BE32-E72D297353CC}">
                <c16:uniqueId val="{00000009-BCF3-425D-8D9D-3D74390C4503}"/>
              </c:ext>
            </c:extLst>
          </c:dPt>
          <c:dLbls>
            <c:dLbl>
              <c:idx val="3"/>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BCF3-425D-8D9D-3D74390C4503}"/>
                </c:ext>
              </c:extLst>
            </c:dLbl>
            <c:spPr>
              <a:noFill/>
              <a:ln>
                <a:noFill/>
              </a:ln>
              <a:effectLst/>
            </c:spPr>
            <c:txPr>
              <a:bodyPr rot="0" spcFirstLastPara="1" vertOverflow="ellipsis" vert="horz" wrap="square" anchor="ctr" anchorCtr="1"/>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Latin America</c:v>
                </c:pt>
                <c:pt idx="1">
                  <c:v>Asia</c:v>
                </c:pt>
                <c:pt idx="2">
                  <c:v>Europe</c:v>
                </c:pt>
                <c:pt idx="3">
                  <c:v>Middle East/Africa</c:v>
                </c:pt>
                <c:pt idx="4">
                  <c:v>NAFTA</c:v>
                </c:pt>
              </c:strCache>
            </c:strRef>
          </c:cat>
          <c:val>
            <c:numRef>
              <c:f>Sheet1!$B$2:$B$6</c:f>
              <c:numCache>
                <c:formatCode>0.0%</c:formatCode>
                <c:ptCount val="5"/>
                <c:pt idx="0">
                  <c:v>0.23761061946902653</c:v>
                </c:pt>
                <c:pt idx="1">
                  <c:v>0.30176991150442478</c:v>
                </c:pt>
                <c:pt idx="2">
                  <c:v>0.22601769911504424</c:v>
                </c:pt>
                <c:pt idx="3">
                  <c:v>3.8053097345132743E-2</c:v>
                </c:pt>
                <c:pt idx="4">
                  <c:v>0.19654867256637168</c:v>
                </c:pt>
              </c:numCache>
            </c:numRef>
          </c:val>
          <c:extLst>
            <c:ext xmlns:c16="http://schemas.microsoft.com/office/drawing/2014/chart" uri="{C3380CC4-5D6E-409C-BE32-E72D297353CC}">
              <c16:uniqueId val="{0000000A-BCF3-425D-8D9D-3D74390C4503}"/>
            </c:ext>
          </c:extLst>
        </c:ser>
        <c:dLbls>
          <c:showLegendKey val="0"/>
          <c:showVal val="1"/>
          <c:showCatName val="0"/>
          <c:showSerName val="0"/>
          <c:showPercent val="0"/>
          <c:showBubbleSize val="0"/>
          <c:showLeaderLines val="0"/>
        </c:dLbls>
      </c:pie3DChart>
      <c:spPr>
        <a:noFill/>
        <a:ln>
          <a:noFill/>
        </a:ln>
        <a:effectLst/>
      </c:spPr>
    </c:plotArea>
    <c:legend>
      <c:legendPos val="b"/>
      <c:layout>
        <c:manualLayout>
          <c:xMode val="edge"/>
          <c:yMode val="edge"/>
          <c:x val="0"/>
          <c:y val="0.82374309955583114"/>
          <c:w val="1"/>
          <c:h val="0.10595227782510955"/>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482039834506965E-2"/>
          <c:y val="0.12201476753961245"/>
          <c:w val="0.89503592033098622"/>
          <c:h val="0.74380719831516551"/>
        </c:manualLayout>
      </c:layout>
      <c:barChart>
        <c:barDir val="col"/>
        <c:grouping val="clustered"/>
        <c:varyColors val="0"/>
        <c:ser>
          <c:idx val="0"/>
          <c:order val="0"/>
          <c:tx>
            <c:strRef>
              <c:f>Sheet1!$B$1</c:f>
              <c:strCache>
                <c:ptCount val="1"/>
                <c:pt idx="0">
                  <c:v>PAT</c:v>
                </c:pt>
              </c:strCache>
            </c:strRef>
          </c:tx>
          <c:spPr>
            <a:solidFill>
              <a:srgbClr val="005A9E"/>
            </a:solidFill>
          </c:spPr>
          <c:invertIfNegative val="0"/>
          <c:dLbls>
            <c:numFmt formatCode="#,##0" sourceLinked="0"/>
            <c:spPr>
              <a:noFill/>
              <a:ln>
                <a:noFill/>
              </a:ln>
              <a:effectLst/>
            </c:spPr>
            <c:txPr>
              <a:bodyPr/>
              <a:lstStyle/>
              <a:p>
                <a:pPr>
                  <a:defRPr lang="en-US"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Sheet1!$B$2:$B$3</c:f>
              <c:numCache>
                <c:formatCode>#,##0.0</c:formatCode>
                <c:ptCount val="2"/>
                <c:pt idx="0">
                  <c:v>636.6</c:v>
                </c:pt>
                <c:pt idx="1">
                  <c:v>568.6</c:v>
                </c:pt>
              </c:numCache>
            </c:numRef>
          </c:val>
          <c:extLst>
            <c:ext xmlns:c16="http://schemas.microsoft.com/office/drawing/2014/chart" uri="{C3380CC4-5D6E-409C-BE32-E72D297353CC}">
              <c16:uniqueId val="{00000000-AE79-4F44-8DCC-73F8E83A362B}"/>
            </c:ext>
          </c:extLst>
        </c:ser>
        <c:dLbls>
          <c:showLegendKey val="0"/>
          <c:showVal val="0"/>
          <c:showCatName val="0"/>
          <c:showSerName val="0"/>
          <c:showPercent val="0"/>
          <c:showBubbleSize val="0"/>
        </c:dLbls>
        <c:gapWidth val="250"/>
        <c:axId val="74916224"/>
        <c:axId val="74917760"/>
      </c:barChart>
      <c:lineChart>
        <c:grouping val="standard"/>
        <c:varyColors val="0"/>
        <c:ser>
          <c:idx val="1"/>
          <c:order val="1"/>
          <c:tx>
            <c:strRef>
              <c:f>Sheet1!$C$1</c:f>
              <c:strCache>
                <c:ptCount val="1"/>
                <c:pt idx="0">
                  <c:v>PAT %</c:v>
                </c:pt>
              </c:strCache>
            </c:strRef>
          </c:tx>
          <c:spPr>
            <a:ln>
              <a:solidFill>
                <a:srgbClr val="F59B11"/>
              </a:solidFill>
            </a:ln>
          </c:spPr>
          <c:marker>
            <c:spPr>
              <a:solidFill>
                <a:srgbClr val="F59B11"/>
              </a:solidFill>
              <a:ln>
                <a:solidFill>
                  <a:srgbClr val="F59B11"/>
                </a:solidFill>
              </a:ln>
            </c:spPr>
          </c:marker>
          <c:dLbls>
            <c:spPr>
              <a:noFill/>
              <a:ln>
                <a:noFill/>
              </a:ln>
              <a:effectLst/>
            </c:spPr>
            <c:txPr>
              <a:bodyPr/>
              <a:lstStyle/>
              <a:p>
                <a:pPr>
                  <a:defRPr lang="en-US"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Sheet1!$C$2:$C$3</c:f>
              <c:numCache>
                <c:formatCode>0.0%</c:formatCode>
                <c:ptCount val="2"/>
                <c:pt idx="0">
                  <c:v>0.13400000000000001</c:v>
                </c:pt>
                <c:pt idx="1">
                  <c:v>9.1999999999999998E-2</c:v>
                </c:pt>
              </c:numCache>
            </c:numRef>
          </c:val>
          <c:smooth val="0"/>
          <c:extLst>
            <c:ext xmlns:c16="http://schemas.microsoft.com/office/drawing/2014/chart" uri="{C3380CC4-5D6E-409C-BE32-E72D297353CC}">
              <c16:uniqueId val="{00000001-AE79-4F44-8DCC-73F8E83A362B}"/>
            </c:ext>
          </c:extLst>
        </c:ser>
        <c:dLbls>
          <c:showLegendKey val="0"/>
          <c:showVal val="0"/>
          <c:showCatName val="0"/>
          <c:showSerName val="0"/>
          <c:showPercent val="0"/>
          <c:showBubbleSize val="0"/>
        </c:dLbls>
        <c:marker val="1"/>
        <c:smooth val="0"/>
        <c:axId val="74937472"/>
        <c:axId val="74919296"/>
      </c:lineChart>
      <c:catAx>
        <c:axId val="74916224"/>
        <c:scaling>
          <c:orientation val="minMax"/>
        </c:scaling>
        <c:delete val="0"/>
        <c:axPos val="b"/>
        <c:numFmt formatCode="General" sourceLinked="0"/>
        <c:majorTickMark val="out"/>
        <c:minorTickMark val="none"/>
        <c:tickLblPos val="low"/>
        <c:txPr>
          <a:bodyPr/>
          <a:lstStyle/>
          <a:p>
            <a:pPr>
              <a:defRPr lang="en-US" sz="1000"/>
            </a:pPr>
            <a:endParaRPr lang="en-US"/>
          </a:p>
        </c:txPr>
        <c:crossAx val="74917760"/>
        <c:crosses val="autoZero"/>
        <c:auto val="1"/>
        <c:lblAlgn val="ctr"/>
        <c:lblOffset val="100"/>
        <c:noMultiLvlLbl val="0"/>
      </c:catAx>
      <c:valAx>
        <c:axId val="74917760"/>
        <c:scaling>
          <c:orientation val="minMax"/>
          <c:max val="1050"/>
          <c:min val="150"/>
        </c:scaling>
        <c:delete val="0"/>
        <c:axPos val="l"/>
        <c:numFmt formatCode="#,##0.0" sourceLinked="1"/>
        <c:majorTickMark val="none"/>
        <c:minorTickMark val="none"/>
        <c:tickLblPos val="none"/>
        <c:spPr>
          <a:ln>
            <a:noFill/>
          </a:ln>
        </c:spPr>
        <c:txPr>
          <a:bodyPr/>
          <a:lstStyle/>
          <a:p>
            <a:pPr>
              <a:defRPr lang="en-US" sz="1000"/>
            </a:pPr>
            <a:endParaRPr lang="en-US"/>
          </a:p>
        </c:txPr>
        <c:crossAx val="74916224"/>
        <c:crosses val="autoZero"/>
        <c:crossBetween val="between"/>
      </c:valAx>
      <c:valAx>
        <c:axId val="74919296"/>
        <c:scaling>
          <c:orientation val="minMax"/>
          <c:max val="0.27"/>
          <c:min val="-0.5"/>
        </c:scaling>
        <c:delete val="0"/>
        <c:axPos val="r"/>
        <c:numFmt formatCode="0.0%" sourceLinked="1"/>
        <c:majorTickMark val="none"/>
        <c:minorTickMark val="none"/>
        <c:tickLblPos val="none"/>
        <c:spPr>
          <a:ln>
            <a:noFill/>
          </a:ln>
        </c:spPr>
        <c:txPr>
          <a:bodyPr/>
          <a:lstStyle/>
          <a:p>
            <a:pPr>
              <a:defRPr lang="en-US"/>
            </a:pPr>
            <a:endParaRPr lang="en-US"/>
          </a:p>
        </c:txPr>
        <c:crossAx val="74937472"/>
        <c:crosses val="max"/>
        <c:crossBetween val="between"/>
      </c:valAx>
      <c:catAx>
        <c:axId val="74937472"/>
        <c:scaling>
          <c:orientation val="minMax"/>
        </c:scaling>
        <c:delete val="1"/>
        <c:axPos val="b"/>
        <c:numFmt formatCode="General" sourceLinked="1"/>
        <c:majorTickMark val="out"/>
        <c:minorTickMark val="none"/>
        <c:tickLblPos val="nextTo"/>
        <c:crossAx val="74919296"/>
        <c:crosses val="autoZero"/>
        <c:auto val="1"/>
        <c:lblAlgn val="ctr"/>
        <c:lblOffset val="100"/>
        <c:noMultiLvlLbl val="0"/>
      </c:catAx>
    </c:plotArea>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4036179215954573E-2"/>
          <c:y val="0.13389830508474576"/>
          <c:w val="0.93192764156809105"/>
          <c:h val="0.61259605602095379"/>
        </c:manualLayout>
      </c:layout>
      <c:barChart>
        <c:barDir val="col"/>
        <c:grouping val="stacked"/>
        <c:varyColors val="0"/>
        <c:ser>
          <c:idx val="0"/>
          <c:order val="0"/>
          <c:tx>
            <c:strRef>
              <c:f>Sheet1!$B$1</c:f>
              <c:strCache>
                <c:ptCount val="1"/>
                <c:pt idx="0">
                  <c:v>Herbicides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2015</c:v>
                </c:pt>
                <c:pt idx="1">
                  <c:v>2020E</c:v>
                </c:pt>
              </c:strCache>
            </c:strRef>
          </c:cat>
          <c:val>
            <c:numRef>
              <c:f>Sheet1!$B$2:$B$3</c:f>
              <c:numCache>
                <c:formatCode>_ * #,##0.0_ ;_ * \-#,##0.0_ ;_ * "-"??_ ;_ @_ </c:formatCode>
                <c:ptCount val="2"/>
                <c:pt idx="0">
                  <c:v>21.643999999999991</c:v>
                </c:pt>
                <c:pt idx="1">
                  <c:v>24.597999999999999</c:v>
                </c:pt>
              </c:numCache>
            </c:numRef>
          </c:val>
          <c:extLst>
            <c:ext xmlns:c16="http://schemas.microsoft.com/office/drawing/2014/chart" uri="{C3380CC4-5D6E-409C-BE32-E72D297353CC}">
              <c16:uniqueId val="{00000000-CFAA-4BFF-B4A4-4F7155FB307D}"/>
            </c:ext>
          </c:extLst>
        </c:ser>
        <c:ser>
          <c:idx val="1"/>
          <c:order val="1"/>
          <c:tx>
            <c:strRef>
              <c:f>Sheet1!$C$1</c:f>
              <c:strCache>
                <c:ptCount val="1"/>
                <c:pt idx="0">
                  <c:v>Insecticides</c:v>
                </c:pt>
              </c:strCache>
            </c:strRef>
          </c:tx>
          <c:spPr>
            <a:solidFill>
              <a:srgbClr val="F59B11"/>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2015</c:v>
                </c:pt>
                <c:pt idx="1">
                  <c:v>2020E</c:v>
                </c:pt>
              </c:strCache>
            </c:strRef>
          </c:cat>
          <c:val>
            <c:numRef>
              <c:f>Sheet1!$C$2:$C$3</c:f>
              <c:numCache>
                <c:formatCode>_ * #,##0.0_ ;_ * \-#,##0.0_ ;_ * "-"??_ ;_ @_ </c:formatCode>
                <c:ptCount val="2"/>
                <c:pt idx="0">
                  <c:v>14.33</c:v>
                </c:pt>
                <c:pt idx="1">
                  <c:v>16.129000000000001</c:v>
                </c:pt>
              </c:numCache>
            </c:numRef>
          </c:val>
          <c:extLst>
            <c:ext xmlns:c16="http://schemas.microsoft.com/office/drawing/2014/chart" uri="{C3380CC4-5D6E-409C-BE32-E72D297353CC}">
              <c16:uniqueId val="{00000001-CFAA-4BFF-B4A4-4F7155FB307D}"/>
            </c:ext>
          </c:extLst>
        </c:ser>
        <c:ser>
          <c:idx val="2"/>
          <c:order val="2"/>
          <c:tx>
            <c:strRef>
              <c:f>Sheet1!$D$1</c:f>
              <c:strCache>
                <c:ptCount val="1"/>
                <c:pt idx="0">
                  <c:v>Fungicides</c:v>
                </c:pt>
              </c:strCache>
            </c:strRef>
          </c:tx>
          <c:spPr>
            <a:solidFill>
              <a:srgbClr val="C2382B"/>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2015</c:v>
                </c:pt>
                <c:pt idx="1">
                  <c:v>2020E</c:v>
                </c:pt>
              </c:strCache>
            </c:strRef>
          </c:cat>
          <c:val>
            <c:numRef>
              <c:f>Sheet1!$D$2:$D$3</c:f>
              <c:numCache>
                <c:formatCode>_ * #,##0.0_ ;_ * \-#,##0.0_ ;_ * "-"??_ ;_ @_ </c:formatCode>
                <c:ptCount val="2"/>
                <c:pt idx="0">
                  <c:v>13.713000000000001</c:v>
                </c:pt>
                <c:pt idx="1">
                  <c:v>16.244</c:v>
                </c:pt>
              </c:numCache>
            </c:numRef>
          </c:val>
          <c:extLst>
            <c:ext xmlns:c16="http://schemas.microsoft.com/office/drawing/2014/chart" uri="{C3380CC4-5D6E-409C-BE32-E72D297353CC}">
              <c16:uniqueId val="{00000002-CFAA-4BFF-B4A4-4F7155FB307D}"/>
            </c:ext>
          </c:extLst>
        </c:ser>
        <c:ser>
          <c:idx val="3"/>
          <c:order val="3"/>
          <c:tx>
            <c:strRef>
              <c:f>Sheet1!$E$1</c:f>
              <c:strCache>
                <c:ptCount val="1"/>
                <c:pt idx="0">
                  <c:v>Other</c:v>
                </c:pt>
              </c:strCache>
            </c:strRef>
          </c:tx>
          <c:spPr>
            <a:solidFill>
              <a:srgbClr val="005A9E"/>
            </a:solidFill>
            <a:ln>
              <a:noFill/>
            </a:ln>
            <a:effectLst/>
          </c:spPr>
          <c:invertIfNegative val="0"/>
          <c:dLbls>
            <c:dLbl>
              <c:idx val="0"/>
              <c:layout>
                <c:manualLayout>
                  <c:x val="-0.142431897905253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AA-4BFF-B4A4-4F7155FB307D}"/>
                </c:ext>
              </c:extLst>
            </c:dLbl>
            <c:dLbl>
              <c:idx val="1"/>
              <c:layout>
                <c:manualLayout>
                  <c:x val="0.1376857069475028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AA-4BFF-B4A4-4F7155FB307D}"/>
                </c:ext>
              </c:extLst>
            </c:dLbl>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2015</c:v>
                </c:pt>
                <c:pt idx="1">
                  <c:v>2020E</c:v>
                </c:pt>
              </c:strCache>
            </c:strRef>
          </c:cat>
          <c:val>
            <c:numRef>
              <c:f>Sheet1!$E$2:$E$3</c:f>
              <c:numCache>
                <c:formatCode>_ * #,##0.0_ ;_ * \-#,##0.0_ ;_ * "-"??_ ;_ @_ </c:formatCode>
                <c:ptCount val="2"/>
                <c:pt idx="0">
                  <c:v>1.5229999999999995</c:v>
                </c:pt>
                <c:pt idx="1">
                  <c:v>1.7409999999999997</c:v>
                </c:pt>
              </c:numCache>
            </c:numRef>
          </c:val>
          <c:extLst>
            <c:ext xmlns:c16="http://schemas.microsoft.com/office/drawing/2014/chart" uri="{C3380CC4-5D6E-409C-BE32-E72D297353CC}">
              <c16:uniqueId val="{00000005-CFAA-4BFF-B4A4-4F7155FB307D}"/>
            </c:ext>
          </c:extLst>
        </c:ser>
        <c:dLbls>
          <c:showLegendKey val="0"/>
          <c:showVal val="1"/>
          <c:showCatName val="0"/>
          <c:showSerName val="0"/>
          <c:showPercent val="0"/>
          <c:showBubbleSize val="0"/>
        </c:dLbls>
        <c:gapWidth val="200"/>
        <c:overlap val="100"/>
        <c:axId val="127995904"/>
        <c:axId val="127997440"/>
      </c:barChart>
      <c:catAx>
        <c:axId val="12799590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27997440"/>
        <c:crosses val="autoZero"/>
        <c:auto val="1"/>
        <c:lblAlgn val="ctr"/>
        <c:lblOffset val="100"/>
        <c:noMultiLvlLbl val="1"/>
      </c:catAx>
      <c:valAx>
        <c:axId val="127997440"/>
        <c:scaling>
          <c:orientation val="minMax"/>
          <c:max val="60"/>
          <c:min val="0"/>
        </c:scaling>
        <c:delete val="1"/>
        <c:axPos val="l"/>
        <c:numFmt formatCode="#,##0" sourceLinked="0"/>
        <c:majorTickMark val="out"/>
        <c:minorTickMark val="none"/>
        <c:tickLblPos val="nextTo"/>
        <c:crossAx val="127995904"/>
        <c:crosses val="autoZero"/>
        <c:crossBetween val="between"/>
      </c:valAx>
      <c:spPr>
        <a:noFill/>
        <a:ln>
          <a:noFill/>
        </a:ln>
        <a:effectLst/>
      </c:spPr>
    </c:plotArea>
    <c:legend>
      <c:legendPos val="b"/>
      <c:layout>
        <c:manualLayout>
          <c:xMode val="edge"/>
          <c:yMode val="edge"/>
          <c:x val="0"/>
          <c:y val="0.86704400217175082"/>
          <c:w val="0.9987961699154374"/>
          <c:h val="0.12093817093740737"/>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80036344920136E-2"/>
          <c:y val="0.13258584198621798"/>
          <c:w val="0.91027812589708346"/>
          <c:h val="0.62796734303509205"/>
        </c:manualLayout>
      </c:layout>
      <c:barChart>
        <c:barDir val="col"/>
        <c:grouping val="clustered"/>
        <c:varyColors val="0"/>
        <c:ser>
          <c:idx val="0"/>
          <c:order val="0"/>
          <c:tx>
            <c:strRef>
              <c:f>Sheet1!$B$1</c:f>
              <c:strCache>
                <c:ptCount val="1"/>
                <c:pt idx="0">
                  <c:v>Sales (Rs MN)</c:v>
                </c:pt>
              </c:strCache>
            </c:strRef>
          </c:tx>
          <c:spPr>
            <a:solidFill>
              <a:srgbClr val="008FFA"/>
            </a:solidFill>
            <a:ln>
              <a:noFill/>
            </a:ln>
            <a:effectLst/>
          </c:spPr>
          <c:invertIfNegative val="0"/>
          <c:dLbls>
            <c:numFmt formatCode="#,##0.0" sourceLinked="0"/>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India</c:v>
                </c:pt>
                <c:pt idx="1">
                  <c:v>UK</c:v>
                </c:pt>
                <c:pt idx="2">
                  <c:v>USA</c:v>
                </c:pt>
                <c:pt idx="3">
                  <c:v>Japan</c:v>
                </c:pt>
                <c:pt idx="4">
                  <c:v>China</c:v>
                </c:pt>
              </c:strCache>
            </c:strRef>
          </c:cat>
          <c:val>
            <c:numRef>
              <c:f>Sheet1!$B$2:$B$6</c:f>
              <c:numCache>
                <c:formatCode>General</c:formatCode>
                <c:ptCount val="5"/>
                <c:pt idx="0">
                  <c:v>0.6000000000000002</c:v>
                </c:pt>
                <c:pt idx="1">
                  <c:v>5</c:v>
                </c:pt>
                <c:pt idx="2">
                  <c:v>7</c:v>
                </c:pt>
                <c:pt idx="3">
                  <c:v>12</c:v>
                </c:pt>
                <c:pt idx="4">
                  <c:v>13</c:v>
                </c:pt>
              </c:numCache>
            </c:numRef>
          </c:val>
          <c:extLst>
            <c:ext xmlns:c16="http://schemas.microsoft.com/office/drawing/2014/chart" uri="{C3380CC4-5D6E-409C-BE32-E72D297353CC}">
              <c16:uniqueId val="{00000000-FE84-4B00-8789-B421099C840D}"/>
            </c:ext>
          </c:extLst>
        </c:ser>
        <c:dLbls>
          <c:showLegendKey val="0"/>
          <c:showVal val="0"/>
          <c:showCatName val="0"/>
          <c:showSerName val="0"/>
          <c:showPercent val="0"/>
          <c:showBubbleSize val="0"/>
        </c:dLbls>
        <c:gapWidth val="189"/>
        <c:overlap val="-27"/>
        <c:axId val="128038784"/>
        <c:axId val="128040320"/>
      </c:barChart>
      <c:catAx>
        <c:axId val="12803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lang="en-US"/>
            </a:pPr>
            <a:endParaRPr lang="en-US"/>
          </a:p>
        </c:txPr>
        <c:crossAx val="128040320"/>
        <c:crosses val="autoZero"/>
        <c:auto val="1"/>
        <c:lblAlgn val="ctr"/>
        <c:lblOffset val="100"/>
        <c:noMultiLvlLbl val="0"/>
      </c:catAx>
      <c:valAx>
        <c:axId val="128040320"/>
        <c:scaling>
          <c:orientation val="minMax"/>
        </c:scaling>
        <c:delete val="1"/>
        <c:axPos val="l"/>
        <c:numFmt formatCode="General" sourceLinked="1"/>
        <c:majorTickMark val="none"/>
        <c:minorTickMark val="none"/>
        <c:tickLblPos val="none"/>
        <c:crossAx val="128038784"/>
        <c:crosses val="autoZero"/>
        <c:crossBetween val="between"/>
      </c:valAx>
      <c:spPr>
        <a:noFill/>
        <a:ln w="25400">
          <a:noFill/>
        </a:ln>
        <a:effectLst/>
      </c:spPr>
    </c:plotArea>
    <c:plotVisOnly val="1"/>
    <c:dispBlanksAs val="gap"/>
    <c:showDLblsOverMax val="0"/>
  </c:chart>
  <c:spPr>
    <a:noFill/>
    <a:ln>
      <a:noFill/>
    </a:ln>
    <a:effectLst/>
  </c:spPr>
  <c:txPr>
    <a:bodyPr/>
    <a:lstStyle/>
    <a:p>
      <a:pPr>
        <a:defRPr sz="1000">
          <a:solidFill>
            <a:schemeClr val="tx1"/>
          </a:solidFill>
          <a:latin typeface="Calibri" panose="020F0502020204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8636963152489594"/>
          <c:w val="0.88717841571100209"/>
          <c:h val="0.60711974257663992"/>
        </c:manualLayout>
      </c:layout>
      <c:barChart>
        <c:barDir val="col"/>
        <c:grouping val="clustered"/>
        <c:varyColors val="0"/>
        <c:ser>
          <c:idx val="0"/>
          <c:order val="0"/>
          <c:tx>
            <c:strRef>
              <c:f>Sheet1!$B$1</c:f>
              <c:strCache>
                <c:ptCount val="1"/>
                <c:pt idx="0">
                  <c:v>Production</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143074</c:v>
                </c:pt>
                <c:pt idx="1">
                  <c:v>145985</c:v>
                </c:pt>
                <c:pt idx="2">
                  <c:v>143977</c:v>
                </c:pt>
                <c:pt idx="3">
                  <c:v>161674</c:v>
                </c:pt>
                <c:pt idx="4">
                  <c:v>161473</c:v>
                </c:pt>
              </c:numCache>
            </c:numRef>
          </c:val>
          <c:extLst>
            <c:ext xmlns:c16="http://schemas.microsoft.com/office/drawing/2014/chart" uri="{C3380CC4-5D6E-409C-BE32-E72D297353CC}">
              <c16:uniqueId val="{00000001-F942-4295-ABFD-511A34B19485}"/>
            </c:ext>
          </c:extLst>
        </c:ser>
        <c:dLbls>
          <c:showLegendKey val="0"/>
          <c:showVal val="1"/>
          <c:showCatName val="0"/>
          <c:showSerName val="0"/>
          <c:showPercent val="0"/>
          <c:showBubbleSize val="0"/>
        </c:dLbls>
        <c:gapWidth val="223"/>
        <c:overlap val="-62"/>
        <c:axId val="127607936"/>
        <c:axId val="127609472"/>
      </c:barChart>
      <c:lineChart>
        <c:grouping val="standard"/>
        <c:varyColors val="0"/>
        <c:ser>
          <c:idx val="1"/>
          <c:order val="1"/>
          <c:tx>
            <c:strRef>
              <c:f>Sheet1!$C$1</c:f>
              <c:strCache>
                <c:ptCount val="1"/>
                <c:pt idx="0">
                  <c:v>Capacity Utilization</c:v>
                </c:pt>
              </c:strCache>
            </c:strRef>
          </c:tx>
          <c:spPr>
            <a:ln w="28575" cap="rnd">
              <a:solidFill>
                <a:srgbClr val="005A9E"/>
              </a:solidFill>
              <a:round/>
            </a:ln>
            <a:effectLst/>
          </c:spPr>
          <c:marker>
            <c:symbol val="circle"/>
            <c:size val="5"/>
            <c:spPr>
              <a:solidFill>
                <a:srgbClr val="005A9E"/>
              </a:solidFill>
              <a:ln w="9525">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0.93</c:v>
                </c:pt>
                <c:pt idx="1">
                  <c:v>0.88</c:v>
                </c:pt>
                <c:pt idx="2">
                  <c:v>0.77</c:v>
                </c:pt>
                <c:pt idx="3">
                  <c:v>0.86</c:v>
                </c:pt>
                <c:pt idx="4">
                  <c:v>0.86099999999999999</c:v>
                </c:pt>
              </c:numCache>
            </c:numRef>
          </c:val>
          <c:smooth val="0"/>
          <c:extLst>
            <c:ext xmlns:c16="http://schemas.microsoft.com/office/drawing/2014/chart" uri="{C3380CC4-5D6E-409C-BE32-E72D297353CC}">
              <c16:uniqueId val="{00000003-F942-4295-ABFD-511A34B19485}"/>
            </c:ext>
          </c:extLst>
        </c:ser>
        <c:dLbls>
          <c:showLegendKey val="0"/>
          <c:showVal val="0"/>
          <c:showCatName val="0"/>
          <c:showSerName val="0"/>
          <c:showPercent val="0"/>
          <c:showBubbleSize val="0"/>
        </c:dLbls>
        <c:marker val="1"/>
        <c:smooth val="0"/>
        <c:axId val="127616896"/>
        <c:axId val="127615360"/>
      </c:lineChart>
      <c:catAx>
        <c:axId val="12760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7609472"/>
        <c:crosses val="autoZero"/>
        <c:auto val="1"/>
        <c:lblAlgn val="ctr"/>
        <c:lblOffset val="100"/>
        <c:noMultiLvlLbl val="0"/>
      </c:catAx>
      <c:valAx>
        <c:axId val="127609472"/>
        <c:scaling>
          <c:orientation val="minMax"/>
          <c:max val="300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7607936"/>
        <c:crosses val="autoZero"/>
        <c:crossBetween val="between"/>
      </c:valAx>
      <c:valAx>
        <c:axId val="12761536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7616896"/>
        <c:crosses val="max"/>
        <c:crossBetween val="between"/>
      </c:valAx>
      <c:catAx>
        <c:axId val="127616896"/>
        <c:scaling>
          <c:orientation val="minMax"/>
        </c:scaling>
        <c:delete val="1"/>
        <c:axPos val="b"/>
        <c:numFmt formatCode="General" sourceLinked="1"/>
        <c:majorTickMark val="out"/>
        <c:minorTickMark val="none"/>
        <c:tickLblPos val="none"/>
        <c:crossAx val="1276153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4.6449399273401262E-2"/>
          <c:w val="0.88717841571100209"/>
          <c:h val="0.74704015672370971"/>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3518.7460000000001</c:v>
                </c:pt>
                <c:pt idx="1">
                  <c:v>3988.0320000000002</c:v>
                </c:pt>
                <c:pt idx="2">
                  <c:v>3920.366</c:v>
                </c:pt>
                <c:pt idx="3">
                  <c:v>5975.0870000000004</c:v>
                </c:pt>
                <c:pt idx="4">
                  <c:v>7104</c:v>
                </c:pt>
              </c:numCache>
            </c:numRef>
          </c:val>
          <c:extLst>
            <c:ext xmlns:c16="http://schemas.microsoft.com/office/drawing/2014/chart" uri="{C3380CC4-5D6E-409C-BE32-E72D297353CC}">
              <c16:uniqueId val="{00000001-C6F3-4848-8CF7-A6E179E0EEC0}"/>
            </c:ext>
          </c:extLst>
        </c:ser>
        <c:dLbls>
          <c:showLegendKey val="0"/>
          <c:showVal val="1"/>
          <c:showCatName val="0"/>
          <c:showSerName val="0"/>
          <c:showPercent val="0"/>
          <c:showBubbleSize val="0"/>
        </c:dLbls>
        <c:gapWidth val="223"/>
        <c:overlap val="-62"/>
        <c:axId val="127644416"/>
        <c:axId val="127647104"/>
      </c:barChart>
      <c:catAx>
        <c:axId val="12764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7647104"/>
        <c:crosses val="autoZero"/>
        <c:auto val="1"/>
        <c:lblAlgn val="ctr"/>
        <c:lblOffset val="100"/>
        <c:noMultiLvlLbl val="0"/>
      </c:catAx>
      <c:valAx>
        <c:axId val="127647104"/>
        <c:scaling>
          <c:orientation val="minMax"/>
          <c:max val="85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764441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1537441450663274"/>
          <c:w val="0.88717841571100209"/>
          <c:h val="0.67811514149047802"/>
        </c:manualLayout>
      </c:layout>
      <c:barChart>
        <c:barDir val="col"/>
        <c:grouping val="clustered"/>
        <c:varyColors val="0"/>
        <c:ser>
          <c:idx val="0"/>
          <c:order val="0"/>
          <c:tx>
            <c:strRef>
              <c:f>Sheet1!$B$1</c:f>
              <c:strCache>
                <c:ptCount val="1"/>
                <c:pt idx="0">
                  <c:v>EBITDA</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1102</c:v>
                </c:pt>
                <c:pt idx="1">
                  <c:v>1523</c:v>
                </c:pt>
                <c:pt idx="2">
                  <c:v>1432</c:v>
                </c:pt>
                <c:pt idx="3">
                  <c:v>2554</c:v>
                </c:pt>
                <c:pt idx="4">
                  <c:v>3117</c:v>
                </c:pt>
              </c:numCache>
            </c:numRef>
          </c:val>
          <c:extLst>
            <c:ext xmlns:c16="http://schemas.microsoft.com/office/drawing/2014/chart" uri="{C3380CC4-5D6E-409C-BE32-E72D297353CC}">
              <c16:uniqueId val="{00000001-695C-4080-B853-E327C5998B9B}"/>
            </c:ext>
          </c:extLst>
        </c:ser>
        <c:dLbls>
          <c:showLegendKey val="0"/>
          <c:showVal val="1"/>
          <c:showCatName val="0"/>
          <c:showSerName val="0"/>
          <c:showPercent val="0"/>
          <c:showBubbleSize val="0"/>
        </c:dLbls>
        <c:gapWidth val="223"/>
        <c:overlap val="-62"/>
        <c:axId val="127723776"/>
        <c:axId val="128385024"/>
      </c:barChart>
      <c:lineChart>
        <c:grouping val="standard"/>
        <c:varyColors val="0"/>
        <c:ser>
          <c:idx val="1"/>
          <c:order val="1"/>
          <c:tx>
            <c:strRef>
              <c:f>Sheet1!$C$1</c:f>
              <c:strCache>
                <c:ptCount val="1"/>
                <c:pt idx="0">
                  <c:v>margin</c:v>
                </c:pt>
              </c:strCache>
            </c:strRef>
          </c:tx>
          <c:spPr>
            <a:ln w="28575" cap="rnd">
              <a:solidFill>
                <a:srgbClr val="005A9E"/>
              </a:solidFill>
              <a:round/>
            </a:ln>
            <a:effectLst/>
          </c:spPr>
          <c:marker>
            <c:symbol val="circle"/>
            <c:size val="5"/>
            <c:spPr>
              <a:solidFill>
                <a:srgbClr val="005A9E"/>
              </a:solidFill>
              <a:ln w="9525">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0.31315714691673768</c:v>
                </c:pt>
                <c:pt idx="1">
                  <c:v>0.38189568706118354</c:v>
                </c:pt>
                <c:pt idx="2">
                  <c:v>0.36530612244897959</c:v>
                </c:pt>
                <c:pt idx="3">
                  <c:v>0.4274476987447699</c:v>
                </c:pt>
                <c:pt idx="4">
                  <c:v>0.43876689189189189</c:v>
                </c:pt>
              </c:numCache>
            </c:numRef>
          </c:val>
          <c:smooth val="0"/>
          <c:extLst>
            <c:ext xmlns:c16="http://schemas.microsoft.com/office/drawing/2014/chart" uri="{C3380CC4-5D6E-409C-BE32-E72D297353CC}">
              <c16:uniqueId val="{00000002-695C-4080-B853-E327C5998B9B}"/>
            </c:ext>
          </c:extLst>
        </c:ser>
        <c:dLbls>
          <c:showLegendKey val="0"/>
          <c:showVal val="0"/>
          <c:showCatName val="0"/>
          <c:showSerName val="0"/>
          <c:showPercent val="0"/>
          <c:showBubbleSize val="0"/>
        </c:dLbls>
        <c:marker val="1"/>
        <c:smooth val="0"/>
        <c:axId val="128388096"/>
        <c:axId val="128386560"/>
      </c:lineChart>
      <c:catAx>
        <c:axId val="12772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8385024"/>
        <c:crosses val="autoZero"/>
        <c:auto val="1"/>
        <c:lblAlgn val="ctr"/>
        <c:lblOffset val="100"/>
        <c:noMultiLvlLbl val="0"/>
      </c:catAx>
      <c:valAx>
        <c:axId val="128385024"/>
        <c:scaling>
          <c:orientation val="minMax"/>
          <c:max val="43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7723776"/>
        <c:crosses val="autoZero"/>
        <c:crossBetween val="between"/>
      </c:valAx>
      <c:valAx>
        <c:axId val="128386560"/>
        <c:scaling>
          <c:orientation val="minMax"/>
          <c:max val="0.44000000000000006"/>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8388096"/>
        <c:crosses val="max"/>
        <c:crossBetween val="between"/>
      </c:valAx>
      <c:catAx>
        <c:axId val="128388096"/>
        <c:scaling>
          <c:orientation val="minMax"/>
        </c:scaling>
        <c:delete val="1"/>
        <c:axPos val="b"/>
        <c:numFmt formatCode="General" sourceLinked="1"/>
        <c:majorTickMark val="out"/>
        <c:minorTickMark val="none"/>
        <c:tickLblPos val="none"/>
        <c:crossAx val="1283865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8636963152489594"/>
          <c:w val="0.88717841571100209"/>
          <c:h val="0.60711974257663992"/>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134564</c:v>
                </c:pt>
                <c:pt idx="1">
                  <c:v>140175</c:v>
                </c:pt>
                <c:pt idx="2">
                  <c:v>138219</c:v>
                </c:pt>
                <c:pt idx="3">
                  <c:v>157313</c:v>
                </c:pt>
                <c:pt idx="4">
                  <c:v>156298</c:v>
                </c:pt>
              </c:numCache>
            </c:numRef>
          </c:val>
          <c:extLst>
            <c:ext xmlns:c16="http://schemas.microsoft.com/office/drawing/2014/chart" uri="{C3380CC4-5D6E-409C-BE32-E72D297353CC}">
              <c16:uniqueId val="{00000001-F0A0-495B-BE19-C0E41376B9BD}"/>
            </c:ext>
          </c:extLst>
        </c:ser>
        <c:dLbls>
          <c:showLegendKey val="0"/>
          <c:showVal val="1"/>
          <c:showCatName val="0"/>
          <c:showSerName val="0"/>
          <c:showPercent val="0"/>
          <c:showBubbleSize val="0"/>
        </c:dLbls>
        <c:gapWidth val="223"/>
        <c:overlap val="-62"/>
        <c:axId val="128407424"/>
        <c:axId val="128430848"/>
      </c:barChart>
      <c:catAx>
        <c:axId val="1284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8430848"/>
        <c:crosses val="autoZero"/>
        <c:auto val="1"/>
        <c:lblAlgn val="ctr"/>
        <c:lblOffset val="100"/>
        <c:noMultiLvlLbl val="0"/>
      </c:catAx>
      <c:valAx>
        <c:axId val="128430848"/>
        <c:scaling>
          <c:orientation val="minMax"/>
          <c:max val="200000"/>
          <c:min val="25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840742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1368709505903"/>
          <c:y val="9.6821758289309029E-2"/>
          <c:w val="0.53142954936515807"/>
          <c:h val="0.79714444943599672"/>
        </c:manualLayout>
      </c:layout>
      <c:pieChart>
        <c:varyColors val="1"/>
        <c:ser>
          <c:idx val="0"/>
          <c:order val="0"/>
          <c:tx>
            <c:strRef>
              <c:f>Sheet1!$B$1</c:f>
              <c:strCache>
                <c:ptCount val="1"/>
                <c:pt idx="0">
                  <c:v>Sales</c:v>
                </c:pt>
              </c:strCache>
            </c:strRef>
          </c:tx>
          <c:spPr>
            <a:ln>
              <a:noFill/>
            </a:ln>
          </c:spPr>
          <c:dPt>
            <c:idx val="0"/>
            <c:bubble3D val="0"/>
            <c:spPr>
              <a:solidFill>
                <a:srgbClr val="005A9E"/>
              </a:solidFill>
              <a:ln w="19050">
                <a:noFill/>
              </a:ln>
              <a:effectLst/>
            </c:spPr>
            <c:extLst>
              <c:ext xmlns:c16="http://schemas.microsoft.com/office/drawing/2014/chart" uri="{C3380CC4-5D6E-409C-BE32-E72D297353CC}">
                <c16:uniqueId val="{00000001-927F-4681-8273-EDFE3195536F}"/>
              </c:ext>
            </c:extLst>
          </c:dPt>
          <c:dPt>
            <c:idx val="1"/>
            <c:bubble3D val="0"/>
            <c:spPr>
              <a:solidFill>
                <a:srgbClr val="008FFA"/>
              </a:solidFill>
              <a:ln w="19050">
                <a:noFill/>
              </a:ln>
              <a:effectLst/>
            </c:spPr>
            <c:extLst>
              <c:ext xmlns:c16="http://schemas.microsoft.com/office/drawing/2014/chart" uri="{C3380CC4-5D6E-409C-BE32-E72D297353CC}">
                <c16:uniqueId val="{00000003-927F-4681-8273-EDFE3195536F}"/>
              </c:ext>
            </c:extLst>
          </c:dPt>
          <c:dPt>
            <c:idx val="2"/>
            <c:bubble3D val="0"/>
            <c:spPr>
              <a:solidFill>
                <a:srgbClr val="00B050"/>
              </a:solidFill>
              <a:ln w="19050">
                <a:noFill/>
              </a:ln>
              <a:effectLst/>
            </c:spPr>
            <c:extLst>
              <c:ext xmlns:c16="http://schemas.microsoft.com/office/drawing/2014/chart" uri="{C3380CC4-5D6E-409C-BE32-E72D297353CC}">
                <c16:uniqueId val="{00000005-927F-4681-8273-EDFE3195536F}"/>
              </c:ext>
            </c:extLst>
          </c:dPt>
          <c:dPt>
            <c:idx val="3"/>
            <c:bubble3D val="0"/>
            <c:spPr>
              <a:solidFill>
                <a:srgbClr val="F59B11"/>
              </a:solidFill>
              <a:ln w="19050">
                <a:noFill/>
              </a:ln>
              <a:effectLst/>
            </c:spPr>
            <c:extLst>
              <c:ext xmlns:c16="http://schemas.microsoft.com/office/drawing/2014/chart" uri="{C3380CC4-5D6E-409C-BE32-E72D297353CC}">
                <c16:uniqueId val="{00000007-927F-4681-8273-EDFE3195536F}"/>
              </c:ext>
            </c:extLst>
          </c:dPt>
          <c:dPt>
            <c:idx val="4"/>
            <c:bubble3D val="0"/>
            <c:spPr>
              <a:solidFill>
                <a:srgbClr val="C2382B"/>
              </a:solidFill>
              <a:ln w="19050">
                <a:noFill/>
              </a:ln>
              <a:effectLst/>
            </c:spPr>
            <c:extLst>
              <c:ext xmlns:c16="http://schemas.microsoft.com/office/drawing/2014/chart" uri="{C3380CC4-5D6E-409C-BE32-E72D297353CC}">
                <c16:uniqueId val="{00000009-927F-4681-8273-EDFE3195536F}"/>
              </c:ext>
            </c:extLst>
          </c:dPt>
          <c:dPt>
            <c:idx val="5"/>
            <c:bubble3D val="0"/>
            <c:spPr>
              <a:solidFill>
                <a:schemeClr val="accent6"/>
              </a:solidFill>
              <a:ln w="19050">
                <a:noFill/>
              </a:ln>
              <a:effectLst/>
            </c:spPr>
            <c:extLst>
              <c:ext xmlns:c16="http://schemas.microsoft.com/office/drawing/2014/chart" uri="{C3380CC4-5D6E-409C-BE32-E72D297353CC}">
                <c16:uniqueId val="{0000000B-6666-43F6-83E4-CA806696FBDD}"/>
              </c:ext>
            </c:extLst>
          </c:dPt>
          <c:dLbls>
            <c:dLbl>
              <c:idx val="2"/>
              <c:layout>
                <c:manualLayout>
                  <c:x val="2.5632327431690832E-2"/>
                  <c:y val="-0.167363661509726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7F-4681-8273-EDFE3195536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Organic &amp; Inorganic</c:v>
                </c:pt>
                <c:pt idx="1">
                  <c:v>Alumina</c:v>
                </c:pt>
                <c:pt idx="2">
                  <c:v>Paper &amp; Pulp</c:v>
                </c:pt>
                <c:pt idx="3">
                  <c:v>Textile</c:v>
                </c:pt>
                <c:pt idx="4">
                  <c:v>Soap &amp; Detergent</c:v>
                </c:pt>
                <c:pt idx="5">
                  <c:v>Others</c:v>
                </c:pt>
              </c:strCache>
            </c:strRef>
          </c:cat>
          <c:val>
            <c:numRef>
              <c:f>Sheet1!$B$2:$B$7</c:f>
              <c:numCache>
                <c:formatCode>0%</c:formatCode>
                <c:ptCount val="6"/>
                <c:pt idx="0">
                  <c:v>0.27</c:v>
                </c:pt>
                <c:pt idx="1">
                  <c:v>0.17</c:v>
                </c:pt>
                <c:pt idx="2">
                  <c:v>0.16</c:v>
                </c:pt>
                <c:pt idx="3">
                  <c:v>0.1</c:v>
                </c:pt>
                <c:pt idx="4">
                  <c:v>7.0000000000000007E-2</c:v>
                </c:pt>
                <c:pt idx="5">
                  <c:v>0.23</c:v>
                </c:pt>
              </c:numCache>
            </c:numRef>
          </c:val>
          <c:extLst>
            <c:ext xmlns:c16="http://schemas.microsoft.com/office/drawing/2014/chart" uri="{C3380CC4-5D6E-409C-BE32-E72D297353CC}">
              <c16:uniqueId val="{0000000A-927F-4681-8273-EDFE3195536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279246572211516"/>
          <c:y val="9.5095292477659243E-2"/>
          <c:w val="0.4127637153642395"/>
          <c:h val="0.78894064999904145"/>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3541892783928704"/>
          <c:w val="0.88717841571100209"/>
          <c:h val="0.43929986587629988"/>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Sheet1!$A$2:$A$3</c:f>
              <c:numCache>
                <c:formatCode>General</c:formatCode>
                <c:ptCount val="2"/>
                <c:pt idx="0">
                  <c:v>2017</c:v>
                </c:pt>
                <c:pt idx="1">
                  <c:v>2023</c:v>
                </c:pt>
              </c:numCache>
            </c:numRef>
          </c:cat>
          <c:val>
            <c:numRef>
              <c:f>Sheet1!$B$2:$B$3</c:f>
              <c:numCache>
                <c:formatCode>#,##0.0</c:formatCode>
                <c:ptCount val="2"/>
                <c:pt idx="0">
                  <c:v>88.6</c:v>
                </c:pt>
                <c:pt idx="1">
                  <c:v>125</c:v>
                </c:pt>
              </c:numCache>
            </c:numRef>
          </c:val>
          <c:extLst>
            <c:ext xmlns:c16="http://schemas.microsoft.com/office/drawing/2014/chart" uri="{C3380CC4-5D6E-409C-BE32-E72D297353CC}">
              <c16:uniqueId val="{00000001-C865-471F-9BB7-6A443EDA7D52}"/>
            </c:ext>
          </c:extLst>
        </c:ser>
        <c:dLbls>
          <c:showLegendKey val="0"/>
          <c:showVal val="1"/>
          <c:showCatName val="0"/>
          <c:showSerName val="0"/>
          <c:showPercent val="0"/>
          <c:showBubbleSize val="0"/>
        </c:dLbls>
        <c:gapWidth val="223"/>
        <c:overlap val="-62"/>
        <c:axId val="128156032"/>
        <c:axId val="128158720"/>
      </c:barChart>
      <c:catAx>
        <c:axId val="12815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128158720"/>
        <c:crosses val="autoZero"/>
        <c:auto val="1"/>
        <c:lblAlgn val="ctr"/>
        <c:lblOffset val="100"/>
        <c:noMultiLvlLbl val="0"/>
      </c:catAx>
      <c:valAx>
        <c:axId val="128158720"/>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12815603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00235528728738E-2"/>
          <c:y val="8.9348290004814285E-2"/>
          <c:w val="0.92379952894254269"/>
          <c:h val="0.76329771229122712"/>
        </c:manualLayout>
      </c:layout>
      <c:barChart>
        <c:barDir val="col"/>
        <c:grouping val="clustered"/>
        <c:varyColors val="0"/>
        <c:ser>
          <c:idx val="0"/>
          <c:order val="0"/>
          <c:tx>
            <c:strRef>
              <c:f>Sheet1!$B$1</c:f>
              <c:strCache>
                <c:ptCount val="1"/>
                <c:pt idx="0">
                  <c:v>Sales</c:v>
                </c:pt>
              </c:strCache>
            </c:strRef>
          </c:tx>
          <c:spPr>
            <a:solidFill>
              <a:srgbClr val="008FF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_(* #,##0_);_(* \(#,##0\);_(* "-"??_);_(@_)</c:formatCode>
                <c:ptCount val="5"/>
                <c:pt idx="0">
                  <c:v>12942</c:v>
                </c:pt>
                <c:pt idx="1">
                  <c:v>13322</c:v>
                </c:pt>
                <c:pt idx="2">
                  <c:v>14196</c:v>
                </c:pt>
                <c:pt idx="3">
                  <c:v>18034</c:v>
                </c:pt>
                <c:pt idx="4">
                  <c:v>20880</c:v>
                </c:pt>
              </c:numCache>
            </c:numRef>
          </c:val>
          <c:extLst>
            <c:ext xmlns:c16="http://schemas.microsoft.com/office/drawing/2014/chart" uri="{C3380CC4-5D6E-409C-BE32-E72D297353CC}">
              <c16:uniqueId val="{00000000-9B61-41D1-A30C-49B9AD360093}"/>
            </c:ext>
          </c:extLst>
        </c:ser>
        <c:dLbls>
          <c:showLegendKey val="0"/>
          <c:showVal val="0"/>
          <c:showCatName val="0"/>
          <c:showSerName val="0"/>
          <c:showPercent val="0"/>
          <c:showBubbleSize val="0"/>
        </c:dLbls>
        <c:gapWidth val="213"/>
        <c:axId val="2887040"/>
        <c:axId val="2897024"/>
      </c:barChart>
      <c:lineChart>
        <c:grouping val="standard"/>
        <c:varyColors val="0"/>
        <c:ser>
          <c:idx val="1"/>
          <c:order val="1"/>
          <c:tx>
            <c:strRef>
              <c:f>Sheet1!$C$1</c:f>
              <c:strCache>
                <c:ptCount val="1"/>
                <c:pt idx="0">
                  <c:v>Gross Margin</c:v>
                </c:pt>
              </c:strCache>
            </c:strRef>
          </c:tx>
          <c:spPr>
            <a:ln w="12700" cap="rnd">
              <a:solidFill>
                <a:srgbClr val="005A9E"/>
              </a:solidFill>
              <a:round/>
            </a:ln>
            <a:effectLst/>
          </c:spPr>
          <c:marker>
            <c:symbol val="diamond"/>
            <c:size val="5"/>
            <c:spPr>
              <a:solidFill>
                <a:srgbClr val="005A9E"/>
              </a:solidFill>
              <a:ln w="12700">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0.41</c:v>
                </c:pt>
                <c:pt idx="1">
                  <c:v>0.46899999999999997</c:v>
                </c:pt>
                <c:pt idx="2">
                  <c:v>0.441</c:v>
                </c:pt>
                <c:pt idx="3">
                  <c:v>0.495</c:v>
                </c:pt>
                <c:pt idx="4">
                  <c:v>0.505</c:v>
                </c:pt>
              </c:numCache>
            </c:numRef>
          </c:val>
          <c:smooth val="0"/>
          <c:extLst>
            <c:ext xmlns:c16="http://schemas.microsoft.com/office/drawing/2014/chart" uri="{C3380CC4-5D6E-409C-BE32-E72D297353CC}">
              <c16:uniqueId val="{00000001-9B61-41D1-A30C-49B9AD360093}"/>
            </c:ext>
          </c:extLst>
        </c:ser>
        <c:dLbls>
          <c:showLegendKey val="0"/>
          <c:showVal val="0"/>
          <c:showCatName val="0"/>
          <c:showSerName val="0"/>
          <c:showPercent val="0"/>
          <c:showBubbleSize val="0"/>
        </c:dLbls>
        <c:marker val="1"/>
        <c:smooth val="0"/>
        <c:axId val="2900352"/>
        <c:axId val="2898560"/>
      </c:lineChart>
      <c:catAx>
        <c:axId val="288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897024"/>
        <c:crosses val="autoZero"/>
        <c:auto val="1"/>
        <c:lblAlgn val="ctr"/>
        <c:lblOffset val="100"/>
        <c:noMultiLvlLbl val="0"/>
      </c:catAx>
      <c:valAx>
        <c:axId val="2897024"/>
        <c:scaling>
          <c:orientation val="minMax"/>
          <c:max val="35000"/>
        </c:scaling>
        <c:delete val="0"/>
        <c:axPos val="l"/>
        <c:majorGridlines>
          <c:spPr>
            <a:ln w="9525" cap="flat" cmpd="sng" algn="ctr">
              <a:noFill/>
              <a:round/>
            </a:ln>
            <a:effectLst/>
          </c:spPr>
        </c:majorGridlines>
        <c:numFmt formatCode="_(* #,##0_);_(* \(#,##0\);_(* &quot;-&quot;??_);_(@_)" sourceLinked="0"/>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887040"/>
        <c:crosses val="autoZero"/>
        <c:crossBetween val="between"/>
      </c:valAx>
      <c:valAx>
        <c:axId val="2898560"/>
        <c:scaling>
          <c:orientation val="minMax"/>
          <c:max val="0.57000000000000028"/>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900352"/>
        <c:crosses val="max"/>
        <c:crossBetween val="between"/>
      </c:valAx>
      <c:catAx>
        <c:axId val="2900352"/>
        <c:scaling>
          <c:orientation val="minMax"/>
        </c:scaling>
        <c:delete val="1"/>
        <c:axPos val="b"/>
        <c:numFmt formatCode="General" sourceLinked="1"/>
        <c:majorTickMark val="out"/>
        <c:minorTickMark val="none"/>
        <c:tickLblPos val="nextTo"/>
        <c:crossAx val="289856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00235528728738E-2"/>
          <c:y val="8.1140289967781359E-2"/>
          <c:w val="0.92379952894254269"/>
          <c:h val="0.79269259434136952"/>
        </c:manualLayout>
      </c:layout>
      <c:barChart>
        <c:barDir val="col"/>
        <c:grouping val="clustered"/>
        <c:varyColors val="0"/>
        <c:ser>
          <c:idx val="0"/>
          <c:order val="0"/>
          <c:tx>
            <c:strRef>
              <c:f>Sheet1!$B$1</c:f>
              <c:strCache>
                <c:ptCount val="1"/>
                <c:pt idx="0">
                  <c:v>EBITDA</c:v>
                </c:pt>
              </c:strCache>
            </c:strRef>
          </c:tx>
          <c:spPr>
            <a:solidFill>
              <a:srgbClr val="008FF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2031.1909999999989</c:v>
                </c:pt>
                <c:pt idx="1">
                  <c:v>2608</c:v>
                </c:pt>
                <c:pt idx="2">
                  <c:v>2888</c:v>
                </c:pt>
                <c:pt idx="3">
                  <c:v>4312</c:v>
                </c:pt>
                <c:pt idx="4">
                  <c:v>5445</c:v>
                </c:pt>
              </c:numCache>
            </c:numRef>
          </c:val>
          <c:extLst>
            <c:ext xmlns:c16="http://schemas.microsoft.com/office/drawing/2014/chart" uri="{C3380CC4-5D6E-409C-BE32-E72D297353CC}">
              <c16:uniqueId val="{00000000-F219-4DB8-B232-4B78A9346027}"/>
            </c:ext>
          </c:extLst>
        </c:ser>
        <c:dLbls>
          <c:showLegendKey val="0"/>
          <c:showVal val="0"/>
          <c:showCatName val="0"/>
          <c:showSerName val="0"/>
          <c:showPercent val="0"/>
          <c:showBubbleSize val="0"/>
        </c:dLbls>
        <c:gapWidth val="213"/>
        <c:axId val="2923904"/>
        <c:axId val="2933888"/>
      </c:barChart>
      <c:lineChart>
        <c:grouping val="standard"/>
        <c:varyColors val="0"/>
        <c:ser>
          <c:idx val="1"/>
          <c:order val="1"/>
          <c:tx>
            <c:strRef>
              <c:f>Sheet1!$C$1</c:f>
              <c:strCache>
                <c:ptCount val="1"/>
                <c:pt idx="0">
                  <c:v>EBITDA Margin</c:v>
                </c:pt>
              </c:strCache>
            </c:strRef>
          </c:tx>
          <c:spPr>
            <a:ln w="12700" cap="rnd">
              <a:solidFill>
                <a:srgbClr val="005A9E"/>
              </a:solidFill>
              <a:round/>
            </a:ln>
            <a:effectLst/>
          </c:spPr>
          <c:marker>
            <c:symbol val="diamond"/>
            <c:size val="5"/>
            <c:spPr>
              <a:solidFill>
                <a:srgbClr val="005A9E"/>
              </a:solidFill>
              <a:ln w="12700">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0.157</c:v>
                </c:pt>
                <c:pt idx="1">
                  <c:v>0.19600000000000001</c:v>
                </c:pt>
                <c:pt idx="2">
                  <c:v>0.20300000000000001</c:v>
                </c:pt>
                <c:pt idx="3">
                  <c:v>0.23899999999999999</c:v>
                </c:pt>
                <c:pt idx="4">
                  <c:v>0.26100000000000001</c:v>
                </c:pt>
              </c:numCache>
            </c:numRef>
          </c:val>
          <c:smooth val="0"/>
          <c:extLst>
            <c:ext xmlns:c16="http://schemas.microsoft.com/office/drawing/2014/chart" uri="{C3380CC4-5D6E-409C-BE32-E72D297353CC}">
              <c16:uniqueId val="{00000001-F219-4DB8-B232-4B78A9346027}"/>
            </c:ext>
          </c:extLst>
        </c:ser>
        <c:dLbls>
          <c:showLegendKey val="0"/>
          <c:showVal val="0"/>
          <c:showCatName val="0"/>
          <c:showSerName val="0"/>
          <c:showPercent val="0"/>
          <c:showBubbleSize val="0"/>
        </c:dLbls>
        <c:marker val="1"/>
        <c:smooth val="0"/>
        <c:axId val="130941312"/>
        <c:axId val="2935424"/>
      </c:lineChart>
      <c:catAx>
        <c:axId val="292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933888"/>
        <c:crosses val="autoZero"/>
        <c:auto val="1"/>
        <c:lblAlgn val="ctr"/>
        <c:lblOffset val="100"/>
        <c:noMultiLvlLbl val="0"/>
      </c:catAx>
      <c:valAx>
        <c:axId val="2933888"/>
        <c:scaling>
          <c:orientation val="minMax"/>
          <c:max val="9000"/>
          <c:min val="0"/>
        </c:scaling>
        <c:delete val="0"/>
        <c:axPos val="l"/>
        <c:majorGridlines>
          <c:spPr>
            <a:ln w="9525" cap="flat" cmpd="sng" algn="ctr">
              <a:noFill/>
              <a:round/>
            </a:ln>
            <a:effectLst/>
          </c:spPr>
        </c:majorGridlines>
        <c:numFmt formatCode="_(* #,##0_);_(* \(#,##0\);_(* &quot;-&quot;??_);_(@_)" sourceLinked="0"/>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923904"/>
        <c:crosses val="autoZero"/>
        <c:crossBetween val="between"/>
      </c:valAx>
      <c:valAx>
        <c:axId val="2935424"/>
        <c:scaling>
          <c:orientation val="minMax"/>
          <c:max val="0.30000000000000016"/>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0941312"/>
        <c:crosses val="max"/>
        <c:crossBetween val="between"/>
      </c:valAx>
      <c:catAx>
        <c:axId val="130941312"/>
        <c:scaling>
          <c:orientation val="minMax"/>
        </c:scaling>
        <c:delete val="1"/>
        <c:axPos val="b"/>
        <c:numFmt formatCode="General" sourceLinked="1"/>
        <c:majorTickMark val="out"/>
        <c:minorTickMark val="none"/>
        <c:tickLblPos val="nextTo"/>
        <c:crossAx val="293542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43353415045155E-2"/>
          <c:y val="7.8434902245681268E-2"/>
          <c:w val="0.93587413152367094"/>
          <c:h val="0.67122095402702131"/>
        </c:manualLayout>
      </c:layout>
      <c:barChart>
        <c:barDir val="col"/>
        <c:grouping val="percentStacked"/>
        <c:varyColors val="0"/>
        <c:ser>
          <c:idx val="0"/>
          <c:order val="0"/>
          <c:tx>
            <c:strRef>
              <c:f>Sheet1!$B$1</c:f>
              <c:strCache>
                <c:ptCount val="1"/>
                <c:pt idx="0">
                  <c:v>Pigment</c:v>
                </c:pt>
              </c:strCache>
            </c:strRef>
          </c:tx>
          <c:spPr>
            <a:solidFill>
              <a:srgbClr val="005A9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0.30256518082422201</c:v>
                </c:pt>
                <c:pt idx="1">
                  <c:v>0.25412065930548888</c:v>
                </c:pt>
              </c:numCache>
            </c:numRef>
          </c:val>
          <c:extLst>
            <c:ext xmlns:c16="http://schemas.microsoft.com/office/drawing/2014/chart" uri="{C3380CC4-5D6E-409C-BE32-E72D297353CC}">
              <c16:uniqueId val="{00000000-2719-4EBB-BB9E-285A75670BAC}"/>
            </c:ext>
          </c:extLst>
        </c:ser>
        <c:ser>
          <c:idx val="1"/>
          <c:order val="1"/>
          <c:tx>
            <c:strRef>
              <c:f>Sheet1!$C$1</c:f>
              <c:strCache>
                <c:ptCount val="1"/>
                <c:pt idx="0">
                  <c:v>Agro Chemical</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FY19</c:v>
                </c:pt>
                <c:pt idx="1">
                  <c:v>Q1 FY20</c:v>
                </c:pt>
              </c:strCache>
            </c:strRef>
          </c:cat>
          <c:val>
            <c:numRef>
              <c:f>Sheet1!$C$2:$C$3</c:f>
              <c:numCache>
                <c:formatCode>0%</c:formatCode>
                <c:ptCount val="2"/>
                <c:pt idx="0">
                  <c:v>0.33788898233809922</c:v>
                </c:pt>
                <c:pt idx="1">
                  <c:v>0.46807489198271723</c:v>
                </c:pt>
              </c:numCache>
            </c:numRef>
          </c:val>
          <c:extLst>
            <c:ext xmlns:c16="http://schemas.microsoft.com/office/drawing/2014/chart" uri="{C3380CC4-5D6E-409C-BE32-E72D297353CC}">
              <c16:uniqueId val="{00000001-2719-4EBB-BB9E-285A75670BAC}"/>
            </c:ext>
          </c:extLst>
        </c:ser>
        <c:ser>
          <c:idx val="2"/>
          <c:order val="2"/>
          <c:tx>
            <c:strRef>
              <c:f>Sheet1!$D$1</c:f>
              <c:strCache>
                <c:ptCount val="1"/>
                <c:pt idx="0">
                  <c:v>Basic Chemical</c:v>
                </c:pt>
              </c:strCache>
            </c:strRef>
          </c:tx>
          <c:spPr>
            <a:solidFill>
              <a:srgbClr val="008FFA"/>
            </a:solidFill>
            <a:ln w="127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FY19</c:v>
                </c:pt>
                <c:pt idx="1">
                  <c:v>Q1 FY20</c:v>
                </c:pt>
              </c:strCache>
            </c:strRef>
          </c:cat>
          <c:val>
            <c:numRef>
              <c:f>Sheet1!$D$2:$D$3</c:f>
              <c:numCache>
                <c:formatCode>0%</c:formatCode>
                <c:ptCount val="2"/>
                <c:pt idx="0">
                  <c:v>0.35954583683767871</c:v>
                </c:pt>
                <c:pt idx="1">
                  <c:v>0.27780444871179388</c:v>
                </c:pt>
              </c:numCache>
            </c:numRef>
          </c:val>
          <c:extLst>
            <c:ext xmlns:c16="http://schemas.microsoft.com/office/drawing/2014/chart" uri="{C3380CC4-5D6E-409C-BE32-E72D297353CC}">
              <c16:uniqueId val="{00000002-2719-4EBB-BB9E-285A75670BAC}"/>
            </c:ext>
          </c:extLst>
        </c:ser>
        <c:dLbls>
          <c:showLegendKey val="0"/>
          <c:showVal val="0"/>
          <c:showCatName val="0"/>
          <c:showSerName val="0"/>
          <c:showPercent val="0"/>
          <c:showBubbleSize val="0"/>
        </c:dLbls>
        <c:gapWidth val="250"/>
        <c:overlap val="100"/>
        <c:axId val="38845056"/>
        <c:axId val="38871424"/>
      </c:barChart>
      <c:catAx>
        <c:axId val="388450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871424"/>
        <c:crosses val="autoZero"/>
        <c:auto val="1"/>
        <c:lblAlgn val="ctr"/>
        <c:lblOffset val="100"/>
        <c:noMultiLvlLbl val="0"/>
      </c:catAx>
      <c:valAx>
        <c:axId val="38871424"/>
        <c:scaling>
          <c:orientation val="minMax"/>
          <c:max val="1"/>
          <c:min val="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845056"/>
        <c:crosses val="autoZero"/>
        <c:crossBetween val="between"/>
      </c:valAx>
      <c:spPr>
        <a:noFill/>
        <a:ln>
          <a:noFill/>
        </a:ln>
        <a:effectLst/>
      </c:spPr>
    </c:plotArea>
    <c:legend>
      <c:legendPos val="b"/>
      <c:layout>
        <c:manualLayout>
          <c:xMode val="edge"/>
          <c:yMode val="edge"/>
          <c:x val="1.6101464029309769E-2"/>
          <c:y val="0.87216278978366002"/>
          <c:w val="0.97267641706868557"/>
          <c:h val="0.10371232433150117"/>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00235528728738E-2"/>
          <c:y val="0.1040457310298856"/>
          <c:w val="0.92379952894254269"/>
          <c:h val="0.74860027126615591"/>
        </c:manualLayout>
      </c:layout>
      <c:barChart>
        <c:barDir val="col"/>
        <c:grouping val="clustered"/>
        <c:varyColors val="0"/>
        <c:ser>
          <c:idx val="0"/>
          <c:order val="0"/>
          <c:tx>
            <c:strRef>
              <c:f>Sheet1!$B$1</c:f>
              <c:strCache>
                <c:ptCount val="1"/>
                <c:pt idx="0">
                  <c:v>EBITDA</c:v>
                </c:pt>
              </c:strCache>
            </c:strRef>
          </c:tx>
          <c:spPr>
            <a:solidFill>
              <a:srgbClr val="008FF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464.2</c:v>
                </c:pt>
                <c:pt idx="1">
                  <c:v>1113</c:v>
                </c:pt>
                <c:pt idx="2">
                  <c:v>1162.0999999999999</c:v>
                </c:pt>
                <c:pt idx="3">
                  <c:v>2379.1999999999998</c:v>
                </c:pt>
                <c:pt idx="4">
                  <c:v>2954</c:v>
                </c:pt>
              </c:numCache>
            </c:numRef>
          </c:val>
          <c:extLst>
            <c:ext xmlns:c16="http://schemas.microsoft.com/office/drawing/2014/chart" uri="{C3380CC4-5D6E-409C-BE32-E72D297353CC}">
              <c16:uniqueId val="{00000000-6A6B-480A-A221-93C38F428C9E}"/>
            </c:ext>
          </c:extLst>
        </c:ser>
        <c:dLbls>
          <c:showLegendKey val="0"/>
          <c:showVal val="0"/>
          <c:showCatName val="0"/>
          <c:showSerName val="0"/>
          <c:showPercent val="0"/>
          <c:showBubbleSize val="0"/>
        </c:dLbls>
        <c:gapWidth val="213"/>
        <c:axId val="131005824"/>
        <c:axId val="131015808"/>
      </c:barChart>
      <c:lineChart>
        <c:grouping val="standard"/>
        <c:varyColors val="0"/>
        <c:ser>
          <c:idx val="1"/>
          <c:order val="1"/>
          <c:tx>
            <c:strRef>
              <c:f>Sheet1!$C$1</c:f>
              <c:strCache>
                <c:ptCount val="1"/>
                <c:pt idx="0">
                  <c:v>EBITDA Margin</c:v>
                </c:pt>
              </c:strCache>
            </c:strRef>
          </c:tx>
          <c:spPr>
            <a:ln w="12700" cap="rnd">
              <a:solidFill>
                <a:srgbClr val="005A9E"/>
              </a:solidFill>
              <a:round/>
            </a:ln>
            <a:effectLst/>
          </c:spPr>
          <c:marker>
            <c:symbol val="diamond"/>
            <c:size val="5"/>
            <c:spPr>
              <a:solidFill>
                <a:srgbClr val="005A9E"/>
              </a:solidFill>
              <a:ln w="12700">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3.5999999999999997E-2</c:v>
                </c:pt>
                <c:pt idx="1">
                  <c:v>8.4000000000000005E-2</c:v>
                </c:pt>
                <c:pt idx="2">
                  <c:v>8.2000000000000003E-2</c:v>
                </c:pt>
                <c:pt idx="3">
                  <c:v>0.13200000000000001</c:v>
                </c:pt>
                <c:pt idx="4">
                  <c:v>0.14099999999999999</c:v>
                </c:pt>
              </c:numCache>
            </c:numRef>
          </c:val>
          <c:smooth val="0"/>
          <c:extLst>
            <c:ext xmlns:c16="http://schemas.microsoft.com/office/drawing/2014/chart" uri="{C3380CC4-5D6E-409C-BE32-E72D297353CC}">
              <c16:uniqueId val="{00000001-6A6B-480A-A221-93C38F428C9E}"/>
            </c:ext>
          </c:extLst>
        </c:ser>
        <c:dLbls>
          <c:showLegendKey val="0"/>
          <c:showVal val="0"/>
          <c:showCatName val="0"/>
          <c:showSerName val="0"/>
          <c:showPercent val="0"/>
          <c:showBubbleSize val="0"/>
        </c:dLbls>
        <c:marker val="1"/>
        <c:smooth val="0"/>
        <c:axId val="131023232"/>
        <c:axId val="131017344"/>
      </c:lineChart>
      <c:catAx>
        <c:axId val="13100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1015808"/>
        <c:crosses val="autoZero"/>
        <c:auto val="1"/>
        <c:lblAlgn val="ctr"/>
        <c:lblOffset val="100"/>
        <c:noMultiLvlLbl val="0"/>
      </c:catAx>
      <c:valAx>
        <c:axId val="131015808"/>
        <c:scaling>
          <c:orientation val="minMax"/>
          <c:max val="4300"/>
          <c:min val="0"/>
        </c:scaling>
        <c:delete val="0"/>
        <c:axPos val="l"/>
        <c:majorGridlines>
          <c:spPr>
            <a:ln w="9525" cap="flat" cmpd="sng" algn="ctr">
              <a:noFill/>
              <a:round/>
            </a:ln>
            <a:effectLst/>
          </c:spPr>
        </c:majorGridlines>
        <c:numFmt formatCode="_(* #,##0_);_(* \(#,##0\);_(* &quot;-&quot;??_);_(@_)" sourceLinked="0"/>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1005824"/>
        <c:crosses val="autoZero"/>
        <c:crossBetween val="between"/>
      </c:valAx>
      <c:valAx>
        <c:axId val="131017344"/>
        <c:scaling>
          <c:orientation val="minMax"/>
          <c:max val="0.15000000000000008"/>
          <c:min val="-0.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1023232"/>
        <c:crosses val="max"/>
        <c:crossBetween val="between"/>
      </c:valAx>
      <c:catAx>
        <c:axId val="131023232"/>
        <c:scaling>
          <c:orientation val="minMax"/>
        </c:scaling>
        <c:delete val="1"/>
        <c:axPos val="b"/>
        <c:numFmt formatCode="General" sourceLinked="1"/>
        <c:majorTickMark val="out"/>
        <c:minorTickMark val="none"/>
        <c:tickLblPos val="nextTo"/>
        <c:crossAx val="13101734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43353415045155E-2"/>
          <c:y val="7.8434902245681268E-2"/>
          <c:w val="0.93587413152367094"/>
          <c:h val="0.5700867284287946"/>
        </c:manualLayout>
      </c:layout>
      <c:barChart>
        <c:barDir val="col"/>
        <c:grouping val="percentStacked"/>
        <c:varyColors val="0"/>
        <c:ser>
          <c:idx val="0"/>
          <c:order val="0"/>
          <c:tx>
            <c:strRef>
              <c:f>Sheet1!$B$1</c:f>
              <c:strCache>
                <c:ptCount val="1"/>
                <c:pt idx="0">
                  <c:v>Pigment</c:v>
                </c:pt>
              </c:strCache>
            </c:strRef>
          </c:tx>
          <c:spPr>
            <a:solidFill>
              <a:srgbClr val="005A9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0.0</c:formatCode>
                <c:ptCount val="5"/>
                <c:pt idx="0">
                  <c:v>0.34835208209826979</c:v>
                </c:pt>
                <c:pt idx="1">
                  <c:v>0.35595939186099551</c:v>
                </c:pt>
                <c:pt idx="2">
                  <c:v>0.37407284342384844</c:v>
                </c:pt>
                <c:pt idx="3">
                  <c:v>0.32158385794165667</c:v>
                </c:pt>
                <c:pt idx="4" formatCode="0.00">
                  <c:v>0.28723404255319152</c:v>
                </c:pt>
              </c:numCache>
            </c:numRef>
          </c:val>
          <c:extLst>
            <c:ext xmlns:c16="http://schemas.microsoft.com/office/drawing/2014/chart" uri="{C3380CC4-5D6E-409C-BE32-E72D297353CC}">
              <c16:uniqueId val="{00000000-2EDB-4589-AA44-EA200A685C32}"/>
            </c:ext>
          </c:extLst>
        </c:ser>
        <c:ser>
          <c:idx val="1"/>
          <c:order val="1"/>
          <c:tx>
            <c:strRef>
              <c:f>Sheet1!$C$1</c:f>
              <c:strCache>
                <c:ptCount val="1"/>
                <c:pt idx="0">
                  <c:v>Agro Chemical</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0.0</c:formatCode>
                <c:ptCount val="5"/>
                <c:pt idx="0">
                  <c:v>0.36779706724362704</c:v>
                </c:pt>
                <c:pt idx="1">
                  <c:v>0.34430387529127898</c:v>
                </c:pt>
                <c:pt idx="2">
                  <c:v>0.34615013517249571</c:v>
                </c:pt>
                <c:pt idx="3">
                  <c:v>0.35145743483698405</c:v>
                </c:pt>
                <c:pt idx="4" formatCode="0.00">
                  <c:v>0.37</c:v>
                </c:pt>
              </c:numCache>
            </c:numRef>
          </c:val>
          <c:extLst>
            <c:ext xmlns:c16="http://schemas.microsoft.com/office/drawing/2014/chart" uri="{C3380CC4-5D6E-409C-BE32-E72D297353CC}">
              <c16:uniqueId val="{00000001-2EDB-4589-AA44-EA200A685C32}"/>
            </c:ext>
          </c:extLst>
        </c:ser>
        <c:ser>
          <c:idx val="2"/>
          <c:order val="2"/>
          <c:tx>
            <c:strRef>
              <c:f>Sheet1!$D$1</c:f>
              <c:strCache>
                <c:ptCount val="1"/>
                <c:pt idx="0">
                  <c:v>Basic Chemical</c:v>
                </c:pt>
              </c:strCache>
            </c:strRef>
          </c:tx>
          <c:spPr>
            <a:solidFill>
              <a:srgbClr val="008FFA"/>
            </a:solidFill>
            <a:ln w="127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Sheet1!$D$2:$D$6</c:f>
              <c:numCache>
                <c:formatCode>0.0</c:formatCode>
                <c:ptCount val="5"/>
                <c:pt idx="0">
                  <c:v>0.28385085065810317</c:v>
                </c:pt>
                <c:pt idx="1">
                  <c:v>0.29973673284772567</c:v>
                </c:pt>
                <c:pt idx="2">
                  <c:v>0.27977702140365585</c:v>
                </c:pt>
                <c:pt idx="3">
                  <c:v>0.32695870722135933</c:v>
                </c:pt>
                <c:pt idx="4" formatCode="0.00">
                  <c:v>0.33738601823708209</c:v>
                </c:pt>
              </c:numCache>
            </c:numRef>
          </c:val>
          <c:extLst>
            <c:ext xmlns:c16="http://schemas.microsoft.com/office/drawing/2014/chart" uri="{C3380CC4-5D6E-409C-BE32-E72D297353CC}">
              <c16:uniqueId val="{00000002-2EDB-4589-AA44-EA200A685C32}"/>
            </c:ext>
          </c:extLst>
        </c:ser>
        <c:dLbls>
          <c:showLegendKey val="0"/>
          <c:showVal val="0"/>
          <c:showCatName val="0"/>
          <c:showSerName val="0"/>
          <c:showPercent val="0"/>
          <c:showBubbleSize val="0"/>
        </c:dLbls>
        <c:gapWidth val="150"/>
        <c:overlap val="100"/>
        <c:axId val="131076096"/>
        <c:axId val="131077632"/>
      </c:barChart>
      <c:catAx>
        <c:axId val="131076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1077632"/>
        <c:crosses val="autoZero"/>
        <c:auto val="1"/>
        <c:lblAlgn val="ctr"/>
        <c:lblOffset val="100"/>
        <c:noMultiLvlLbl val="0"/>
      </c:catAx>
      <c:valAx>
        <c:axId val="131077632"/>
        <c:scaling>
          <c:orientation val="minMax"/>
          <c:max val="1"/>
          <c:min val="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1076096"/>
        <c:crosses val="autoZero"/>
        <c:crossBetween val="between"/>
      </c:valAx>
      <c:spPr>
        <a:noFill/>
        <a:ln>
          <a:noFill/>
        </a:ln>
        <a:effectLst/>
      </c:spPr>
    </c:plotArea>
    <c:legend>
      <c:legendPos val="b"/>
      <c:layout>
        <c:manualLayout>
          <c:xMode val="edge"/>
          <c:yMode val="edge"/>
          <c:x val="1.6101435726981039E-2"/>
          <c:y val="0.7394120199952402"/>
          <c:w val="0.97267641706868557"/>
          <c:h val="0.10371232433150117"/>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892664603573441"/>
          <c:w val="1"/>
          <c:h val="0.55124471063681546"/>
        </c:manualLayout>
      </c:layout>
      <c:barChart>
        <c:barDir val="col"/>
        <c:grouping val="stacked"/>
        <c:varyColors val="0"/>
        <c:ser>
          <c:idx val="0"/>
          <c:order val="0"/>
          <c:tx>
            <c:strRef>
              <c:f>Sheet1!$B$1</c:f>
              <c:strCache>
                <c:ptCount val="1"/>
                <c:pt idx="0">
                  <c:v>Debt</c:v>
                </c:pt>
              </c:strCache>
            </c:strRef>
          </c:tx>
          <c:spPr>
            <a:solidFill>
              <a:srgbClr val="008FFA"/>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_(* #,##0_);_(* \(#,##0\);_(* "-"??_);_(@_)</c:formatCode>
                <c:ptCount val="5"/>
                <c:pt idx="0">
                  <c:v>6398</c:v>
                </c:pt>
                <c:pt idx="1">
                  <c:v>5781</c:v>
                </c:pt>
                <c:pt idx="2">
                  <c:v>4610</c:v>
                </c:pt>
                <c:pt idx="3">
                  <c:v>3858</c:v>
                </c:pt>
                <c:pt idx="4">
                  <c:v>7162.36</c:v>
                </c:pt>
              </c:numCache>
            </c:numRef>
          </c:val>
          <c:extLst>
            <c:ext xmlns:c16="http://schemas.microsoft.com/office/drawing/2014/chart" uri="{C3380CC4-5D6E-409C-BE32-E72D297353CC}">
              <c16:uniqueId val="{00000000-4DCD-427E-88ED-6D4CC918C191}"/>
            </c:ext>
          </c:extLst>
        </c:ser>
        <c:ser>
          <c:idx val="1"/>
          <c:order val="1"/>
          <c:tx>
            <c:strRef>
              <c:f>Sheet1!$C$1</c:f>
              <c:strCache>
                <c:ptCount val="1"/>
                <c:pt idx="0">
                  <c:v>Equity</c:v>
                </c:pt>
              </c:strCache>
            </c:strRef>
          </c:tx>
          <c:spPr>
            <a:solidFill>
              <a:srgbClr val="F59B1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_(* #,##0_);_(* \(#,##0\);_(* "-"??_);_(@_)</c:formatCode>
                <c:ptCount val="5"/>
                <c:pt idx="0">
                  <c:v>6382.9341789999989</c:v>
                </c:pt>
                <c:pt idx="1">
                  <c:v>7575.35</c:v>
                </c:pt>
                <c:pt idx="2">
                  <c:v>8731.6300000000028</c:v>
                </c:pt>
                <c:pt idx="3">
                  <c:v>10919.093999999997</c:v>
                </c:pt>
                <c:pt idx="4">
                  <c:v>11528.39</c:v>
                </c:pt>
              </c:numCache>
            </c:numRef>
          </c:val>
          <c:extLst>
            <c:ext xmlns:c16="http://schemas.microsoft.com/office/drawing/2014/chart" uri="{C3380CC4-5D6E-409C-BE32-E72D297353CC}">
              <c16:uniqueId val="{00000004-4DCD-427E-88ED-6D4CC918C191}"/>
            </c:ext>
          </c:extLst>
        </c:ser>
        <c:dLbls>
          <c:showLegendKey val="0"/>
          <c:showVal val="0"/>
          <c:showCatName val="0"/>
          <c:showSerName val="0"/>
          <c:showPercent val="0"/>
          <c:showBubbleSize val="0"/>
        </c:dLbls>
        <c:gapWidth val="115"/>
        <c:overlap val="100"/>
        <c:axId val="130749568"/>
        <c:axId val="130751104"/>
      </c:barChart>
      <c:lineChart>
        <c:grouping val="standard"/>
        <c:varyColors val="0"/>
        <c:ser>
          <c:idx val="2"/>
          <c:order val="2"/>
          <c:tx>
            <c:strRef>
              <c:f>Sheet1!$D$1</c:f>
              <c:strCache>
                <c:ptCount val="1"/>
                <c:pt idx="0">
                  <c:v>D/E</c:v>
                </c:pt>
              </c:strCache>
            </c:strRef>
          </c:tx>
          <c:spPr>
            <a:ln w="12700" cap="rnd">
              <a:solidFill>
                <a:srgbClr val="005A9E"/>
              </a:solidFill>
              <a:round/>
            </a:ln>
            <a:effectLst/>
          </c:spPr>
          <c:marker>
            <c:symbol val="square"/>
            <c:size val="5"/>
            <c:spPr>
              <a:solidFill>
                <a:srgbClr val="005A9E"/>
              </a:solidFill>
              <a:ln w="12700">
                <a:solidFill>
                  <a:srgbClr val="005A9E"/>
                </a:solidFill>
              </a:ln>
              <a:effectLst/>
            </c:spPr>
          </c:marker>
          <c:dLbls>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Sheet1!$D$2:$D$6</c:f>
              <c:numCache>
                <c:formatCode>0.00</c:formatCode>
                <c:ptCount val="5"/>
                <c:pt idx="0">
                  <c:v>1.0023089414032327</c:v>
                </c:pt>
                <c:pt idx="1">
                  <c:v>0.76306956114238944</c:v>
                </c:pt>
                <c:pt idx="2">
                  <c:v>0.52791265777409246</c:v>
                </c:pt>
                <c:pt idx="3">
                  <c:v>0.35334241100955821</c:v>
                </c:pt>
                <c:pt idx="4">
                  <c:v>0.62128016141022291</c:v>
                </c:pt>
              </c:numCache>
            </c:numRef>
          </c:val>
          <c:smooth val="0"/>
          <c:extLst>
            <c:ext xmlns:c16="http://schemas.microsoft.com/office/drawing/2014/chart" uri="{C3380CC4-5D6E-409C-BE32-E72D297353CC}">
              <c16:uniqueId val="{00000005-4DCD-427E-88ED-6D4CC918C191}"/>
            </c:ext>
          </c:extLst>
        </c:ser>
        <c:dLbls>
          <c:showLegendKey val="0"/>
          <c:showVal val="0"/>
          <c:showCatName val="0"/>
          <c:showSerName val="0"/>
          <c:showPercent val="0"/>
          <c:showBubbleSize val="0"/>
        </c:dLbls>
        <c:marker val="1"/>
        <c:smooth val="0"/>
        <c:axId val="130770816"/>
        <c:axId val="130769280"/>
      </c:lineChart>
      <c:catAx>
        <c:axId val="13074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0751104"/>
        <c:crosses val="autoZero"/>
        <c:auto val="1"/>
        <c:lblAlgn val="ctr"/>
        <c:lblOffset val="100"/>
        <c:noMultiLvlLbl val="0"/>
      </c:catAx>
      <c:valAx>
        <c:axId val="130751104"/>
        <c:scaling>
          <c:orientation val="minMax"/>
          <c:max val="20000"/>
        </c:scaling>
        <c:delete val="0"/>
        <c:axPos val="l"/>
        <c:majorGridlines>
          <c:spPr>
            <a:ln w="9525" cap="flat" cmpd="sng" algn="ctr">
              <a:noFill/>
              <a:round/>
            </a:ln>
            <a:effectLst/>
          </c:spPr>
        </c:majorGridlines>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0749568"/>
        <c:crosses val="autoZero"/>
        <c:crossBetween val="between"/>
      </c:valAx>
      <c:valAx>
        <c:axId val="130769280"/>
        <c:scaling>
          <c:orientation val="minMax"/>
          <c:max val="1.1000000000000001"/>
          <c:min val="-3"/>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0770816"/>
        <c:crosses val="max"/>
        <c:crossBetween val="between"/>
      </c:valAx>
      <c:catAx>
        <c:axId val="130770816"/>
        <c:scaling>
          <c:orientation val="minMax"/>
        </c:scaling>
        <c:delete val="1"/>
        <c:axPos val="b"/>
        <c:numFmt formatCode="General" sourceLinked="1"/>
        <c:majorTickMark val="out"/>
        <c:minorTickMark val="none"/>
        <c:tickLblPos val="nextTo"/>
        <c:crossAx val="130769280"/>
        <c:crosses val="autoZero"/>
        <c:auto val="1"/>
        <c:lblAlgn val="ctr"/>
        <c:lblOffset val="100"/>
        <c:noMultiLvlLbl val="0"/>
      </c:catAx>
      <c:spPr>
        <a:noFill/>
        <a:ln>
          <a:noFill/>
        </a:ln>
        <a:effectLst/>
      </c:spPr>
    </c:plotArea>
    <c:legend>
      <c:legendPos val="b"/>
      <c:layout>
        <c:manualLayout>
          <c:xMode val="edge"/>
          <c:yMode val="edge"/>
          <c:x val="3.1369614852296883E-2"/>
          <c:y val="0.87950590868904632"/>
          <c:w val="0.93960107066155585"/>
          <c:h val="0.12049425370194466"/>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57234722599194E-2"/>
          <c:y val="0.11277708086193343"/>
          <c:w val="0.89848553055480163"/>
          <c:h val="0.60363062854233995"/>
        </c:manualLayout>
      </c:layout>
      <c:barChart>
        <c:barDir val="col"/>
        <c:grouping val="clustered"/>
        <c:varyColors val="0"/>
        <c:ser>
          <c:idx val="0"/>
          <c:order val="0"/>
          <c:tx>
            <c:strRef>
              <c:f>Sheet1!$B$1</c:f>
              <c:strCache>
                <c:ptCount val="1"/>
                <c:pt idx="0">
                  <c:v>ROCE</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0.0%</c:formatCode>
                <c:ptCount val="5"/>
                <c:pt idx="0">
                  <c:v>9.7153105715597751E-2</c:v>
                </c:pt>
                <c:pt idx="1">
                  <c:v>0.1408357467787987</c:v>
                </c:pt>
                <c:pt idx="2">
                  <c:v>0.14836365548731131</c:v>
                </c:pt>
                <c:pt idx="3">
                  <c:v>0.23926262483755756</c:v>
                </c:pt>
                <c:pt idx="4">
                  <c:v>0.26700000000000002</c:v>
                </c:pt>
              </c:numCache>
            </c:numRef>
          </c:val>
          <c:extLst>
            <c:ext xmlns:c16="http://schemas.microsoft.com/office/drawing/2014/chart" uri="{C3380CC4-5D6E-409C-BE32-E72D297353CC}">
              <c16:uniqueId val="{00000001-95FB-4B0A-ADA1-43AC6343FECE}"/>
            </c:ext>
          </c:extLst>
        </c:ser>
        <c:dLbls>
          <c:showLegendKey val="0"/>
          <c:showVal val="0"/>
          <c:showCatName val="0"/>
          <c:showSerName val="0"/>
          <c:showPercent val="0"/>
          <c:showBubbleSize val="0"/>
        </c:dLbls>
        <c:gapWidth val="196"/>
        <c:overlap val="-82"/>
        <c:axId val="130787968"/>
        <c:axId val="130789760"/>
      </c:barChart>
      <c:catAx>
        <c:axId val="1307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0789760"/>
        <c:crosses val="autoZero"/>
        <c:auto val="1"/>
        <c:lblAlgn val="ctr"/>
        <c:lblOffset val="100"/>
        <c:noMultiLvlLbl val="0"/>
      </c:catAx>
      <c:valAx>
        <c:axId val="130789760"/>
        <c:scaling>
          <c:orientation val="minMax"/>
        </c:scaling>
        <c:delete val="0"/>
        <c:axPos val="l"/>
        <c:majorGridlines>
          <c:spPr>
            <a:ln w="9525" cap="flat" cmpd="sng" algn="ctr">
              <a:no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0787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8434902245681268E-2"/>
          <c:w val="1"/>
          <c:h val="0.5700867284287946"/>
        </c:manualLayout>
      </c:layout>
      <c:barChart>
        <c:barDir val="col"/>
        <c:grouping val="stacked"/>
        <c:varyColors val="0"/>
        <c:ser>
          <c:idx val="0"/>
          <c:order val="0"/>
          <c:tx>
            <c:strRef>
              <c:f>Sheet1!$B$1</c:f>
              <c:strCache>
                <c:ptCount val="1"/>
                <c:pt idx="0">
                  <c:v>Receivable Days</c:v>
                </c:pt>
              </c:strCache>
            </c:strRef>
          </c:tx>
          <c:spPr>
            <a:solidFill>
              <a:srgbClr val="008FFA"/>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c:formatCode>
                <c:ptCount val="5"/>
                <c:pt idx="0">
                  <c:v>86.124220560964304</c:v>
                </c:pt>
                <c:pt idx="1">
                  <c:v>80.189927375769415</c:v>
                </c:pt>
                <c:pt idx="2">
                  <c:v>84.570661982248524</c:v>
                </c:pt>
                <c:pt idx="3">
                  <c:v>71.38908676421984</c:v>
                </c:pt>
                <c:pt idx="4">
                  <c:v>70.435114583333345</c:v>
                </c:pt>
              </c:numCache>
            </c:numRef>
          </c:val>
          <c:extLst>
            <c:ext xmlns:c16="http://schemas.microsoft.com/office/drawing/2014/chart" uri="{C3380CC4-5D6E-409C-BE32-E72D297353CC}">
              <c16:uniqueId val="{00000000-BA67-4758-B4F9-86CA6FE36014}"/>
            </c:ext>
          </c:extLst>
        </c:ser>
        <c:ser>
          <c:idx val="1"/>
          <c:order val="1"/>
          <c:tx>
            <c:strRef>
              <c:f>Sheet1!$C$1</c:f>
              <c:strCache>
                <c:ptCount val="1"/>
                <c:pt idx="0">
                  <c:v>Inventory Days</c:v>
                </c:pt>
              </c:strCache>
            </c:strRef>
          </c:tx>
          <c:spPr>
            <a:solidFill>
              <a:srgbClr val="F59B1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Sheet1!$C$2:$C$6</c:f>
              <c:numCache>
                <c:formatCode>0</c:formatCode>
                <c:ptCount val="5"/>
                <c:pt idx="0">
                  <c:v>72.977776232421576</c:v>
                </c:pt>
                <c:pt idx="1">
                  <c:v>79.526450420357307</c:v>
                </c:pt>
                <c:pt idx="2">
                  <c:v>71.253947062552839</c:v>
                </c:pt>
                <c:pt idx="3">
                  <c:v>51.554314005691701</c:v>
                </c:pt>
                <c:pt idx="4">
                  <c:v>59.319335009578545</c:v>
                </c:pt>
              </c:numCache>
            </c:numRef>
          </c:val>
          <c:extLst>
            <c:ext xmlns:c16="http://schemas.microsoft.com/office/drawing/2014/chart" uri="{C3380CC4-5D6E-409C-BE32-E72D297353CC}">
              <c16:uniqueId val="{00000001-BA67-4758-B4F9-86CA6FE36014}"/>
            </c:ext>
          </c:extLst>
        </c:ser>
        <c:ser>
          <c:idx val="2"/>
          <c:order val="2"/>
          <c:tx>
            <c:strRef>
              <c:f>Sheet1!$D$1</c:f>
              <c:strCache>
                <c:ptCount val="1"/>
                <c:pt idx="0">
                  <c:v>Payable Days</c:v>
                </c:pt>
              </c:strCache>
            </c:strRef>
          </c:tx>
          <c:spPr>
            <a:solidFill>
              <a:schemeClr val="bg1">
                <a:lumMod val="85000"/>
              </a:schemeClr>
            </a:solidFill>
            <a:ln w="12700">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Sheet1!$D$2:$D$6</c:f>
              <c:numCache>
                <c:formatCode>0</c:formatCode>
                <c:ptCount val="5"/>
                <c:pt idx="0">
                  <c:v>-44.398970020089628</c:v>
                </c:pt>
                <c:pt idx="1">
                  <c:v>-43.7215176024621</c:v>
                </c:pt>
                <c:pt idx="2">
                  <c:v>-43.836368871513109</c:v>
                </c:pt>
                <c:pt idx="3">
                  <c:v>-36.240902633137473</c:v>
                </c:pt>
                <c:pt idx="4">
                  <c:v>-39.069386733716478</c:v>
                </c:pt>
              </c:numCache>
            </c:numRef>
          </c:val>
          <c:extLst>
            <c:ext xmlns:c16="http://schemas.microsoft.com/office/drawing/2014/chart" uri="{C3380CC4-5D6E-409C-BE32-E72D297353CC}">
              <c16:uniqueId val="{00000002-BA67-4758-B4F9-86CA6FE36014}"/>
            </c:ext>
          </c:extLst>
        </c:ser>
        <c:dLbls>
          <c:showLegendKey val="0"/>
          <c:showVal val="0"/>
          <c:showCatName val="0"/>
          <c:showSerName val="0"/>
          <c:showPercent val="0"/>
          <c:showBubbleSize val="0"/>
        </c:dLbls>
        <c:gapWidth val="150"/>
        <c:overlap val="100"/>
        <c:axId val="130886272"/>
        <c:axId val="130904448"/>
      </c:barChart>
      <c:lineChart>
        <c:grouping val="standard"/>
        <c:varyColors val="0"/>
        <c:ser>
          <c:idx val="3"/>
          <c:order val="3"/>
          <c:tx>
            <c:strRef>
              <c:f>Sheet1!$E$1</c:f>
              <c:strCache>
                <c:ptCount val="1"/>
                <c:pt idx="0">
                  <c:v>NWC Days</c:v>
                </c:pt>
              </c:strCache>
            </c:strRef>
          </c:tx>
          <c:spPr>
            <a:ln w="12700" cap="rnd">
              <a:solidFill>
                <a:srgbClr val="005A9E"/>
              </a:solidFill>
              <a:round/>
            </a:ln>
            <a:effectLst/>
          </c:spPr>
          <c:marker>
            <c:symbol val="circle"/>
            <c:size val="5"/>
            <c:spPr>
              <a:solidFill>
                <a:srgbClr val="005A9E"/>
              </a:solidFill>
              <a:ln w="12700">
                <a:solidFill>
                  <a:srgbClr val="005A9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Sheet1!$E$2:$E$6</c:f>
              <c:numCache>
                <c:formatCode>0</c:formatCode>
                <c:ptCount val="5"/>
                <c:pt idx="0">
                  <c:v>114.70302677329624</c:v>
                </c:pt>
                <c:pt idx="1">
                  <c:v>115.99486019366462</c:v>
                </c:pt>
                <c:pt idx="2">
                  <c:v>111.98824017328826</c:v>
                </c:pt>
                <c:pt idx="3">
                  <c:v>86.702498136774068</c:v>
                </c:pt>
                <c:pt idx="4">
                  <c:v>90.685062859195426</c:v>
                </c:pt>
              </c:numCache>
            </c:numRef>
          </c:val>
          <c:smooth val="0"/>
          <c:extLst>
            <c:ext xmlns:c16="http://schemas.microsoft.com/office/drawing/2014/chart" uri="{C3380CC4-5D6E-409C-BE32-E72D297353CC}">
              <c16:uniqueId val="{00000003-BA67-4758-B4F9-86CA6FE36014}"/>
            </c:ext>
          </c:extLst>
        </c:ser>
        <c:dLbls>
          <c:showLegendKey val="0"/>
          <c:showVal val="0"/>
          <c:showCatName val="0"/>
          <c:showSerName val="0"/>
          <c:showPercent val="0"/>
          <c:showBubbleSize val="0"/>
        </c:dLbls>
        <c:marker val="1"/>
        <c:smooth val="0"/>
        <c:axId val="130907520"/>
        <c:axId val="130905984"/>
      </c:lineChart>
      <c:catAx>
        <c:axId val="1308862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0904448"/>
        <c:crosses val="autoZero"/>
        <c:auto val="1"/>
        <c:lblAlgn val="ctr"/>
        <c:lblOffset val="100"/>
        <c:noMultiLvlLbl val="0"/>
      </c:catAx>
      <c:valAx>
        <c:axId val="130904448"/>
        <c:scaling>
          <c:orientation val="minMax"/>
          <c:max val="300"/>
          <c:min val="-6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0886272"/>
        <c:crosses val="autoZero"/>
        <c:crossBetween val="between"/>
      </c:valAx>
      <c:valAx>
        <c:axId val="130905984"/>
        <c:scaling>
          <c:orientation val="minMax"/>
          <c:min val="-50"/>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0907520"/>
        <c:crosses val="max"/>
        <c:crossBetween val="between"/>
      </c:valAx>
      <c:catAx>
        <c:axId val="130907520"/>
        <c:scaling>
          <c:orientation val="minMax"/>
        </c:scaling>
        <c:delete val="1"/>
        <c:axPos val="b"/>
        <c:numFmt formatCode="General" sourceLinked="1"/>
        <c:majorTickMark val="out"/>
        <c:minorTickMark val="none"/>
        <c:tickLblPos val="nextTo"/>
        <c:crossAx val="130905984"/>
        <c:crosses val="autoZero"/>
        <c:auto val="1"/>
        <c:lblAlgn val="ctr"/>
        <c:lblOffset val="100"/>
        <c:noMultiLvlLbl val="0"/>
      </c:catAx>
      <c:spPr>
        <a:noFill/>
        <a:ln>
          <a:noFill/>
        </a:ln>
        <a:effectLst/>
      </c:spPr>
    </c:plotArea>
    <c:legend>
      <c:legendPos val="b"/>
      <c:layout>
        <c:manualLayout>
          <c:xMode val="edge"/>
          <c:yMode val="edge"/>
          <c:x val="2.220866129615524E-2"/>
          <c:y val="0.75088277386311963"/>
          <c:w val="0.54580467265270949"/>
          <c:h val="0.19882158326209273"/>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57234722599194E-2"/>
          <c:y val="9.834637777989888E-2"/>
          <c:w val="0.89848553055480163"/>
          <c:h val="0.61806133162437482"/>
        </c:manualLayout>
      </c:layout>
      <c:barChart>
        <c:barDir val="col"/>
        <c:grouping val="clustered"/>
        <c:varyColors val="0"/>
        <c:ser>
          <c:idx val="0"/>
          <c:order val="0"/>
          <c:tx>
            <c:strRef>
              <c:f>Sheet1!$B$1</c:f>
              <c:strCache>
                <c:ptCount val="1"/>
                <c:pt idx="0">
                  <c:v>ROE</c:v>
                </c:pt>
              </c:strCache>
            </c:strRef>
          </c:tx>
          <c:spPr>
            <a:solidFill>
              <a:srgbClr val="008F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0.0%</c:formatCode>
                <c:ptCount val="5"/>
                <c:pt idx="0">
                  <c:v>7.434376704201863E-2</c:v>
                </c:pt>
                <c:pt idx="1">
                  <c:v>0.15945197643622222</c:v>
                </c:pt>
                <c:pt idx="2">
                  <c:v>0.14252731039101066</c:v>
                </c:pt>
                <c:pt idx="3">
                  <c:v>0.24215606508950996</c:v>
                </c:pt>
                <c:pt idx="4">
                  <c:v>0.26300000000000001</c:v>
                </c:pt>
              </c:numCache>
            </c:numRef>
          </c:val>
          <c:extLst>
            <c:ext xmlns:c16="http://schemas.microsoft.com/office/drawing/2014/chart" uri="{C3380CC4-5D6E-409C-BE32-E72D297353CC}">
              <c16:uniqueId val="{00000005-59F7-469E-ABF7-705DACC99C6F}"/>
            </c:ext>
          </c:extLst>
        </c:ser>
        <c:dLbls>
          <c:showLegendKey val="0"/>
          <c:showVal val="0"/>
          <c:showCatName val="0"/>
          <c:showSerName val="0"/>
          <c:showPercent val="0"/>
          <c:showBubbleSize val="0"/>
        </c:dLbls>
        <c:gapWidth val="196"/>
        <c:overlap val="-82"/>
        <c:axId val="131400064"/>
        <c:axId val="131401600"/>
      </c:barChart>
      <c:catAx>
        <c:axId val="13140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1401600"/>
        <c:crosses val="autoZero"/>
        <c:auto val="1"/>
        <c:lblAlgn val="ctr"/>
        <c:lblOffset val="100"/>
        <c:noMultiLvlLbl val="0"/>
      </c:catAx>
      <c:valAx>
        <c:axId val="131401600"/>
        <c:scaling>
          <c:orientation val="minMax"/>
        </c:scaling>
        <c:delete val="0"/>
        <c:axPos val="l"/>
        <c:majorGridlines>
          <c:spPr>
            <a:ln w="9525" cap="flat" cmpd="sng" algn="ctr">
              <a:no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1400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43353415045155E-2"/>
          <c:y val="7.8434902245681268E-2"/>
          <c:w val="0.93587413152367094"/>
          <c:h val="0.67644473547716777"/>
        </c:manualLayout>
      </c:layout>
      <c:barChart>
        <c:barDir val="col"/>
        <c:grouping val="percentStacked"/>
        <c:varyColors val="0"/>
        <c:ser>
          <c:idx val="0"/>
          <c:order val="0"/>
          <c:tx>
            <c:strRef>
              <c:f>Sheet1!$B$1</c:f>
              <c:strCache>
                <c:ptCount val="1"/>
                <c:pt idx="0">
                  <c:v>Export</c:v>
                </c:pt>
              </c:strCache>
            </c:strRef>
          </c:tx>
          <c:spPr>
            <a:solidFill>
              <a:srgbClr val="005A9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0.48</c:v>
                </c:pt>
                <c:pt idx="1">
                  <c:v>0.56999999999999995</c:v>
                </c:pt>
              </c:numCache>
            </c:numRef>
          </c:val>
          <c:extLst>
            <c:ext xmlns:c16="http://schemas.microsoft.com/office/drawing/2014/chart" uri="{C3380CC4-5D6E-409C-BE32-E72D297353CC}">
              <c16:uniqueId val="{00000000-EC2D-4B8D-8C8C-612E8689FBFC}"/>
            </c:ext>
          </c:extLst>
        </c:ser>
        <c:ser>
          <c:idx val="1"/>
          <c:order val="1"/>
          <c:tx>
            <c:strRef>
              <c:f>Sheet1!$C$1</c:f>
              <c:strCache>
                <c:ptCount val="1"/>
                <c:pt idx="0">
                  <c:v>Domestic</c:v>
                </c:pt>
              </c:strCache>
            </c:strRef>
          </c:tx>
          <c:spPr>
            <a:solidFill>
              <a:srgbClr val="F59B1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FY19</c:v>
                </c:pt>
                <c:pt idx="1">
                  <c:v>Q1 FY20</c:v>
                </c:pt>
              </c:strCache>
            </c:strRef>
          </c:cat>
          <c:val>
            <c:numRef>
              <c:f>Sheet1!$C$2:$C$3</c:f>
              <c:numCache>
                <c:formatCode>0%</c:formatCode>
                <c:ptCount val="2"/>
                <c:pt idx="0">
                  <c:v>0.52</c:v>
                </c:pt>
                <c:pt idx="1">
                  <c:v>0.43000000000000005</c:v>
                </c:pt>
              </c:numCache>
            </c:numRef>
          </c:val>
          <c:extLst>
            <c:ext xmlns:c16="http://schemas.microsoft.com/office/drawing/2014/chart" uri="{C3380CC4-5D6E-409C-BE32-E72D297353CC}">
              <c16:uniqueId val="{00000001-EC2D-4B8D-8C8C-612E8689FBFC}"/>
            </c:ext>
          </c:extLst>
        </c:ser>
        <c:dLbls>
          <c:showLegendKey val="0"/>
          <c:showVal val="0"/>
          <c:showCatName val="0"/>
          <c:showSerName val="0"/>
          <c:showPercent val="0"/>
          <c:showBubbleSize val="0"/>
        </c:dLbls>
        <c:gapWidth val="250"/>
        <c:overlap val="100"/>
        <c:axId val="38998400"/>
        <c:axId val="38999936"/>
      </c:barChart>
      <c:catAx>
        <c:axId val="38998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999936"/>
        <c:crosses val="autoZero"/>
        <c:auto val="1"/>
        <c:lblAlgn val="ctr"/>
        <c:lblOffset val="100"/>
        <c:noMultiLvlLbl val="0"/>
      </c:catAx>
      <c:valAx>
        <c:axId val="38999936"/>
        <c:scaling>
          <c:orientation val="minMax"/>
          <c:max val="1"/>
          <c:min val="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998400"/>
        <c:crosses val="autoZero"/>
        <c:crossBetween val="between"/>
      </c:valAx>
      <c:spPr>
        <a:noFill/>
        <a:ln>
          <a:noFill/>
        </a:ln>
        <a:effectLst/>
      </c:spPr>
    </c:plotArea>
    <c:legend>
      <c:legendPos val="b"/>
      <c:layout>
        <c:manualLayout>
          <c:xMode val="edge"/>
          <c:yMode val="edge"/>
          <c:x val="1.3622480420868612E-2"/>
          <c:y val="0.87216296223781864"/>
          <c:w val="0.97267641706868557"/>
          <c:h val="0.10371232433150117"/>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80668859286684E-2"/>
          <c:y val="0.18636963152489594"/>
          <c:w val="0.80669634003239343"/>
          <c:h val="0.66538495064676484"/>
        </c:manualLayout>
      </c:layout>
      <c:barChart>
        <c:barDir val="col"/>
        <c:grouping val="clustered"/>
        <c:varyColors val="0"/>
        <c:ser>
          <c:idx val="0"/>
          <c:order val="0"/>
          <c:tx>
            <c:strRef>
              <c:f>Sheet1!$B$1</c:f>
              <c:strCache>
                <c:ptCount val="1"/>
                <c:pt idx="0">
                  <c:v>Production</c:v>
                </c:pt>
              </c:strCache>
            </c:strRef>
          </c:tx>
          <c:spPr>
            <a:solidFill>
              <a:srgbClr val="005A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6147</c:v>
                </c:pt>
                <c:pt idx="1">
                  <c:v>5461</c:v>
                </c:pt>
              </c:numCache>
            </c:numRef>
          </c:val>
          <c:extLst>
            <c:ext xmlns:c16="http://schemas.microsoft.com/office/drawing/2014/chart" uri="{C3380CC4-5D6E-409C-BE32-E72D297353CC}">
              <c16:uniqueId val="{00000000-7037-47A8-916F-E5844BB39C77}"/>
            </c:ext>
          </c:extLst>
        </c:ser>
        <c:dLbls>
          <c:showLegendKey val="0"/>
          <c:showVal val="1"/>
          <c:showCatName val="0"/>
          <c:showSerName val="0"/>
          <c:showPercent val="0"/>
          <c:showBubbleSize val="0"/>
        </c:dLbls>
        <c:gapWidth val="250"/>
        <c:overlap val="-62"/>
        <c:axId val="78138752"/>
        <c:axId val="78144640"/>
      </c:barChart>
      <c:lineChart>
        <c:grouping val="standard"/>
        <c:varyColors val="0"/>
        <c:ser>
          <c:idx val="1"/>
          <c:order val="1"/>
          <c:tx>
            <c:strRef>
              <c:f>Sheet1!$C$1</c:f>
              <c:strCache>
                <c:ptCount val="1"/>
                <c:pt idx="0">
                  <c:v>Capacity Utilization</c:v>
                </c:pt>
              </c:strCache>
            </c:strRef>
          </c:tx>
          <c:spPr>
            <a:ln w="28575" cap="rnd">
              <a:solidFill>
                <a:srgbClr val="F59B11"/>
              </a:solidFill>
              <a:round/>
            </a:ln>
            <a:effectLst/>
          </c:spPr>
          <c:marker>
            <c:symbol val="x"/>
            <c:size val="5"/>
            <c:spPr>
              <a:solidFill>
                <a:srgbClr val="F59B11"/>
              </a:solidFill>
              <a:ln w="9525">
                <a:solidFill>
                  <a:srgbClr val="F59B11"/>
                </a:solidFill>
              </a:ln>
              <a:effectLst/>
            </c:spPr>
          </c:marker>
          <c:dLbls>
            <c:dLbl>
              <c:idx val="0"/>
              <c:layout>
                <c:manualLayout>
                  <c:x val="-0.153273538987869"/>
                  <c:y val="-0.12433964384925414"/>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5407294317918888"/>
                      <c:h val="0.16321492227123519"/>
                    </c:manualLayout>
                  </c15:layout>
                </c:ext>
                <c:ext xmlns:c16="http://schemas.microsoft.com/office/drawing/2014/chart" uri="{C3380CC4-5D6E-409C-BE32-E72D297353CC}">
                  <c16:uniqueId val="{00000002-7037-47A8-916F-E5844BB39C7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Sheet1!$C$2:$C$3</c:f>
              <c:numCache>
                <c:formatCode>0.0%</c:formatCode>
                <c:ptCount val="2"/>
                <c:pt idx="0">
                  <c:v>0.746</c:v>
                </c:pt>
                <c:pt idx="1">
                  <c:v>0.66300000000000003</c:v>
                </c:pt>
              </c:numCache>
            </c:numRef>
          </c:val>
          <c:smooth val="0"/>
          <c:extLst>
            <c:ext xmlns:c16="http://schemas.microsoft.com/office/drawing/2014/chart" uri="{C3380CC4-5D6E-409C-BE32-E72D297353CC}">
              <c16:uniqueId val="{00000001-7037-47A8-916F-E5844BB39C77}"/>
            </c:ext>
          </c:extLst>
        </c:ser>
        <c:dLbls>
          <c:showLegendKey val="0"/>
          <c:showVal val="0"/>
          <c:showCatName val="0"/>
          <c:showSerName val="0"/>
          <c:showPercent val="0"/>
          <c:showBubbleSize val="0"/>
        </c:dLbls>
        <c:marker val="1"/>
        <c:smooth val="0"/>
        <c:axId val="78168448"/>
        <c:axId val="78146176"/>
      </c:lineChart>
      <c:catAx>
        <c:axId val="7813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78144640"/>
        <c:crosses val="autoZero"/>
        <c:auto val="1"/>
        <c:lblAlgn val="ctr"/>
        <c:lblOffset val="100"/>
        <c:noMultiLvlLbl val="0"/>
      </c:catAx>
      <c:valAx>
        <c:axId val="78144640"/>
        <c:scaling>
          <c:orientation val="minMax"/>
          <c:max val="9500"/>
          <c:min val="1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78138752"/>
        <c:crosses val="autoZero"/>
        <c:crossBetween val="between"/>
      </c:valAx>
      <c:valAx>
        <c:axId val="78146176"/>
        <c:scaling>
          <c:orientation val="minMax"/>
          <c:max val="0.9"/>
          <c:min val="-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78168448"/>
        <c:crosses val="max"/>
        <c:crossBetween val="between"/>
      </c:valAx>
      <c:catAx>
        <c:axId val="78168448"/>
        <c:scaling>
          <c:orientation val="minMax"/>
        </c:scaling>
        <c:delete val="1"/>
        <c:axPos val="b"/>
        <c:numFmt formatCode="General" sourceLinked="1"/>
        <c:majorTickMark val="out"/>
        <c:minorTickMark val="none"/>
        <c:tickLblPos val="none"/>
        <c:crossAx val="781461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30676529394701896"/>
          <c:w val="0.88717841571100209"/>
          <c:h val="0.48672426205009189"/>
        </c:manualLayout>
      </c:layout>
      <c:barChart>
        <c:barDir val="col"/>
        <c:grouping val="clustered"/>
        <c:varyColors val="0"/>
        <c:ser>
          <c:idx val="0"/>
          <c:order val="0"/>
          <c:tx>
            <c:strRef>
              <c:f>Sheet1!$B$1</c:f>
              <c:strCache>
                <c:ptCount val="1"/>
                <c:pt idx="0">
                  <c:v>Sales</c:v>
                </c:pt>
              </c:strCache>
            </c:strRef>
          </c:tx>
          <c:spPr>
            <a:solidFill>
              <a:srgbClr val="005A9E"/>
            </a:solidFill>
            <a:ln>
              <a:noFill/>
            </a:ln>
            <a:effectLst/>
          </c:spPr>
          <c:invertIfNegative val="0"/>
          <c:dLbls>
            <c:dLbl>
              <c:idx val="1"/>
              <c:layout>
                <c:manualLayout>
                  <c:x val="0"/>
                  <c:y val="1.4562433279402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F5-4278-8EEC-814CECAD3302}"/>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1439</c:v>
                </c:pt>
                <c:pt idx="1">
                  <c:v>1588</c:v>
                </c:pt>
              </c:numCache>
            </c:numRef>
          </c:val>
          <c:extLst>
            <c:ext xmlns:c16="http://schemas.microsoft.com/office/drawing/2014/chart" uri="{C3380CC4-5D6E-409C-BE32-E72D297353CC}">
              <c16:uniqueId val="{00000000-3FF2-45AC-972C-16C268BB4B06}"/>
            </c:ext>
          </c:extLst>
        </c:ser>
        <c:dLbls>
          <c:showLegendKey val="0"/>
          <c:showVal val="1"/>
          <c:showCatName val="0"/>
          <c:showSerName val="0"/>
          <c:showPercent val="0"/>
          <c:showBubbleSize val="0"/>
        </c:dLbls>
        <c:gapWidth val="250"/>
        <c:overlap val="-62"/>
        <c:axId val="78179328"/>
        <c:axId val="79247232"/>
      </c:barChart>
      <c:catAx>
        <c:axId val="7817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79247232"/>
        <c:crosses val="autoZero"/>
        <c:auto val="1"/>
        <c:lblAlgn val="ctr"/>
        <c:lblOffset val="100"/>
        <c:noMultiLvlLbl val="0"/>
      </c:catAx>
      <c:valAx>
        <c:axId val="79247232"/>
        <c:scaling>
          <c:orientation val="minMax"/>
          <c:max val="1600"/>
          <c:min val="1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7817932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8636963152489594"/>
          <c:w val="0.88717841571100209"/>
          <c:h val="0.60711974257663992"/>
        </c:manualLayout>
      </c:layout>
      <c:barChart>
        <c:barDir val="col"/>
        <c:grouping val="clustered"/>
        <c:varyColors val="0"/>
        <c:ser>
          <c:idx val="0"/>
          <c:order val="0"/>
          <c:tx>
            <c:strRef>
              <c:f>Sheet1!$B$1</c:f>
              <c:strCache>
                <c:ptCount val="1"/>
                <c:pt idx="0">
                  <c:v>EBITDA</c:v>
                </c:pt>
              </c:strCache>
            </c:strRef>
          </c:tx>
          <c:spPr>
            <a:solidFill>
              <a:srgbClr val="005A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191</c:v>
                </c:pt>
                <c:pt idx="1">
                  <c:v>189</c:v>
                </c:pt>
              </c:numCache>
            </c:numRef>
          </c:val>
          <c:extLst>
            <c:ext xmlns:c16="http://schemas.microsoft.com/office/drawing/2014/chart" uri="{C3380CC4-5D6E-409C-BE32-E72D297353CC}">
              <c16:uniqueId val="{00000000-3B68-42A0-9821-0ADCA6977740}"/>
            </c:ext>
          </c:extLst>
        </c:ser>
        <c:dLbls>
          <c:showLegendKey val="0"/>
          <c:showVal val="1"/>
          <c:showCatName val="0"/>
          <c:showSerName val="0"/>
          <c:showPercent val="0"/>
          <c:showBubbleSize val="0"/>
        </c:dLbls>
        <c:gapWidth val="250"/>
        <c:overlap val="-62"/>
        <c:axId val="79336960"/>
        <c:axId val="79338496"/>
      </c:barChart>
      <c:lineChart>
        <c:grouping val="standard"/>
        <c:varyColors val="0"/>
        <c:ser>
          <c:idx val="1"/>
          <c:order val="1"/>
          <c:tx>
            <c:strRef>
              <c:f>Sheet1!$C$1</c:f>
              <c:strCache>
                <c:ptCount val="1"/>
                <c:pt idx="0">
                  <c:v>margin</c:v>
                </c:pt>
              </c:strCache>
            </c:strRef>
          </c:tx>
          <c:spPr>
            <a:ln w="28575" cap="rnd">
              <a:solidFill>
                <a:srgbClr val="F59B11"/>
              </a:solidFill>
              <a:round/>
            </a:ln>
            <a:effectLst/>
          </c:spPr>
          <c:marker>
            <c:symbol val="star"/>
            <c:size val="5"/>
            <c:spPr>
              <a:solidFill>
                <a:srgbClr val="F59B11"/>
              </a:solidFill>
              <a:ln w="9525">
                <a:solidFill>
                  <a:srgbClr val="F59B11"/>
                </a:solidFill>
              </a:ln>
              <a:effectLst/>
            </c:spPr>
          </c:marker>
          <c:dLbls>
            <c:dLbl>
              <c:idx val="0"/>
              <c:layout>
                <c:manualLayout>
                  <c:x val="-0.14999390556308465"/>
                  <c:y val="-9.47332045030981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4751367632962021"/>
                      <c:h val="0.19949602620617882"/>
                    </c:manualLayout>
                  </c15:layout>
                </c:ext>
                <c:ext xmlns:c16="http://schemas.microsoft.com/office/drawing/2014/chart" uri="{C3380CC4-5D6E-409C-BE32-E72D297353CC}">
                  <c16:uniqueId val="{00000002-3B68-42A0-9821-0ADCA6977740}"/>
                </c:ext>
              </c:extLst>
            </c:dLbl>
            <c:dLbl>
              <c:idx val="1"/>
              <c:layout>
                <c:manualLayout>
                  <c:x val="-0.11421259842519685"/>
                  <c:y val="-8.733864700744785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3439514263048292"/>
                      <c:h val="0.19949602620617882"/>
                    </c:manualLayout>
                  </c15:layout>
                </c:ext>
                <c:ext xmlns:c16="http://schemas.microsoft.com/office/drawing/2014/chart" uri="{C3380CC4-5D6E-409C-BE32-E72D297353CC}">
                  <c16:uniqueId val="{00000003-3B68-42A0-9821-0ADCA69777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FY19</c:v>
                </c:pt>
                <c:pt idx="1">
                  <c:v>Q1 FY20</c:v>
                </c:pt>
              </c:strCache>
            </c:strRef>
          </c:cat>
          <c:val>
            <c:numRef>
              <c:f>Sheet1!$C$2:$C$3</c:f>
              <c:numCache>
                <c:formatCode>0.0%</c:formatCode>
                <c:ptCount val="2"/>
                <c:pt idx="0">
                  <c:v>0.13200000000000001</c:v>
                </c:pt>
                <c:pt idx="1">
                  <c:v>0.11899999999999999</c:v>
                </c:pt>
              </c:numCache>
            </c:numRef>
          </c:val>
          <c:smooth val="0"/>
          <c:extLst>
            <c:ext xmlns:c16="http://schemas.microsoft.com/office/drawing/2014/chart" uri="{C3380CC4-5D6E-409C-BE32-E72D297353CC}">
              <c16:uniqueId val="{00000001-3B68-42A0-9821-0ADCA6977740}"/>
            </c:ext>
          </c:extLst>
        </c:ser>
        <c:dLbls>
          <c:showLegendKey val="0"/>
          <c:showVal val="0"/>
          <c:showCatName val="0"/>
          <c:showSerName val="0"/>
          <c:showPercent val="0"/>
          <c:showBubbleSize val="0"/>
        </c:dLbls>
        <c:marker val="1"/>
        <c:smooth val="0"/>
        <c:axId val="79354112"/>
        <c:axId val="79352576"/>
      </c:lineChart>
      <c:catAx>
        <c:axId val="7933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79338496"/>
        <c:crosses val="autoZero"/>
        <c:auto val="1"/>
        <c:lblAlgn val="ctr"/>
        <c:lblOffset val="100"/>
        <c:noMultiLvlLbl val="0"/>
      </c:catAx>
      <c:valAx>
        <c:axId val="79338496"/>
        <c:scaling>
          <c:orientation val="minMax"/>
          <c:max val="35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79336960"/>
        <c:crosses val="autoZero"/>
        <c:crossBetween val="between"/>
      </c:valAx>
      <c:valAx>
        <c:axId val="79352576"/>
        <c:scaling>
          <c:orientation val="minMax"/>
          <c:max val="0.16000000000000003"/>
          <c:min val="-0.30000000000000004"/>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79354112"/>
        <c:crosses val="max"/>
        <c:crossBetween val="between"/>
      </c:valAx>
      <c:catAx>
        <c:axId val="79354112"/>
        <c:scaling>
          <c:orientation val="minMax"/>
        </c:scaling>
        <c:delete val="1"/>
        <c:axPos val="b"/>
        <c:numFmt formatCode="General" sourceLinked="1"/>
        <c:majorTickMark val="out"/>
        <c:minorTickMark val="none"/>
        <c:tickLblPos val="none"/>
        <c:crossAx val="793525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9803615003666E-2"/>
          <c:y val="0.18636963152489594"/>
          <c:w val="0.88717841571100209"/>
          <c:h val="0.65810182158512998"/>
        </c:manualLayout>
      </c:layout>
      <c:barChart>
        <c:barDir val="col"/>
        <c:grouping val="clustered"/>
        <c:varyColors val="0"/>
        <c:ser>
          <c:idx val="0"/>
          <c:order val="0"/>
          <c:tx>
            <c:strRef>
              <c:f>Sheet1!$B$1</c:f>
              <c:strCache>
                <c:ptCount val="1"/>
                <c:pt idx="0">
                  <c:v>Sales</c:v>
                </c:pt>
              </c:strCache>
            </c:strRef>
          </c:tx>
          <c:spPr>
            <a:solidFill>
              <a:srgbClr val="005A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Sheet1!$A$2:$A$3</c:f>
              <c:strCache>
                <c:ptCount val="2"/>
                <c:pt idx="0">
                  <c:v>Q1 FY19</c:v>
                </c:pt>
                <c:pt idx="1">
                  <c:v>Q1 FY20</c:v>
                </c:pt>
              </c:strCache>
            </c:strRef>
          </c:cat>
          <c:val>
            <c:numRef>
              <c:f>Sheet1!$B$2:$B$3</c:f>
              <c:numCache>
                <c:formatCode>#,##0</c:formatCode>
                <c:ptCount val="2"/>
                <c:pt idx="0">
                  <c:v>3623</c:v>
                </c:pt>
                <c:pt idx="1">
                  <c:v>4117</c:v>
                </c:pt>
              </c:numCache>
            </c:numRef>
          </c:val>
          <c:extLst>
            <c:ext xmlns:c16="http://schemas.microsoft.com/office/drawing/2014/chart" uri="{C3380CC4-5D6E-409C-BE32-E72D297353CC}">
              <c16:uniqueId val="{00000000-F1E1-453C-A4CF-4894B3B8E113}"/>
            </c:ext>
          </c:extLst>
        </c:ser>
        <c:dLbls>
          <c:showLegendKey val="0"/>
          <c:showVal val="1"/>
          <c:showCatName val="0"/>
          <c:showSerName val="0"/>
          <c:showPercent val="0"/>
          <c:showBubbleSize val="0"/>
        </c:dLbls>
        <c:gapWidth val="250"/>
        <c:overlap val="-62"/>
        <c:axId val="79643776"/>
        <c:axId val="79654912"/>
      </c:barChart>
      <c:catAx>
        <c:axId val="7964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mn-ea"/>
                <a:cs typeface="+mn-cs"/>
              </a:defRPr>
            </a:pPr>
            <a:endParaRPr lang="en-US"/>
          </a:p>
        </c:txPr>
        <c:crossAx val="79654912"/>
        <c:crosses val="autoZero"/>
        <c:auto val="1"/>
        <c:lblAlgn val="ctr"/>
        <c:lblOffset val="100"/>
        <c:noMultiLvlLbl val="0"/>
      </c:catAx>
      <c:valAx>
        <c:axId val="79654912"/>
        <c:scaling>
          <c:orientation val="minMax"/>
          <c:max val="6000"/>
          <c:min val="1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solidFill>
                  <a:schemeClr val="bg1"/>
                </a:solidFill>
                <a:latin typeface="Calibri" panose="020F0502020204030204" pitchFamily="34" charset="0"/>
                <a:ea typeface="+mn-ea"/>
                <a:cs typeface="+mn-cs"/>
              </a:defRPr>
            </a:pPr>
            <a:endParaRPr lang="en-US"/>
          </a:p>
        </c:txPr>
        <c:crossAx val="7964377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5">
  <a:schemeClr val="accent2"/>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0.27757</cdr:x>
      <cdr:y>0.23168</cdr:y>
    </cdr:from>
    <cdr:to>
      <cdr:x>0.72243</cdr:x>
      <cdr:y>0.31818</cdr:y>
    </cdr:to>
    <cdr:cxnSp macro="">
      <cdr:nvCxnSpPr>
        <cdr:cNvPr id="3" name="Straight Arrow Connector 2">
          <a:extLst xmlns:a="http://schemas.openxmlformats.org/drawingml/2006/main">
            <a:ext uri="{FF2B5EF4-FFF2-40B4-BE49-F238E27FC236}">
              <a16:creationId xmlns:a16="http://schemas.microsoft.com/office/drawing/2014/main" id="{4DEA96DA-5544-496B-9EE1-BF697A67D68D}"/>
            </a:ext>
          </a:extLst>
        </cdr:cNvPr>
        <cdr:cNvCxnSpPr/>
      </cdr:nvCxnSpPr>
      <cdr:spPr>
        <a:xfrm xmlns:a="http://schemas.openxmlformats.org/drawingml/2006/main" flipV="1">
          <a:off x="786477" y="385716"/>
          <a:ext cx="1260508" cy="144016"/>
        </a:xfrm>
        <a:prstGeom xmlns:a="http://schemas.openxmlformats.org/drawingml/2006/main" prst="straightConnector1">
          <a:avLst/>
        </a:prstGeom>
        <a:ln xmlns:a="http://schemas.openxmlformats.org/drawingml/2006/main">
          <a:solidFill>
            <a:srgbClr val="005A9E"/>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0.27757</cdr:x>
      <cdr:y>0.23168</cdr:y>
    </cdr:from>
    <cdr:to>
      <cdr:x>0.72243</cdr:x>
      <cdr:y>0.31818</cdr:y>
    </cdr:to>
    <cdr:cxnSp macro="">
      <cdr:nvCxnSpPr>
        <cdr:cNvPr id="3" name="Straight Arrow Connector 2">
          <a:extLst xmlns:a="http://schemas.openxmlformats.org/drawingml/2006/main">
            <a:ext uri="{FF2B5EF4-FFF2-40B4-BE49-F238E27FC236}">
              <a16:creationId xmlns:a16="http://schemas.microsoft.com/office/drawing/2014/main" id="{4DEA96DA-5544-496B-9EE1-BF697A67D68D}"/>
            </a:ext>
          </a:extLst>
        </cdr:cNvPr>
        <cdr:cNvCxnSpPr/>
      </cdr:nvCxnSpPr>
      <cdr:spPr>
        <a:xfrm xmlns:a="http://schemas.openxmlformats.org/drawingml/2006/main" flipV="1">
          <a:off x="786477" y="385716"/>
          <a:ext cx="1260508" cy="144016"/>
        </a:xfrm>
        <a:prstGeom xmlns:a="http://schemas.openxmlformats.org/drawingml/2006/main" prst="straightConnector1">
          <a:avLst/>
        </a:prstGeom>
        <a:ln xmlns:a="http://schemas.openxmlformats.org/drawingml/2006/main">
          <a:solidFill>
            <a:srgbClr val="005A9E"/>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3277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3277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Tree>
    <p:extLst>
      <p:ext uri="{BB962C8B-B14F-4D97-AF65-F5344CB8AC3E}">
        <p14:creationId xmlns:p14="http://schemas.microsoft.com/office/powerpoint/2010/main" val="2860871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1331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777875" y="720725"/>
            <a:ext cx="575945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
        <p:nvSpPr>
          <p:cNvPr id="1331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DD8C6838-4A5B-42AD-A135-C5BEFCEC75B0}" type="slidenum">
              <a:rPr lang="en-US"/>
              <a:pPr>
                <a:defRPr/>
              </a:pPr>
              <a:t>‹#›</a:t>
            </a:fld>
            <a:endParaRPr lang="en-US" dirty="0"/>
          </a:p>
        </p:txBody>
      </p:sp>
    </p:spTree>
    <p:extLst>
      <p:ext uri="{BB962C8B-B14F-4D97-AF65-F5344CB8AC3E}">
        <p14:creationId xmlns:p14="http://schemas.microsoft.com/office/powerpoint/2010/main" val="16303116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88" kern="1200">
        <a:solidFill>
          <a:schemeClr val="tx1"/>
        </a:solidFill>
        <a:latin typeface="Times New Roman" pitchFamily="18" charset="0"/>
        <a:ea typeface="+mn-ea"/>
        <a:cs typeface="+mn-cs"/>
      </a:defRPr>
    </a:lvl1pPr>
    <a:lvl2pPr marL="414360" algn="l" rtl="0" eaLnBrk="0" fontAlgn="base" hangingPunct="0">
      <a:spcBef>
        <a:spcPct val="30000"/>
      </a:spcBef>
      <a:spcAft>
        <a:spcPct val="0"/>
      </a:spcAft>
      <a:defRPr sz="1088" kern="1200">
        <a:solidFill>
          <a:schemeClr val="tx1"/>
        </a:solidFill>
        <a:latin typeface="Times New Roman" pitchFamily="18" charset="0"/>
        <a:ea typeface="+mn-ea"/>
        <a:cs typeface="+mn-cs"/>
      </a:defRPr>
    </a:lvl2pPr>
    <a:lvl3pPr marL="828721" algn="l" rtl="0" eaLnBrk="0" fontAlgn="base" hangingPunct="0">
      <a:spcBef>
        <a:spcPct val="30000"/>
      </a:spcBef>
      <a:spcAft>
        <a:spcPct val="0"/>
      </a:spcAft>
      <a:defRPr sz="1088" kern="1200">
        <a:solidFill>
          <a:schemeClr val="tx1"/>
        </a:solidFill>
        <a:latin typeface="Times New Roman" pitchFamily="18" charset="0"/>
        <a:ea typeface="+mn-ea"/>
        <a:cs typeface="+mn-cs"/>
      </a:defRPr>
    </a:lvl3pPr>
    <a:lvl4pPr marL="1243081" algn="l" rtl="0" eaLnBrk="0" fontAlgn="base" hangingPunct="0">
      <a:spcBef>
        <a:spcPct val="30000"/>
      </a:spcBef>
      <a:spcAft>
        <a:spcPct val="0"/>
      </a:spcAft>
      <a:defRPr sz="1088" kern="1200">
        <a:solidFill>
          <a:schemeClr val="tx1"/>
        </a:solidFill>
        <a:latin typeface="Times New Roman" pitchFamily="18" charset="0"/>
        <a:ea typeface="+mn-ea"/>
        <a:cs typeface="+mn-cs"/>
      </a:defRPr>
    </a:lvl4pPr>
    <a:lvl5pPr marL="1657441" algn="l" rtl="0" eaLnBrk="0" fontAlgn="base" hangingPunct="0">
      <a:spcBef>
        <a:spcPct val="30000"/>
      </a:spcBef>
      <a:spcAft>
        <a:spcPct val="0"/>
      </a:spcAft>
      <a:defRPr sz="1088" kern="1200">
        <a:solidFill>
          <a:schemeClr val="tx1"/>
        </a:solidFill>
        <a:latin typeface="Times New Roman" pitchFamily="18" charset="0"/>
        <a:ea typeface="+mn-ea"/>
        <a:cs typeface="+mn-cs"/>
      </a:defRPr>
    </a:lvl5pPr>
    <a:lvl6pPr marL="2071802" algn="l" defTabSz="828721" rtl="0" eaLnBrk="1" latinLnBrk="0" hangingPunct="1">
      <a:defRPr sz="1088" kern="1200">
        <a:solidFill>
          <a:schemeClr val="tx1"/>
        </a:solidFill>
        <a:latin typeface="+mn-lt"/>
        <a:ea typeface="+mn-ea"/>
        <a:cs typeface="+mn-cs"/>
      </a:defRPr>
    </a:lvl6pPr>
    <a:lvl7pPr marL="2486162" algn="l" defTabSz="828721" rtl="0" eaLnBrk="1" latinLnBrk="0" hangingPunct="1">
      <a:defRPr sz="1088" kern="1200">
        <a:solidFill>
          <a:schemeClr val="tx1"/>
        </a:solidFill>
        <a:latin typeface="+mn-lt"/>
        <a:ea typeface="+mn-ea"/>
        <a:cs typeface="+mn-cs"/>
      </a:defRPr>
    </a:lvl7pPr>
    <a:lvl8pPr marL="2900523" algn="l" defTabSz="828721" rtl="0" eaLnBrk="1" latinLnBrk="0" hangingPunct="1">
      <a:defRPr sz="1088" kern="1200">
        <a:solidFill>
          <a:schemeClr val="tx1"/>
        </a:solidFill>
        <a:latin typeface="+mn-lt"/>
        <a:ea typeface="+mn-ea"/>
        <a:cs typeface="+mn-cs"/>
      </a:defRPr>
    </a:lvl8pPr>
    <a:lvl9pPr marL="3314883" algn="l" defTabSz="828721" rtl="0" eaLnBrk="1" latinLnBrk="0" hangingPunct="1">
      <a:defRPr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1</a:t>
            </a:fld>
            <a:endParaRPr lang="en-US" dirty="0"/>
          </a:p>
        </p:txBody>
      </p:sp>
    </p:spTree>
    <p:extLst>
      <p:ext uri="{BB962C8B-B14F-4D97-AF65-F5344CB8AC3E}">
        <p14:creationId xmlns:p14="http://schemas.microsoft.com/office/powerpoint/2010/main" val="613351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10</a:t>
            </a:fld>
            <a:endParaRPr lang="en-US" dirty="0"/>
          </a:p>
        </p:txBody>
      </p:sp>
    </p:spTree>
    <p:extLst>
      <p:ext uri="{BB962C8B-B14F-4D97-AF65-F5344CB8AC3E}">
        <p14:creationId xmlns:p14="http://schemas.microsoft.com/office/powerpoint/2010/main" val="289377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11</a:t>
            </a:fld>
            <a:endParaRPr lang="en-US" dirty="0"/>
          </a:p>
        </p:txBody>
      </p:sp>
    </p:spTree>
    <p:extLst>
      <p:ext uri="{BB962C8B-B14F-4D97-AF65-F5344CB8AC3E}">
        <p14:creationId xmlns:p14="http://schemas.microsoft.com/office/powerpoint/2010/main" val="379901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12</a:t>
            </a:fld>
            <a:endParaRPr lang="en-US" dirty="0"/>
          </a:p>
        </p:txBody>
      </p:sp>
    </p:spTree>
    <p:extLst>
      <p:ext uri="{BB962C8B-B14F-4D97-AF65-F5344CB8AC3E}">
        <p14:creationId xmlns:p14="http://schemas.microsoft.com/office/powerpoint/2010/main" val="159103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17</a:t>
            </a:fld>
            <a:endParaRPr lang="en-US" dirty="0"/>
          </a:p>
        </p:txBody>
      </p:sp>
    </p:spTree>
    <p:extLst>
      <p:ext uri="{BB962C8B-B14F-4D97-AF65-F5344CB8AC3E}">
        <p14:creationId xmlns:p14="http://schemas.microsoft.com/office/powerpoint/2010/main" val="4169082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18</a:t>
            </a:fld>
            <a:endParaRPr lang="en-US" dirty="0"/>
          </a:p>
        </p:txBody>
      </p:sp>
    </p:spTree>
    <p:extLst>
      <p:ext uri="{BB962C8B-B14F-4D97-AF65-F5344CB8AC3E}">
        <p14:creationId xmlns:p14="http://schemas.microsoft.com/office/powerpoint/2010/main" val="298080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19</a:t>
            </a:fld>
            <a:endParaRPr lang="en-US" dirty="0"/>
          </a:p>
        </p:txBody>
      </p:sp>
    </p:spTree>
    <p:extLst>
      <p:ext uri="{BB962C8B-B14F-4D97-AF65-F5344CB8AC3E}">
        <p14:creationId xmlns:p14="http://schemas.microsoft.com/office/powerpoint/2010/main" val="5082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20</a:t>
            </a:fld>
            <a:endParaRPr lang="en-US" dirty="0"/>
          </a:p>
        </p:txBody>
      </p:sp>
    </p:spTree>
    <p:extLst>
      <p:ext uri="{BB962C8B-B14F-4D97-AF65-F5344CB8AC3E}">
        <p14:creationId xmlns:p14="http://schemas.microsoft.com/office/powerpoint/2010/main" val="3855293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21</a:t>
            </a:fld>
            <a:endParaRPr lang="en-US" dirty="0"/>
          </a:p>
        </p:txBody>
      </p:sp>
    </p:spTree>
    <p:extLst>
      <p:ext uri="{BB962C8B-B14F-4D97-AF65-F5344CB8AC3E}">
        <p14:creationId xmlns:p14="http://schemas.microsoft.com/office/powerpoint/2010/main" val="175683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22</a:t>
            </a:fld>
            <a:endParaRPr lang="en-US" dirty="0"/>
          </a:p>
        </p:txBody>
      </p:sp>
    </p:spTree>
    <p:extLst>
      <p:ext uri="{BB962C8B-B14F-4D97-AF65-F5344CB8AC3E}">
        <p14:creationId xmlns:p14="http://schemas.microsoft.com/office/powerpoint/2010/main" val="157921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23</a:t>
            </a:fld>
            <a:endParaRPr lang="en-US" dirty="0"/>
          </a:p>
        </p:txBody>
      </p:sp>
    </p:spTree>
    <p:extLst>
      <p:ext uri="{BB962C8B-B14F-4D97-AF65-F5344CB8AC3E}">
        <p14:creationId xmlns:p14="http://schemas.microsoft.com/office/powerpoint/2010/main" val="99420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a:t>
            </a:fld>
            <a:endParaRPr lang="en-US" dirty="0"/>
          </a:p>
        </p:txBody>
      </p:sp>
    </p:spTree>
    <p:extLst>
      <p:ext uri="{BB962C8B-B14F-4D97-AF65-F5344CB8AC3E}">
        <p14:creationId xmlns:p14="http://schemas.microsoft.com/office/powerpoint/2010/main" val="51228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24</a:t>
            </a:fld>
            <a:endParaRPr lang="en-US" dirty="0"/>
          </a:p>
        </p:txBody>
      </p:sp>
    </p:spTree>
    <p:extLst>
      <p:ext uri="{BB962C8B-B14F-4D97-AF65-F5344CB8AC3E}">
        <p14:creationId xmlns:p14="http://schemas.microsoft.com/office/powerpoint/2010/main" val="3114400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25</a:t>
            </a:fld>
            <a:endParaRPr lang="en-US" dirty="0"/>
          </a:p>
        </p:txBody>
      </p:sp>
    </p:spTree>
    <p:extLst>
      <p:ext uri="{BB962C8B-B14F-4D97-AF65-F5344CB8AC3E}">
        <p14:creationId xmlns:p14="http://schemas.microsoft.com/office/powerpoint/2010/main" val="1576214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26</a:t>
            </a:fld>
            <a:endParaRPr lang="en-US" dirty="0"/>
          </a:p>
        </p:txBody>
      </p:sp>
    </p:spTree>
    <p:extLst>
      <p:ext uri="{BB962C8B-B14F-4D97-AF65-F5344CB8AC3E}">
        <p14:creationId xmlns:p14="http://schemas.microsoft.com/office/powerpoint/2010/main" val="3538092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27</a:t>
            </a:fld>
            <a:endParaRPr lang="en-US" dirty="0"/>
          </a:p>
        </p:txBody>
      </p:sp>
    </p:spTree>
    <p:extLst>
      <p:ext uri="{BB962C8B-B14F-4D97-AF65-F5344CB8AC3E}">
        <p14:creationId xmlns:p14="http://schemas.microsoft.com/office/powerpoint/2010/main" val="2830664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28</a:t>
            </a:fld>
            <a:endParaRPr lang="en-US" dirty="0"/>
          </a:p>
        </p:txBody>
      </p:sp>
    </p:spTree>
    <p:extLst>
      <p:ext uri="{BB962C8B-B14F-4D97-AF65-F5344CB8AC3E}">
        <p14:creationId xmlns:p14="http://schemas.microsoft.com/office/powerpoint/2010/main" val="200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29</a:t>
            </a:fld>
            <a:endParaRPr lang="en-US" dirty="0"/>
          </a:p>
        </p:txBody>
      </p:sp>
    </p:spTree>
    <p:extLst>
      <p:ext uri="{BB962C8B-B14F-4D97-AF65-F5344CB8AC3E}">
        <p14:creationId xmlns:p14="http://schemas.microsoft.com/office/powerpoint/2010/main" val="2360036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30</a:t>
            </a:fld>
            <a:endParaRPr lang="en-US" dirty="0"/>
          </a:p>
        </p:txBody>
      </p:sp>
    </p:spTree>
    <p:extLst>
      <p:ext uri="{BB962C8B-B14F-4D97-AF65-F5344CB8AC3E}">
        <p14:creationId xmlns:p14="http://schemas.microsoft.com/office/powerpoint/2010/main" val="1711416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31</a:t>
            </a:fld>
            <a:endParaRPr lang="en-US" dirty="0"/>
          </a:p>
        </p:txBody>
      </p:sp>
    </p:spTree>
    <p:extLst>
      <p:ext uri="{BB962C8B-B14F-4D97-AF65-F5344CB8AC3E}">
        <p14:creationId xmlns:p14="http://schemas.microsoft.com/office/powerpoint/2010/main" val="705376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32</a:t>
            </a:fld>
            <a:endParaRPr lang="en-US" dirty="0"/>
          </a:p>
        </p:txBody>
      </p:sp>
    </p:spTree>
    <p:extLst>
      <p:ext uri="{BB962C8B-B14F-4D97-AF65-F5344CB8AC3E}">
        <p14:creationId xmlns:p14="http://schemas.microsoft.com/office/powerpoint/2010/main" val="133152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3</a:t>
            </a:fld>
            <a:endParaRPr lang="en-US" dirty="0"/>
          </a:p>
        </p:txBody>
      </p:sp>
    </p:spTree>
    <p:extLst>
      <p:ext uri="{BB962C8B-B14F-4D97-AF65-F5344CB8AC3E}">
        <p14:creationId xmlns:p14="http://schemas.microsoft.com/office/powerpoint/2010/main" val="249560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4</a:t>
            </a:fld>
            <a:endParaRPr lang="en-US" dirty="0"/>
          </a:p>
        </p:txBody>
      </p:sp>
    </p:spTree>
    <p:extLst>
      <p:ext uri="{BB962C8B-B14F-4D97-AF65-F5344CB8AC3E}">
        <p14:creationId xmlns:p14="http://schemas.microsoft.com/office/powerpoint/2010/main" val="187176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5</a:t>
            </a:fld>
            <a:endParaRPr lang="en-US" dirty="0"/>
          </a:p>
        </p:txBody>
      </p:sp>
    </p:spTree>
    <p:extLst>
      <p:ext uri="{BB962C8B-B14F-4D97-AF65-F5344CB8AC3E}">
        <p14:creationId xmlns:p14="http://schemas.microsoft.com/office/powerpoint/2010/main" val="247659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6</a:t>
            </a:fld>
            <a:endParaRPr lang="en-US" dirty="0"/>
          </a:p>
        </p:txBody>
      </p:sp>
    </p:spTree>
    <p:extLst>
      <p:ext uri="{BB962C8B-B14F-4D97-AF65-F5344CB8AC3E}">
        <p14:creationId xmlns:p14="http://schemas.microsoft.com/office/powerpoint/2010/main" val="293578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7</a:t>
            </a:fld>
            <a:endParaRPr lang="en-US" dirty="0"/>
          </a:p>
        </p:txBody>
      </p:sp>
    </p:spTree>
    <p:extLst>
      <p:ext uri="{BB962C8B-B14F-4D97-AF65-F5344CB8AC3E}">
        <p14:creationId xmlns:p14="http://schemas.microsoft.com/office/powerpoint/2010/main" val="412223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8</a:t>
            </a:fld>
            <a:endParaRPr lang="en-US" dirty="0"/>
          </a:p>
        </p:txBody>
      </p:sp>
    </p:spTree>
    <p:extLst>
      <p:ext uri="{BB962C8B-B14F-4D97-AF65-F5344CB8AC3E}">
        <p14:creationId xmlns:p14="http://schemas.microsoft.com/office/powerpoint/2010/main" val="423171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r>
              <a:rPr lang="en-IN" dirty="0"/>
              <a:t>140+ 65+25+2012-13, 2013-14</a:t>
            </a:r>
          </a:p>
        </p:txBody>
      </p:sp>
      <p:sp>
        <p:nvSpPr>
          <p:cNvPr id="4" name="Slide Number Placeholder 3"/>
          <p:cNvSpPr>
            <a:spLocks noGrp="1"/>
          </p:cNvSpPr>
          <p:nvPr>
            <p:ph type="sldNum" sz="quarter" idx="10"/>
          </p:nvPr>
        </p:nvSpPr>
        <p:spPr/>
        <p:txBody>
          <a:bodyPr/>
          <a:lstStyle/>
          <a:p>
            <a:pPr>
              <a:defRPr/>
            </a:pPr>
            <a:fld id="{DD8C6838-4A5B-42AD-A135-C5BEFCEC75B0}" type="slidenum">
              <a:rPr lang="en-US" smtClean="0"/>
              <a:pPr>
                <a:defRPr/>
              </a:pPr>
              <a:t>9</a:t>
            </a:fld>
            <a:endParaRPr lang="en-US" dirty="0"/>
          </a:p>
        </p:txBody>
      </p:sp>
    </p:spTree>
    <p:extLst>
      <p:ext uri="{BB962C8B-B14F-4D97-AF65-F5344CB8AC3E}">
        <p14:creationId xmlns:p14="http://schemas.microsoft.com/office/powerpoint/2010/main" val="1472555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6ECB6D-3D39-4DF0-AB3A-4FC24FC2ED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838" y="86471"/>
            <a:ext cx="1772761" cy="605860"/>
          </a:xfrm>
          <a:prstGeom prst="rect">
            <a:avLst/>
          </a:prstGeom>
        </p:spPr>
      </p:pic>
      <p:cxnSp>
        <p:nvCxnSpPr>
          <p:cNvPr id="10" name="Straight Connector 9">
            <a:extLst>
              <a:ext uri="{FF2B5EF4-FFF2-40B4-BE49-F238E27FC236}">
                <a16:creationId xmlns:a16="http://schemas.microsoft.com/office/drawing/2014/main" id="{889CB7BE-48C9-4B43-8394-E99D5FE575AA}"/>
              </a:ext>
            </a:extLst>
          </p:cNvPr>
          <p:cNvCxnSpPr/>
          <p:nvPr userDrawn="1"/>
        </p:nvCxnSpPr>
        <p:spPr>
          <a:xfrm>
            <a:off x="-14897" y="5437787"/>
            <a:ext cx="8604000"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9A53A48F-4694-4FFB-96FD-9A1A962707CC}"/>
              </a:ext>
            </a:extLst>
          </p:cNvPr>
          <p:cNvSpPr>
            <a:spLocks noGrp="1" noChangeArrowheads="1"/>
          </p:cNvSpPr>
          <p:nvPr>
            <p:ph type="sldNum" sz="quarter" idx="4"/>
          </p:nvPr>
        </p:nvSpPr>
        <p:spPr>
          <a:xfrm>
            <a:off x="7086015" y="5229747"/>
            <a:ext cx="1905000" cy="381000"/>
          </a:xfrm>
          <a:prstGeom prst="rect">
            <a:avLst/>
          </a:prstGeom>
          <a:ln/>
        </p:spPr>
        <p:txBody>
          <a:bodyPr anchor="ctr"/>
          <a:lstStyle>
            <a:lvl1pPr algn="r">
              <a:defRPr sz="1000">
                <a:latin typeface="Calibri" panose="020F0502020204030204" pitchFamily="34" charset="0"/>
                <a:cs typeface="Calibri" panose="020F0502020204030204" pitchFamily="34" charset="0"/>
              </a:defRPr>
            </a:lvl1pPr>
          </a:lstStyle>
          <a:p>
            <a:pPr>
              <a:defRPr/>
            </a:pPr>
            <a:fld id="{F5379310-ED84-4CFD-B129-33FCEA71329D}" type="slidenum">
              <a:rPr lang="en-US" smtClean="0"/>
              <a:pPr>
                <a:defRPr/>
              </a:pPr>
              <a:t>‹#›</a:t>
            </a:fld>
            <a:endParaRPr lang="en-US" dirty="0"/>
          </a:p>
        </p:txBody>
      </p:sp>
      <p:cxnSp>
        <p:nvCxnSpPr>
          <p:cNvPr id="16" name="Straight Connector 15">
            <a:extLst>
              <a:ext uri="{FF2B5EF4-FFF2-40B4-BE49-F238E27FC236}">
                <a16:creationId xmlns:a16="http://schemas.microsoft.com/office/drawing/2014/main" id="{67BF033F-DBFB-4A88-B544-456630B335CB}"/>
              </a:ext>
            </a:extLst>
          </p:cNvPr>
          <p:cNvCxnSpPr/>
          <p:nvPr userDrawn="1"/>
        </p:nvCxnSpPr>
        <p:spPr>
          <a:xfrm>
            <a:off x="-13362" y="769268"/>
            <a:ext cx="7236000"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4838" y="71307"/>
            <a:ext cx="1772761" cy="605860"/>
          </a:xfrm>
          <a:prstGeom prst="rect">
            <a:avLst/>
          </a:prstGeom>
        </p:spPr>
      </p:pic>
      <p:cxnSp>
        <p:nvCxnSpPr>
          <p:cNvPr id="11" name="Straight Connector 10">
            <a:extLst>
              <a:ext uri="{FF2B5EF4-FFF2-40B4-BE49-F238E27FC236}">
                <a16:creationId xmlns:a16="http://schemas.microsoft.com/office/drawing/2014/main" id="{91A2FF26-FD7B-4850-AFC4-0FADD5187B7C}"/>
              </a:ext>
            </a:extLst>
          </p:cNvPr>
          <p:cNvCxnSpPr/>
          <p:nvPr userDrawn="1"/>
        </p:nvCxnSpPr>
        <p:spPr>
          <a:xfrm>
            <a:off x="-14897" y="5437787"/>
            <a:ext cx="8604000"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D7B9EE63-7F0C-4B57-AD69-E3011C65A28B}"/>
              </a:ext>
            </a:extLst>
          </p:cNvPr>
          <p:cNvSpPr>
            <a:spLocks noGrp="1" noChangeArrowheads="1"/>
          </p:cNvSpPr>
          <p:nvPr>
            <p:ph type="sldNum" sz="quarter" idx="4"/>
          </p:nvPr>
        </p:nvSpPr>
        <p:spPr>
          <a:xfrm>
            <a:off x="7086015" y="5229747"/>
            <a:ext cx="1905000" cy="381000"/>
          </a:xfrm>
          <a:prstGeom prst="rect">
            <a:avLst/>
          </a:prstGeom>
          <a:ln/>
        </p:spPr>
        <p:txBody>
          <a:bodyPr anchor="ctr"/>
          <a:lstStyle>
            <a:lvl1pPr algn="r">
              <a:defRPr sz="833">
                <a:latin typeface="Calibri" panose="020F0502020204030204" pitchFamily="34" charset="0"/>
                <a:cs typeface="Calibri" panose="020F0502020204030204" pitchFamily="34" charset="0"/>
              </a:defRPr>
            </a:lvl1pPr>
          </a:lstStyle>
          <a:p>
            <a:pPr>
              <a:defRPr/>
            </a:pPr>
            <a:fld id="{F5379310-ED84-4CFD-B129-33FCEA71329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ftr="0" dt="0"/>
  <p:txStyles>
    <p:titleStyle>
      <a:lvl1pPr algn="ctr" rtl="0" eaLnBrk="0" fontAlgn="base" hangingPunct="0">
        <a:spcBef>
          <a:spcPct val="0"/>
        </a:spcBef>
        <a:spcAft>
          <a:spcPct val="0"/>
        </a:spcAft>
        <a:defRPr sz="3824">
          <a:solidFill>
            <a:schemeClr val="tx2"/>
          </a:solidFill>
          <a:latin typeface="+mj-lt"/>
          <a:ea typeface="+mj-ea"/>
          <a:cs typeface="+mj-cs"/>
        </a:defRPr>
      </a:lvl1pPr>
      <a:lvl2pPr algn="ctr" rtl="0" eaLnBrk="0" fontAlgn="base" hangingPunct="0">
        <a:spcBef>
          <a:spcPct val="0"/>
        </a:spcBef>
        <a:spcAft>
          <a:spcPct val="0"/>
        </a:spcAft>
        <a:defRPr sz="3824">
          <a:solidFill>
            <a:schemeClr val="tx2"/>
          </a:solidFill>
          <a:latin typeface="Times New Roman" pitchFamily="18" charset="0"/>
        </a:defRPr>
      </a:lvl2pPr>
      <a:lvl3pPr algn="ctr" rtl="0" eaLnBrk="0" fontAlgn="base" hangingPunct="0">
        <a:spcBef>
          <a:spcPct val="0"/>
        </a:spcBef>
        <a:spcAft>
          <a:spcPct val="0"/>
        </a:spcAft>
        <a:defRPr sz="3824">
          <a:solidFill>
            <a:schemeClr val="tx2"/>
          </a:solidFill>
          <a:latin typeface="Times New Roman" pitchFamily="18" charset="0"/>
        </a:defRPr>
      </a:lvl3pPr>
      <a:lvl4pPr algn="ctr" rtl="0" eaLnBrk="0" fontAlgn="base" hangingPunct="0">
        <a:spcBef>
          <a:spcPct val="0"/>
        </a:spcBef>
        <a:spcAft>
          <a:spcPct val="0"/>
        </a:spcAft>
        <a:defRPr sz="3824">
          <a:solidFill>
            <a:schemeClr val="tx2"/>
          </a:solidFill>
          <a:latin typeface="Times New Roman" pitchFamily="18" charset="0"/>
        </a:defRPr>
      </a:lvl4pPr>
      <a:lvl5pPr algn="ctr" rtl="0" eaLnBrk="0" fontAlgn="base" hangingPunct="0">
        <a:spcBef>
          <a:spcPct val="0"/>
        </a:spcBef>
        <a:spcAft>
          <a:spcPct val="0"/>
        </a:spcAft>
        <a:defRPr sz="3824">
          <a:solidFill>
            <a:schemeClr val="tx2"/>
          </a:solidFill>
          <a:latin typeface="Times New Roman" pitchFamily="18" charset="0"/>
        </a:defRPr>
      </a:lvl5pPr>
      <a:lvl6pPr marL="397329" algn="ctr" rtl="0" fontAlgn="base">
        <a:spcBef>
          <a:spcPct val="0"/>
        </a:spcBef>
        <a:spcAft>
          <a:spcPct val="0"/>
        </a:spcAft>
        <a:defRPr sz="3824">
          <a:solidFill>
            <a:schemeClr val="tx2"/>
          </a:solidFill>
          <a:latin typeface="Times New Roman" pitchFamily="18" charset="0"/>
        </a:defRPr>
      </a:lvl6pPr>
      <a:lvl7pPr marL="794658" algn="ctr" rtl="0" fontAlgn="base">
        <a:spcBef>
          <a:spcPct val="0"/>
        </a:spcBef>
        <a:spcAft>
          <a:spcPct val="0"/>
        </a:spcAft>
        <a:defRPr sz="3824">
          <a:solidFill>
            <a:schemeClr val="tx2"/>
          </a:solidFill>
          <a:latin typeface="Times New Roman" pitchFamily="18" charset="0"/>
        </a:defRPr>
      </a:lvl7pPr>
      <a:lvl8pPr marL="1191987" algn="ctr" rtl="0" fontAlgn="base">
        <a:spcBef>
          <a:spcPct val="0"/>
        </a:spcBef>
        <a:spcAft>
          <a:spcPct val="0"/>
        </a:spcAft>
        <a:defRPr sz="3824">
          <a:solidFill>
            <a:schemeClr val="tx2"/>
          </a:solidFill>
          <a:latin typeface="Times New Roman" pitchFamily="18" charset="0"/>
        </a:defRPr>
      </a:lvl8pPr>
      <a:lvl9pPr marL="1589316" algn="ctr" rtl="0" fontAlgn="base">
        <a:spcBef>
          <a:spcPct val="0"/>
        </a:spcBef>
        <a:spcAft>
          <a:spcPct val="0"/>
        </a:spcAft>
        <a:defRPr sz="3824">
          <a:solidFill>
            <a:schemeClr val="tx2"/>
          </a:solidFill>
          <a:latin typeface="Times New Roman" pitchFamily="18" charset="0"/>
        </a:defRPr>
      </a:lvl9pPr>
    </p:titleStyle>
    <p:bodyStyle>
      <a:lvl1pPr marL="297996" indent="-297996" algn="l" rtl="0" eaLnBrk="0" fontAlgn="base" hangingPunct="0">
        <a:spcBef>
          <a:spcPct val="20000"/>
        </a:spcBef>
        <a:spcAft>
          <a:spcPct val="0"/>
        </a:spcAft>
        <a:buChar char="•"/>
        <a:defRPr sz="2781">
          <a:solidFill>
            <a:schemeClr val="tx1"/>
          </a:solidFill>
          <a:latin typeface="+mn-lt"/>
          <a:ea typeface="+mn-ea"/>
          <a:cs typeface="+mn-cs"/>
        </a:defRPr>
      </a:lvl1pPr>
      <a:lvl2pPr marL="645660" indent="-248331" algn="l" rtl="0" eaLnBrk="0" fontAlgn="base" hangingPunct="0">
        <a:spcBef>
          <a:spcPct val="20000"/>
        </a:spcBef>
        <a:spcAft>
          <a:spcPct val="0"/>
        </a:spcAft>
        <a:buChar char="–"/>
        <a:defRPr sz="2433">
          <a:solidFill>
            <a:schemeClr val="tx1"/>
          </a:solidFill>
          <a:latin typeface="+mn-lt"/>
        </a:defRPr>
      </a:lvl2pPr>
      <a:lvl3pPr marL="993323" indent="-198665" algn="l" rtl="0" eaLnBrk="0" fontAlgn="base" hangingPunct="0">
        <a:spcBef>
          <a:spcPct val="20000"/>
        </a:spcBef>
        <a:spcAft>
          <a:spcPct val="0"/>
        </a:spcAft>
        <a:buChar char="•"/>
        <a:defRPr sz="2086">
          <a:solidFill>
            <a:schemeClr val="tx1"/>
          </a:solidFill>
          <a:latin typeface="+mn-lt"/>
        </a:defRPr>
      </a:lvl3pPr>
      <a:lvl4pPr marL="1390652" indent="-198665" algn="l" rtl="0" eaLnBrk="0" fontAlgn="base" hangingPunct="0">
        <a:spcBef>
          <a:spcPct val="20000"/>
        </a:spcBef>
        <a:spcAft>
          <a:spcPct val="0"/>
        </a:spcAft>
        <a:buChar char="–"/>
        <a:defRPr sz="1738">
          <a:solidFill>
            <a:schemeClr val="tx1"/>
          </a:solidFill>
          <a:latin typeface="+mn-lt"/>
        </a:defRPr>
      </a:lvl4pPr>
      <a:lvl5pPr marL="1787980" indent="-198665" algn="l" rtl="0" eaLnBrk="0" fontAlgn="base" hangingPunct="0">
        <a:spcBef>
          <a:spcPct val="20000"/>
        </a:spcBef>
        <a:spcAft>
          <a:spcPct val="0"/>
        </a:spcAft>
        <a:buChar char="»"/>
        <a:defRPr sz="1738">
          <a:solidFill>
            <a:schemeClr val="tx1"/>
          </a:solidFill>
          <a:latin typeface="+mn-lt"/>
        </a:defRPr>
      </a:lvl5pPr>
      <a:lvl6pPr marL="2185309" indent="-198665" algn="l" rtl="0" fontAlgn="base">
        <a:spcBef>
          <a:spcPct val="20000"/>
        </a:spcBef>
        <a:spcAft>
          <a:spcPct val="0"/>
        </a:spcAft>
        <a:buChar char="»"/>
        <a:defRPr sz="1738">
          <a:solidFill>
            <a:schemeClr val="tx1"/>
          </a:solidFill>
          <a:latin typeface="+mn-lt"/>
        </a:defRPr>
      </a:lvl6pPr>
      <a:lvl7pPr marL="2582638" indent="-198665" algn="l" rtl="0" fontAlgn="base">
        <a:spcBef>
          <a:spcPct val="20000"/>
        </a:spcBef>
        <a:spcAft>
          <a:spcPct val="0"/>
        </a:spcAft>
        <a:buChar char="»"/>
        <a:defRPr sz="1738">
          <a:solidFill>
            <a:schemeClr val="tx1"/>
          </a:solidFill>
          <a:latin typeface="+mn-lt"/>
        </a:defRPr>
      </a:lvl7pPr>
      <a:lvl8pPr marL="2979967" indent="-198665" algn="l" rtl="0" fontAlgn="base">
        <a:spcBef>
          <a:spcPct val="20000"/>
        </a:spcBef>
        <a:spcAft>
          <a:spcPct val="0"/>
        </a:spcAft>
        <a:buChar char="»"/>
        <a:defRPr sz="1738">
          <a:solidFill>
            <a:schemeClr val="tx1"/>
          </a:solidFill>
          <a:latin typeface="+mn-lt"/>
        </a:defRPr>
      </a:lvl8pPr>
      <a:lvl9pPr marL="3377297" indent="-198665" algn="l" rtl="0" fontAlgn="base">
        <a:spcBef>
          <a:spcPct val="20000"/>
        </a:spcBef>
        <a:spcAft>
          <a:spcPct val="0"/>
        </a:spcAft>
        <a:buChar char="»"/>
        <a:defRPr sz="1738">
          <a:solidFill>
            <a:schemeClr val="tx1"/>
          </a:solidFill>
          <a:latin typeface="+mn-lt"/>
        </a:defRPr>
      </a:lvl9pPr>
    </p:bodyStyle>
    <p:otherStyle>
      <a:defPPr>
        <a:defRPr lang="en-US"/>
      </a:defPPr>
      <a:lvl1pPr marL="0" algn="l" defTabSz="794658" rtl="0" eaLnBrk="1" latinLnBrk="0" hangingPunct="1">
        <a:defRPr sz="1564" kern="1200">
          <a:solidFill>
            <a:schemeClr val="tx1"/>
          </a:solidFill>
          <a:latin typeface="+mn-lt"/>
          <a:ea typeface="+mn-ea"/>
          <a:cs typeface="+mn-cs"/>
        </a:defRPr>
      </a:lvl1pPr>
      <a:lvl2pPr marL="397329" algn="l" defTabSz="794658" rtl="0" eaLnBrk="1" latinLnBrk="0" hangingPunct="1">
        <a:defRPr sz="1564" kern="1200">
          <a:solidFill>
            <a:schemeClr val="tx1"/>
          </a:solidFill>
          <a:latin typeface="+mn-lt"/>
          <a:ea typeface="+mn-ea"/>
          <a:cs typeface="+mn-cs"/>
        </a:defRPr>
      </a:lvl2pPr>
      <a:lvl3pPr marL="794658" algn="l" defTabSz="794658" rtl="0" eaLnBrk="1" latinLnBrk="0" hangingPunct="1">
        <a:defRPr sz="1564" kern="1200">
          <a:solidFill>
            <a:schemeClr val="tx1"/>
          </a:solidFill>
          <a:latin typeface="+mn-lt"/>
          <a:ea typeface="+mn-ea"/>
          <a:cs typeface="+mn-cs"/>
        </a:defRPr>
      </a:lvl3pPr>
      <a:lvl4pPr marL="1191987" algn="l" defTabSz="794658" rtl="0" eaLnBrk="1" latinLnBrk="0" hangingPunct="1">
        <a:defRPr sz="1564" kern="1200">
          <a:solidFill>
            <a:schemeClr val="tx1"/>
          </a:solidFill>
          <a:latin typeface="+mn-lt"/>
          <a:ea typeface="+mn-ea"/>
          <a:cs typeface="+mn-cs"/>
        </a:defRPr>
      </a:lvl4pPr>
      <a:lvl5pPr marL="1589316" algn="l" defTabSz="794658" rtl="0" eaLnBrk="1" latinLnBrk="0" hangingPunct="1">
        <a:defRPr sz="1564" kern="1200">
          <a:solidFill>
            <a:schemeClr val="tx1"/>
          </a:solidFill>
          <a:latin typeface="+mn-lt"/>
          <a:ea typeface="+mn-ea"/>
          <a:cs typeface="+mn-cs"/>
        </a:defRPr>
      </a:lvl5pPr>
      <a:lvl6pPr marL="1986645" algn="l" defTabSz="794658" rtl="0" eaLnBrk="1" latinLnBrk="0" hangingPunct="1">
        <a:defRPr sz="1564" kern="1200">
          <a:solidFill>
            <a:schemeClr val="tx1"/>
          </a:solidFill>
          <a:latin typeface="+mn-lt"/>
          <a:ea typeface="+mn-ea"/>
          <a:cs typeface="+mn-cs"/>
        </a:defRPr>
      </a:lvl6pPr>
      <a:lvl7pPr marL="2383974" algn="l" defTabSz="794658" rtl="0" eaLnBrk="1" latinLnBrk="0" hangingPunct="1">
        <a:defRPr sz="1564" kern="1200">
          <a:solidFill>
            <a:schemeClr val="tx1"/>
          </a:solidFill>
          <a:latin typeface="+mn-lt"/>
          <a:ea typeface="+mn-ea"/>
          <a:cs typeface="+mn-cs"/>
        </a:defRPr>
      </a:lvl7pPr>
      <a:lvl8pPr marL="2781303" algn="l" defTabSz="794658" rtl="0" eaLnBrk="1" latinLnBrk="0" hangingPunct="1">
        <a:defRPr sz="1564" kern="1200">
          <a:solidFill>
            <a:schemeClr val="tx1"/>
          </a:solidFill>
          <a:latin typeface="+mn-lt"/>
          <a:ea typeface="+mn-ea"/>
          <a:cs typeface="+mn-cs"/>
        </a:defRPr>
      </a:lvl8pPr>
      <a:lvl9pPr marL="3178632" algn="l" defTabSz="794658" rtl="0" eaLnBrk="1" latinLnBrk="0" hangingPunct="1">
        <a:defRPr sz="15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2.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4.jpeg"/><Relationship Id="rId5" Type="http://schemas.openxmlformats.org/officeDocument/2006/relationships/image" Target="../media/image19.png"/><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notesSlide" Target="../notesSlides/notesSlide17.xml"/><Relationship Id="rId16"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2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2280" y="4873724"/>
            <a:ext cx="6237490" cy="525785"/>
          </a:xfrm>
          <a:prstGeom prst="rect">
            <a:avLst/>
          </a:prstGeom>
        </p:spPr>
        <p:txBody>
          <a:bodyPr wrap="square">
            <a:spAutoFit/>
          </a:bodyPr>
          <a:lstStyle/>
          <a:p>
            <a:pPr marL="297996" indent="-297996" algn="r" fontAlgn="auto">
              <a:spcBef>
                <a:spcPts val="500"/>
              </a:spcBef>
              <a:spcAft>
                <a:spcPts val="0"/>
              </a:spcAft>
              <a:buClr>
                <a:schemeClr val="accent2"/>
              </a:buClr>
              <a:buSzPct val="75000"/>
              <a:defRPr/>
            </a:pPr>
            <a:r>
              <a:rPr lang="en-US" sz="1200" dirty="0">
                <a:latin typeface="Calibri" panose="020F0502020204030204" pitchFamily="34" charset="0"/>
                <a:ea typeface="Verdana" panose="020B0604030504040204" pitchFamily="34" charset="0"/>
                <a:cs typeface="Verdana" panose="020B0604030504040204" pitchFamily="34" charset="0"/>
              </a:rPr>
              <a:t>Q1 FY20 Results Presentation </a:t>
            </a:r>
          </a:p>
          <a:p>
            <a:pPr marL="297996" indent="-297996" algn="r" fontAlgn="auto">
              <a:spcBef>
                <a:spcPts val="500"/>
              </a:spcBef>
              <a:spcAft>
                <a:spcPts val="0"/>
              </a:spcAft>
              <a:buClr>
                <a:schemeClr val="accent2"/>
              </a:buClr>
              <a:buSzPct val="75000"/>
              <a:defRPr/>
            </a:pPr>
            <a:r>
              <a:rPr lang="en-US" sz="1200" dirty="0">
                <a:latin typeface="Calibri" panose="020F0502020204030204" pitchFamily="34" charset="0"/>
                <a:ea typeface="Verdana" panose="020B0604030504040204" pitchFamily="34" charset="0"/>
                <a:cs typeface="Verdana" panose="020B0604030504040204" pitchFamily="34" charset="0"/>
              </a:rPr>
              <a:t>Aug 2019</a:t>
            </a:r>
            <a:endParaRPr lang="en-IN" sz="1200" dirty="0">
              <a:latin typeface="Calibri" panose="020F0502020204030204" pitchFamily="34" charset="0"/>
              <a:ea typeface="Verdana" panose="020B0604030504040204" pitchFamily="34" charset="0"/>
              <a:cs typeface="Verdana" panose="020B0604030504040204" pitchFamily="34" charset="0"/>
            </a:endParaRPr>
          </a:p>
        </p:txBody>
      </p:sp>
      <p:sp>
        <p:nvSpPr>
          <p:cNvPr id="3" name="Rectangle 2"/>
          <p:cNvSpPr/>
          <p:nvPr/>
        </p:nvSpPr>
        <p:spPr>
          <a:xfrm>
            <a:off x="5645902" y="4450527"/>
            <a:ext cx="3475631" cy="371192"/>
          </a:xfrm>
          <a:prstGeom prst="rect">
            <a:avLst/>
          </a:prstGeom>
        </p:spPr>
        <p:txBody>
          <a:bodyPr wrap="none">
            <a:spAutoFit/>
          </a:bodyPr>
          <a:lstStyle/>
          <a:p>
            <a:pPr algn="r">
              <a:spcBef>
                <a:spcPts val="0"/>
              </a:spcBef>
              <a:spcAft>
                <a:spcPts val="0"/>
              </a:spcAft>
            </a:pPr>
            <a:r>
              <a:rPr lang="en-IN" sz="1812" kern="0" dirty="0">
                <a:solidFill>
                  <a:schemeClr val="accent2">
                    <a:lumMod val="75000"/>
                  </a:schemeClr>
                </a:solidFill>
                <a:latin typeface="Calibri" panose="020F0502020204030204" pitchFamily="34" charset="0"/>
                <a:ea typeface="Verdana" panose="020B0604030504040204" pitchFamily="34" charset="0"/>
                <a:cs typeface="Verdana" panose="020B0604030504040204" pitchFamily="34" charset="0"/>
              </a:rPr>
              <a:t>Meghmani Organics Limited (MOL)</a:t>
            </a:r>
            <a:endParaRPr lang="en-US" sz="1812" kern="0" dirty="0">
              <a:solidFill>
                <a:schemeClr val="accent2">
                  <a:lumMod val="75000"/>
                </a:schemeClr>
              </a:solidFill>
              <a:latin typeface="Calibri" panose="020F050202020403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612403" y="4821719"/>
            <a:ext cx="3528000" cy="36000"/>
          </a:xfrm>
          <a:prstGeom prst="rect">
            <a:avLst/>
          </a:prstGeom>
          <a:solidFill>
            <a:srgbClr val="A6A6A6"/>
          </a:solidFill>
        </p:spPr>
        <p:txBody>
          <a:bodyPr wrap="square" rtlCol="0">
            <a:noAutofit/>
          </a:bodyPr>
          <a:lstStyle/>
          <a:p>
            <a:pPr algn="r"/>
            <a:endParaRPr lang="en-IN" sz="1812" dirty="0"/>
          </a:p>
        </p:txBody>
      </p:sp>
      <p:sp>
        <p:nvSpPr>
          <p:cNvPr id="5" name="TextBox 4"/>
          <p:cNvSpPr txBox="1"/>
          <p:nvPr/>
        </p:nvSpPr>
        <p:spPr>
          <a:xfrm>
            <a:off x="0" y="1845388"/>
            <a:ext cx="9144000" cy="65221"/>
          </a:xfrm>
          <a:prstGeom prst="rect">
            <a:avLst/>
          </a:prstGeom>
          <a:solidFill>
            <a:srgbClr val="A6A6A6"/>
          </a:solidFill>
        </p:spPr>
        <p:txBody>
          <a:bodyPr wrap="square" rtlCol="0">
            <a:noAutofit/>
          </a:bodyPr>
          <a:lstStyle/>
          <a:p>
            <a:endParaRPr lang="en-IN" sz="1812" dirty="0"/>
          </a:p>
        </p:txBody>
      </p:sp>
      <p:sp>
        <p:nvSpPr>
          <p:cNvPr id="6" name="TextBox 5"/>
          <p:cNvSpPr txBox="1"/>
          <p:nvPr/>
        </p:nvSpPr>
        <p:spPr>
          <a:xfrm>
            <a:off x="0" y="4181135"/>
            <a:ext cx="9144000" cy="65221"/>
          </a:xfrm>
          <a:prstGeom prst="rect">
            <a:avLst/>
          </a:prstGeom>
          <a:solidFill>
            <a:srgbClr val="A6A6A6"/>
          </a:solidFill>
        </p:spPr>
        <p:txBody>
          <a:bodyPr wrap="square" rtlCol="0">
            <a:noAutofit/>
          </a:bodyPr>
          <a:lstStyle/>
          <a:p>
            <a:endParaRPr lang="en-IN" sz="1812" dirty="0"/>
          </a:p>
        </p:txBody>
      </p:sp>
      <p:grpSp>
        <p:nvGrpSpPr>
          <p:cNvPr id="16" name="Group 15">
            <a:extLst>
              <a:ext uri="{FF2B5EF4-FFF2-40B4-BE49-F238E27FC236}">
                <a16:creationId xmlns:a16="http://schemas.microsoft.com/office/drawing/2014/main" id="{67FFC6B5-CD0F-4E6E-9F9C-2320AFB04B0D}"/>
              </a:ext>
            </a:extLst>
          </p:cNvPr>
          <p:cNvGrpSpPr/>
          <p:nvPr/>
        </p:nvGrpSpPr>
        <p:grpSpPr>
          <a:xfrm>
            <a:off x="326" y="1909338"/>
            <a:ext cx="9143673" cy="2273066"/>
            <a:chOff x="611561" y="1309190"/>
            <a:chExt cx="7860872" cy="181813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309190"/>
              <a:ext cx="1705618" cy="1817121"/>
            </a:xfrm>
            <a:prstGeom prst="rect">
              <a:avLst/>
            </a:prstGeom>
          </p:spPr>
        </p:pic>
        <p:pic>
          <p:nvPicPr>
            <p:cNvPr id="10" name="Picture 2" descr="http://www.sundayobserver.lk/2011/07/17/z_p-39-Unscientifi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53779" y="1310206"/>
              <a:ext cx="2760307" cy="18171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2.wlimg.com/product_images/bc-full/dir_81/2406917/mix-solvent-7991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538" y="1310206"/>
              <a:ext cx="2203895" cy="18171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13399"/>
            <a:stretch/>
          </p:blipFill>
          <p:spPr>
            <a:xfrm>
              <a:off x="611561" y="1309190"/>
              <a:ext cx="1440160" cy="1817121"/>
            </a:xfrm>
            <a:prstGeom prst="rect">
              <a:avLst/>
            </a:prstGeom>
          </p:spPr>
        </p:pic>
      </p:grpSp>
    </p:spTree>
    <p:extLst>
      <p:ext uri="{BB962C8B-B14F-4D97-AF65-F5344CB8AC3E}">
        <p14:creationId xmlns:p14="http://schemas.microsoft.com/office/powerpoint/2010/main" val="24565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9C22DE-B734-42BA-8111-7EFE7391B370}"/>
              </a:ext>
            </a:extLst>
          </p:cNvPr>
          <p:cNvSpPr>
            <a:spLocks noGrp="1"/>
          </p:cNvSpPr>
          <p:nvPr>
            <p:ph type="sldNum" sz="quarter" idx="4"/>
          </p:nvPr>
        </p:nvSpPr>
        <p:spPr/>
        <p:txBody>
          <a:bodyPr/>
          <a:lstStyle/>
          <a:p>
            <a:pPr>
              <a:defRPr/>
            </a:pPr>
            <a:fld id="{C727B6A8-F5CF-46F2-8964-0FBEDFD20F06}" type="slidenum">
              <a:rPr lang="en-US" smtClean="0"/>
              <a:pPr>
                <a:defRPr/>
              </a:pPr>
              <a:t>10</a:t>
            </a:fld>
            <a:endParaRPr lang="en-US" dirty="0"/>
          </a:p>
        </p:txBody>
      </p:sp>
      <p:sp>
        <p:nvSpPr>
          <p:cNvPr id="68" name="Text Box 3">
            <a:extLst>
              <a:ext uri="{FF2B5EF4-FFF2-40B4-BE49-F238E27FC236}">
                <a16:creationId xmlns:a16="http://schemas.microsoft.com/office/drawing/2014/main" id="{E6EA6699-D134-4C08-A99F-01827D56DAD6}"/>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Verdana" pitchFamily="34" charset="0"/>
              </a:rPr>
              <a:t>Discussion Summary</a:t>
            </a:r>
          </a:p>
        </p:txBody>
      </p:sp>
      <p:graphicFrame>
        <p:nvGraphicFramePr>
          <p:cNvPr id="42" name="Table 41">
            <a:extLst>
              <a:ext uri="{FF2B5EF4-FFF2-40B4-BE49-F238E27FC236}">
                <a16:creationId xmlns:a16="http://schemas.microsoft.com/office/drawing/2014/main" id="{65279AAB-56D9-4C94-8066-445256FBA1BB}"/>
              </a:ext>
            </a:extLst>
          </p:cNvPr>
          <p:cNvGraphicFramePr>
            <a:graphicFrameLocks noGrp="1"/>
          </p:cNvGraphicFramePr>
          <p:nvPr>
            <p:extLst>
              <p:ext uri="{D42A27DB-BD31-4B8C-83A1-F6EECF244321}">
                <p14:modId xmlns:p14="http://schemas.microsoft.com/office/powerpoint/2010/main" val="656775630"/>
              </p:ext>
            </p:extLst>
          </p:nvPr>
        </p:nvGraphicFramePr>
        <p:xfrm>
          <a:off x="2435763" y="1075244"/>
          <a:ext cx="2678113" cy="4039620"/>
        </p:xfrm>
        <a:graphic>
          <a:graphicData uri="http://schemas.openxmlformats.org/drawingml/2006/table">
            <a:tbl>
              <a:tblPr firstRow="1" bandRow="1">
                <a:tableStyleId>{2D5ABB26-0587-4C30-8999-92F81FD0307C}</a:tableStyleId>
              </a:tblPr>
              <a:tblGrid>
                <a:gridCol w="2678113">
                  <a:extLst>
                    <a:ext uri="{9D8B030D-6E8A-4147-A177-3AD203B41FA5}">
                      <a16:colId xmlns:a16="http://schemas.microsoft.com/office/drawing/2014/main" val="2847411026"/>
                    </a:ext>
                  </a:extLst>
                </a:gridCol>
              </a:tblGrid>
              <a:tr h="807924">
                <a:tc>
                  <a:txBody>
                    <a:bodyPr/>
                    <a:lstStyle/>
                    <a:p>
                      <a:r>
                        <a:rPr lang="en-IN" sz="1600" b="0" dirty="0">
                          <a:solidFill>
                            <a:schemeClr val="tx1"/>
                          </a:solidFill>
                          <a:latin typeface="Calibri" panose="020F0502020204030204" pitchFamily="34" charset="0"/>
                          <a:cs typeface="Calibri" panose="020F0502020204030204" pitchFamily="34" charset="0"/>
                        </a:rPr>
                        <a:t>Q1 FY20 Results Update</a:t>
                      </a:r>
                      <a:endParaRPr lang="en-IN" sz="2000" b="0"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3257208"/>
                  </a:ext>
                </a:extLst>
              </a:tr>
              <a:tr h="807924">
                <a:tc>
                  <a:txBody>
                    <a:bodyPr/>
                    <a:lstStyle/>
                    <a:p>
                      <a:r>
                        <a:rPr lang="en-IN" sz="2000" b="1" dirty="0">
                          <a:solidFill>
                            <a:srgbClr val="00B050"/>
                          </a:solidFill>
                          <a:latin typeface="Calibri" panose="020F0502020204030204" pitchFamily="34" charset="0"/>
                          <a:cs typeface="Calibri" panose="020F0502020204030204" pitchFamily="34" charset="0"/>
                        </a:rPr>
                        <a:t>About Us</a:t>
                      </a:r>
                      <a:endParaRPr lang="en-IN" sz="1600" b="1" dirty="0">
                        <a:solidFill>
                          <a:srgbClr val="00B050"/>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759467"/>
                  </a:ext>
                </a:extLst>
              </a:tr>
              <a:tr h="807924">
                <a:tc>
                  <a:txBody>
                    <a:bodyPr/>
                    <a:lstStyle/>
                    <a:p>
                      <a:r>
                        <a:rPr lang="en-IN" sz="1600" b="0" dirty="0">
                          <a:latin typeface="Calibri" panose="020F0502020204030204" pitchFamily="34" charset="0"/>
                          <a:cs typeface="Calibri" panose="020F0502020204030204" pitchFamily="34" charset="0"/>
                        </a:rPr>
                        <a:t>Business Overview</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6249797"/>
                  </a:ext>
                </a:extLst>
              </a:tr>
              <a:tr h="807924">
                <a:tc>
                  <a:txBody>
                    <a:bodyPr/>
                    <a:lstStyle/>
                    <a:p>
                      <a:r>
                        <a:rPr lang="en-IN" sz="1600" b="0" dirty="0">
                          <a:latin typeface="Calibri" panose="020F0502020204030204" pitchFamily="34" charset="0"/>
                          <a:cs typeface="Calibri" panose="020F0502020204030204" pitchFamily="34" charset="0"/>
                        </a:rPr>
                        <a:t>Strategy &amp; Outlook</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136860"/>
                  </a:ext>
                </a:extLst>
              </a:tr>
              <a:tr h="807924">
                <a:tc>
                  <a:txBody>
                    <a:bodyPr/>
                    <a:lstStyle/>
                    <a:p>
                      <a:r>
                        <a:rPr lang="en-IN" sz="1600" b="0" dirty="0">
                          <a:latin typeface="Calibri" panose="020F0502020204030204" pitchFamily="34" charset="0"/>
                          <a:cs typeface="Calibri" panose="020F0502020204030204" pitchFamily="34" charset="0"/>
                        </a:rPr>
                        <a:t>Financial Overview</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2364839"/>
                  </a:ext>
                </a:extLst>
              </a:tr>
            </a:tbl>
          </a:graphicData>
        </a:graphic>
      </p:graphicFrame>
      <p:grpSp>
        <p:nvGrpSpPr>
          <p:cNvPr id="69" name="Group 68">
            <a:extLst>
              <a:ext uri="{FF2B5EF4-FFF2-40B4-BE49-F238E27FC236}">
                <a16:creationId xmlns:a16="http://schemas.microsoft.com/office/drawing/2014/main" id="{289FC1C5-FAE3-43C6-8BFD-D341DA170E7B}"/>
              </a:ext>
            </a:extLst>
          </p:cNvPr>
          <p:cNvGrpSpPr/>
          <p:nvPr/>
        </p:nvGrpSpPr>
        <p:grpSpPr>
          <a:xfrm>
            <a:off x="755576" y="1201316"/>
            <a:ext cx="1412036" cy="3816424"/>
            <a:chOff x="755576" y="1201316"/>
            <a:chExt cx="1412036" cy="3816424"/>
          </a:xfrm>
        </p:grpSpPr>
        <p:sp>
          <p:nvSpPr>
            <p:cNvPr id="70" name="Right Arrow 2">
              <a:extLst>
                <a:ext uri="{FF2B5EF4-FFF2-40B4-BE49-F238E27FC236}">
                  <a16:creationId xmlns:a16="http://schemas.microsoft.com/office/drawing/2014/main" id="{CEF17880-3508-421F-99C9-FA80927805A9}"/>
                </a:ext>
              </a:extLst>
            </p:cNvPr>
            <p:cNvSpPr/>
            <p:nvPr/>
          </p:nvSpPr>
          <p:spPr>
            <a:xfrm>
              <a:off x="755576" y="1201316"/>
              <a:ext cx="1412036" cy="632264"/>
            </a:xfrm>
            <a:prstGeom prst="rightArrow">
              <a:avLst>
                <a:gd name="adj1" fmla="val 80578"/>
                <a:gd name="adj2" fmla="val 51240"/>
              </a:avLst>
            </a:prstGeom>
            <a:solidFill>
              <a:srgbClr val="005A9E"/>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23">
              <a:extLst>
                <a:ext uri="{FF2B5EF4-FFF2-40B4-BE49-F238E27FC236}">
                  <a16:creationId xmlns:a16="http://schemas.microsoft.com/office/drawing/2014/main" id="{EA957EAA-3E06-440D-81E0-52C47C9FBAAA}"/>
                </a:ext>
              </a:extLst>
            </p:cNvPr>
            <p:cNvSpPr/>
            <p:nvPr/>
          </p:nvSpPr>
          <p:spPr>
            <a:xfrm>
              <a:off x="755576" y="2793396"/>
              <a:ext cx="1412036" cy="632264"/>
            </a:xfrm>
            <a:prstGeom prst="rightArrow">
              <a:avLst>
                <a:gd name="adj1" fmla="val 80578"/>
                <a:gd name="adj2" fmla="val 51240"/>
              </a:avLst>
            </a:prstGeom>
            <a:solidFill>
              <a:srgbClr val="008FFA"/>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Arrow 20">
              <a:extLst>
                <a:ext uri="{FF2B5EF4-FFF2-40B4-BE49-F238E27FC236}">
                  <a16:creationId xmlns:a16="http://schemas.microsoft.com/office/drawing/2014/main" id="{F1A3B55F-D97D-4A58-A4C0-18BC55C1159C}"/>
                </a:ext>
              </a:extLst>
            </p:cNvPr>
            <p:cNvSpPr/>
            <p:nvPr/>
          </p:nvSpPr>
          <p:spPr>
            <a:xfrm>
              <a:off x="755576" y="1997356"/>
              <a:ext cx="1412036" cy="632264"/>
            </a:xfrm>
            <a:prstGeom prst="rightArrow">
              <a:avLst>
                <a:gd name="adj1" fmla="val 80578"/>
                <a:gd name="adj2" fmla="val 51240"/>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29">
              <a:extLst>
                <a:ext uri="{FF2B5EF4-FFF2-40B4-BE49-F238E27FC236}">
                  <a16:creationId xmlns:a16="http://schemas.microsoft.com/office/drawing/2014/main" id="{2AC3540B-015E-4397-8438-5E69DDA396E2}"/>
                </a:ext>
              </a:extLst>
            </p:cNvPr>
            <p:cNvSpPr/>
            <p:nvPr/>
          </p:nvSpPr>
          <p:spPr>
            <a:xfrm>
              <a:off x="755576" y="4385476"/>
              <a:ext cx="1412036" cy="632264"/>
            </a:xfrm>
            <a:prstGeom prst="rightArrow">
              <a:avLst>
                <a:gd name="adj1" fmla="val 80578"/>
                <a:gd name="adj2" fmla="val 51240"/>
              </a:avLst>
            </a:prstGeom>
            <a:solidFill>
              <a:srgbClr val="C2382B"/>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Arrow 26">
              <a:extLst>
                <a:ext uri="{FF2B5EF4-FFF2-40B4-BE49-F238E27FC236}">
                  <a16:creationId xmlns:a16="http://schemas.microsoft.com/office/drawing/2014/main" id="{3F59E67D-D9EA-44D7-B207-71E834E5870B}"/>
                </a:ext>
              </a:extLst>
            </p:cNvPr>
            <p:cNvSpPr/>
            <p:nvPr/>
          </p:nvSpPr>
          <p:spPr>
            <a:xfrm>
              <a:off x="755576" y="3589436"/>
              <a:ext cx="1412036" cy="632264"/>
            </a:xfrm>
            <a:prstGeom prst="rightArrow">
              <a:avLst>
                <a:gd name="adj1" fmla="val 80578"/>
                <a:gd name="adj2" fmla="val 51240"/>
              </a:avLst>
            </a:prstGeom>
            <a:solidFill>
              <a:srgbClr val="F59B1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68E7BAC-21BA-4994-ADF8-1EB22F732168}"/>
                </a:ext>
              </a:extLst>
            </p:cNvPr>
            <p:cNvGrpSpPr/>
            <p:nvPr/>
          </p:nvGrpSpPr>
          <p:grpSpPr>
            <a:xfrm>
              <a:off x="1115616" y="4526487"/>
              <a:ext cx="428412" cy="358960"/>
              <a:chOff x="1115616" y="3734399"/>
              <a:chExt cx="428412" cy="358960"/>
            </a:xfrm>
          </p:grpSpPr>
          <p:sp>
            <p:nvSpPr>
              <p:cNvPr id="101" name="Rounded Rectangle 98">
                <a:extLst>
                  <a:ext uri="{FF2B5EF4-FFF2-40B4-BE49-F238E27FC236}">
                    <a16:creationId xmlns:a16="http://schemas.microsoft.com/office/drawing/2014/main" id="{86E3EDA7-27F8-47C0-8F5E-842BE7D40674}"/>
                  </a:ext>
                </a:extLst>
              </p:cNvPr>
              <p:cNvSpPr/>
              <p:nvPr/>
            </p:nvSpPr>
            <p:spPr>
              <a:xfrm>
                <a:off x="1115616" y="4032943"/>
                <a:ext cx="428412" cy="60416"/>
              </a:xfrm>
              <a:prstGeom prst="roundRect">
                <a:avLst>
                  <a:gd name="adj" fmla="val 757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2" name="Rounded Rectangle 99">
                <a:extLst>
                  <a:ext uri="{FF2B5EF4-FFF2-40B4-BE49-F238E27FC236}">
                    <a16:creationId xmlns:a16="http://schemas.microsoft.com/office/drawing/2014/main" id="{05D43DB3-7174-4F97-8B31-F98F75C3F461}"/>
                  </a:ext>
                </a:extLst>
              </p:cNvPr>
              <p:cNvSpPr/>
              <p:nvPr/>
            </p:nvSpPr>
            <p:spPr>
              <a:xfrm>
                <a:off x="1406716" y="3734399"/>
                <a:ext cx="54925" cy="280113"/>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3" name="Rounded Rectangle 100">
                <a:extLst>
                  <a:ext uri="{FF2B5EF4-FFF2-40B4-BE49-F238E27FC236}">
                    <a16:creationId xmlns:a16="http://schemas.microsoft.com/office/drawing/2014/main" id="{E53E07A7-10DC-4436-B6FC-3D39B0F7CA55}"/>
                  </a:ext>
                </a:extLst>
              </p:cNvPr>
              <p:cNvSpPr/>
              <p:nvPr/>
            </p:nvSpPr>
            <p:spPr>
              <a:xfrm>
                <a:off x="1329822" y="3897341"/>
                <a:ext cx="54925" cy="117172"/>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4" name="Rounded Rectangle 101">
                <a:extLst>
                  <a:ext uri="{FF2B5EF4-FFF2-40B4-BE49-F238E27FC236}">
                    <a16:creationId xmlns:a16="http://schemas.microsoft.com/office/drawing/2014/main" id="{BCB2E571-F65E-4A79-B1C2-6781A9B53065}"/>
                  </a:ext>
                </a:extLst>
              </p:cNvPr>
              <p:cNvSpPr/>
              <p:nvPr/>
            </p:nvSpPr>
            <p:spPr>
              <a:xfrm>
                <a:off x="1247435" y="3811293"/>
                <a:ext cx="60417" cy="203220"/>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5" name="Rounded Rectangle 102">
                <a:extLst>
                  <a:ext uri="{FF2B5EF4-FFF2-40B4-BE49-F238E27FC236}">
                    <a16:creationId xmlns:a16="http://schemas.microsoft.com/office/drawing/2014/main" id="{3214DF85-219F-4672-9082-408A9FB59C70}"/>
                  </a:ext>
                </a:extLst>
              </p:cNvPr>
              <p:cNvSpPr/>
              <p:nvPr/>
            </p:nvSpPr>
            <p:spPr>
              <a:xfrm>
                <a:off x="1170541" y="3913818"/>
                <a:ext cx="54925" cy="100694"/>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id="{E79834E4-C928-4790-BA29-6AAAC9320A36}"/>
                </a:ext>
              </a:extLst>
            </p:cNvPr>
            <p:cNvGrpSpPr/>
            <p:nvPr/>
          </p:nvGrpSpPr>
          <p:grpSpPr>
            <a:xfrm>
              <a:off x="1162556" y="3733359"/>
              <a:ext cx="432000" cy="360000"/>
              <a:chOff x="1162556" y="2916115"/>
              <a:chExt cx="432000" cy="360000"/>
            </a:xfrm>
          </p:grpSpPr>
          <p:sp>
            <p:nvSpPr>
              <p:cNvPr id="95" name="Freeform 324">
                <a:extLst>
                  <a:ext uri="{FF2B5EF4-FFF2-40B4-BE49-F238E27FC236}">
                    <a16:creationId xmlns:a16="http://schemas.microsoft.com/office/drawing/2014/main" id="{719A641D-7D4C-43C5-873E-6D126967946D}"/>
                  </a:ext>
                </a:extLst>
              </p:cNvPr>
              <p:cNvSpPr>
                <a:spLocks/>
              </p:cNvSpPr>
              <p:nvPr/>
            </p:nvSpPr>
            <p:spPr bwMode="auto">
              <a:xfrm>
                <a:off x="1162556" y="2970494"/>
                <a:ext cx="304104" cy="305621"/>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6" name="Freeform 325">
                <a:extLst>
                  <a:ext uri="{FF2B5EF4-FFF2-40B4-BE49-F238E27FC236}">
                    <a16:creationId xmlns:a16="http://schemas.microsoft.com/office/drawing/2014/main" id="{8E5E6C40-111B-4807-93D0-171ED20940A4}"/>
                  </a:ext>
                </a:extLst>
              </p:cNvPr>
              <p:cNvSpPr>
                <a:spLocks/>
              </p:cNvSpPr>
              <p:nvPr/>
            </p:nvSpPr>
            <p:spPr bwMode="auto">
              <a:xfrm>
                <a:off x="1208708" y="3016864"/>
                <a:ext cx="211801" cy="212880"/>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7" name="Freeform 326">
                <a:extLst>
                  <a:ext uri="{FF2B5EF4-FFF2-40B4-BE49-F238E27FC236}">
                    <a16:creationId xmlns:a16="http://schemas.microsoft.com/office/drawing/2014/main" id="{0A71374C-1686-46D2-A76B-079CB12A7178}"/>
                  </a:ext>
                </a:extLst>
              </p:cNvPr>
              <p:cNvSpPr>
                <a:spLocks/>
              </p:cNvSpPr>
              <p:nvPr/>
            </p:nvSpPr>
            <p:spPr bwMode="auto">
              <a:xfrm>
                <a:off x="1258979" y="3067871"/>
                <a:ext cx="110845" cy="11128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8" name="Freeform 125">
                <a:extLst>
                  <a:ext uri="{FF2B5EF4-FFF2-40B4-BE49-F238E27FC236}">
                    <a16:creationId xmlns:a16="http://schemas.microsoft.com/office/drawing/2014/main" id="{F6C752BC-3C96-417F-9DC7-8F37B50139FF}"/>
                  </a:ext>
                </a:extLst>
              </p:cNvPr>
              <p:cNvSpPr>
                <a:spLocks/>
              </p:cNvSpPr>
              <p:nvPr/>
            </p:nvSpPr>
            <p:spPr bwMode="auto">
              <a:xfrm>
                <a:off x="1455120" y="2965438"/>
                <a:ext cx="131449" cy="85574"/>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9" name="Freeform 126">
                <a:extLst>
                  <a:ext uri="{FF2B5EF4-FFF2-40B4-BE49-F238E27FC236}">
                    <a16:creationId xmlns:a16="http://schemas.microsoft.com/office/drawing/2014/main" id="{DB21DD92-B025-4515-B6CC-6D08F7BE574A}"/>
                  </a:ext>
                </a:extLst>
              </p:cNvPr>
              <p:cNvSpPr>
                <a:spLocks/>
              </p:cNvSpPr>
              <p:nvPr/>
            </p:nvSpPr>
            <p:spPr bwMode="auto">
              <a:xfrm>
                <a:off x="1438019" y="2916115"/>
                <a:ext cx="110021" cy="111710"/>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100" name="Rounded Rectangle 329">
                <a:extLst>
                  <a:ext uri="{FF2B5EF4-FFF2-40B4-BE49-F238E27FC236}">
                    <a16:creationId xmlns:a16="http://schemas.microsoft.com/office/drawing/2014/main" id="{B52C73B6-8423-4879-BEFD-97EB0C13E84D}"/>
                  </a:ext>
                </a:extLst>
              </p:cNvPr>
              <p:cNvSpPr/>
              <p:nvPr/>
            </p:nvSpPr>
            <p:spPr>
              <a:xfrm rot="19440000">
                <a:off x="1313506" y="3023715"/>
                <a:ext cx="281050" cy="16656"/>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endParaRPr>
              </a:p>
            </p:txBody>
          </p:sp>
        </p:grpSp>
        <p:sp>
          <p:nvSpPr>
            <p:cNvPr id="77" name="Freeform 229">
              <a:extLst>
                <a:ext uri="{FF2B5EF4-FFF2-40B4-BE49-F238E27FC236}">
                  <a16:creationId xmlns:a16="http://schemas.microsoft.com/office/drawing/2014/main" id="{DACC5D67-4417-4723-9875-76305B653B23}"/>
                </a:ext>
              </a:extLst>
            </p:cNvPr>
            <p:cNvSpPr/>
            <p:nvPr/>
          </p:nvSpPr>
          <p:spPr>
            <a:xfrm rot="18999791">
              <a:off x="1190084" y="1337514"/>
              <a:ext cx="338335" cy="380742"/>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Freeform 219">
              <a:extLst>
                <a:ext uri="{FF2B5EF4-FFF2-40B4-BE49-F238E27FC236}">
                  <a16:creationId xmlns:a16="http://schemas.microsoft.com/office/drawing/2014/main" id="{DBB491C2-3529-4F8D-BE58-CBBE2AEC1C08}"/>
                </a:ext>
              </a:extLst>
            </p:cNvPr>
            <p:cNvSpPr/>
            <p:nvPr/>
          </p:nvSpPr>
          <p:spPr>
            <a:xfrm>
              <a:off x="1102223" y="2880946"/>
              <a:ext cx="468000" cy="468000"/>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D766ADFC-C02C-4E91-99F9-B29C4047D471}"/>
                </a:ext>
              </a:extLst>
            </p:cNvPr>
            <p:cNvGrpSpPr/>
            <p:nvPr/>
          </p:nvGrpSpPr>
          <p:grpSpPr>
            <a:xfrm>
              <a:off x="1103941" y="2137460"/>
              <a:ext cx="432000" cy="360000"/>
              <a:chOff x="1103941" y="2137460"/>
              <a:chExt cx="432000" cy="360000"/>
            </a:xfrm>
          </p:grpSpPr>
          <p:grpSp>
            <p:nvGrpSpPr>
              <p:cNvPr id="80" name="Group 79">
                <a:extLst>
                  <a:ext uri="{FF2B5EF4-FFF2-40B4-BE49-F238E27FC236}">
                    <a16:creationId xmlns:a16="http://schemas.microsoft.com/office/drawing/2014/main" id="{0BD9A541-4F46-4E09-A1CE-312178753D69}"/>
                  </a:ext>
                </a:extLst>
              </p:cNvPr>
              <p:cNvGrpSpPr/>
              <p:nvPr/>
            </p:nvGrpSpPr>
            <p:grpSpPr>
              <a:xfrm>
                <a:off x="1199280" y="2137460"/>
                <a:ext cx="241283" cy="360000"/>
                <a:chOff x="-2429678" y="-3238500"/>
                <a:chExt cx="13663209" cy="13417212"/>
              </a:xfrm>
              <a:solidFill>
                <a:schemeClr val="bg1"/>
              </a:solidFill>
            </p:grpSpPr>
            <p:sp>
              <p:nvSpPr>
                <p:cNvPr id="91" name="Freeform 394">
                  <a:extLst>
                    <a:ext uri="{FF2B5EF4-FFF2-40B4-BE49-F238E27FC236}">
                      <a16:creationId xmlns:a16="http://schemas.microsoft.com/office/drawing/2014/main" id="{BE3DE602-8828-4FCB-9D39-38A95A62DA76}"/>
                    </a:ext>
                  </a:extLst>
                </p:cNvPr>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Rectangle 92">
                  <a:extLst>
                    <a:ext uri="{FF2B5EF4-FFF2-40B4-BE49-F238E27FC236}">
                      <a16:creationId xmlns:a16="http://schemas.microsoft.com/office/drawing/2014/main" id="{84372088-C122-4495-B975-6667729E011C}"/>
                    </a:ext>
                  </a:extLst>
                </p:cNvPr>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Freeform 14">
                  <a:extLst>
                    <a:ext uri="{FF2B5EF4-FFF2-40B4-BE49-F238E27FC236}">
                      <a16:creationId xmlns:a16="http://schemas.microsoft.com/office/drawing/2014/main" id="{55092139-4462-4487-B04F-969BE7220FB9}"/>
                    </a:ext>
                  </a:extLst>
                </p:cNvPr>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Diamond 100">
                  <a:extLst>
                    <a:ext uri="{FF2B5EF4-FFF2-40B4-BE49-F238E27FC236}">
                      <a16:creationId xmlns:a16="http://schemas.microsoft.com/office/drawing/2014/main" id="{670ED711-0A81-40E8-AD3A-1E5994B393FB}"/>
                    </a:ext>
                  </a:extLst>
                </p:cNvPr>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1" name="Group 80">
                <a:extLst>
                  <a:ext uri="{FF2B5EF4-FFF2-40B4-BE49-F238E27FC236}">
                    <a16:creationId xmlns:a16="http://schemas.microsoft.com/office/drawing/2014/main" id="{8A1C2859-BE21-4BEA-AAB7-2AAF646F7987}"/>
                  </a:ext>
                </a:extLst>
              </p:cNvPr>
              <p:cNvGrpSpPr/>
              <p:nvPr/>
            </p:nvGrpSpPr>
            <p:grpSpPr>
              <a:xfrm>
                <a:off x="1103941" y="2162641"/>
                <a:ext cx="155695" cy="255085"/>
                <a:chOff x="-7791742" y="-2283273"/>
                <a:chExt cx="8816598" cy="9507034"/>
              </a:xfrm>
              <a:solidFill>
                <a:schemeClr val="bg1"/>
              </a:solidFill>
            </p:grpSpPr>
            <p:sp>
              <p:nvSpPr>
                <p:cNvPr id="87" name="Freeform 390">
                  <a:extLst>
                    <a:ext uri="{FF2B5EF4-FFF2-40B4-BE49-F238E27FC236}">
                      <a16:creationId xmlns:a16="http://schemas.microsoft.com/office/drawing/2014/main" id="{C5DF42AD-7786-4273-8AC4-7635D7B4DBB1}"/>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92">
                  <a:extLst>
                    <a:ext uri="{FF2B5EF4-FFF2-40B4-BE49-F238E27FC236}">
                      <a16:creationId xmlns:a16="http://schemas.microsoft.com/office/drawing/2014/main" id="{03C96791-10C4-4920-B15E-771DDA1DB3AB}"/>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Freeform 392">
                  <a:extLst>
                    <a:ext uri="{FF2B5EF4-FFF2-40B4-BE49-F238E27FC236}">
                      <a16:creationId xmlns:a16="http://schemas.microsoft.com/office/drawing/2014/main" id="{F9A2310C-65FC-4A40-92BD-2D1266D16FA4}"/>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Diamond 100">
                  <a:extLst>
                    <a:ext uri="{FF2B5EF4-FFF2-40B4-BE49-F238E27FC236}">
                      <a16:creationId xmlns:a16="http://schemas.microsoft.com/office/drawing/2014/main" id="{01CDFD1C-3356-4291-A39C-CCAA468EB4D1}"/>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2" name="Group 81">
                <a:extLst>
                  <a:ext uri="{FF2B5EF4-FFF2-40B4-BE49-F238E27FC236}">
                    <a16:creationId xmlns:a16="http://schemas.microsoft.com/office/drawing/2014/main" id="{7CF77BF4-A643-4C97-A44C-028A26B65798}"/>
                  </a:ext>
                </a:extLst>
              </p:cNvPr>
              <p:cNvGrpSpPr/>
              <p:nvPr/>
            </p:nvGrpSpPr>
            <p:grpSpPr>
              <a:xfrm flipH="1">
                <a:off x="1380246" y="2162641"/>
                <a:ext cx="155695" cy="255085"/>
                <a:chOff x="-7791742" y="-2283273"/>
                <a:chExt cx="8816598" cy="9507034"/>
              </a:xfrm>
              <a:solidFill>
                <a:schemeClr val="bg1"/>
              </a:solidFill>
            </p:grpSpPr>
            <p:sp>
              <p:nvSpPr>
                <p:cNvPr id="83" name="Freeform 386">
                  <a:extLst>
                    <a:ext uri="{FF2B5EF4-FFF2-40B4-BE49-F238E27FC236}">
                      <a16:creationId xmlns:a16="http://schemas.microsoft.com/office/drawing/2014/main" id="{BD7A566F-5C87-40EC-B64B-BB525AC76672}"/>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ectangle 92">
                  <a:extLst>
                    <a:ext uri="{FF2B5EF4-FFF2-40B4-BE49-F238E27FC236}">
                      <a16:creationId xmlns:a16="http://schemas.microsoft.com/office/drawing/2014/main" id="{4221368A-8B12-42BE-9C32-E7B3EBD6C6DB}"/>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Freeform 388">
                  <a:extLst>
                    <a:ext uri="{FF2B5EF4-FFF2-40B4-BE49-F238E27FC236}">
                      <a16:creationId xmlns:a16="http://schemas.microsoft.com/office/drawing/2014/main" id="{99918FB1-3AFA-49EF-8673-38C09E34EA6C}"/>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Diamond 100">
                  <a:extLst>
                    <a:ext uri="{FF2B5EF4-FFF2-40B4-BE49-F238E27FC236}">
                      <a16:creationId xmlns:a16="http://schemas.microsoft.com/office/drawing/2014/main" id="{FB515C49-0FCD-4495-B873-B9F5B1138356}"/>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spTree>
    <p:extLst>
      <p:ext uri="{BB962C8B-B14F-4D97-AF65-F5344CB8AC3E}">
        <p14:creationId xmlns:p14="http://schemas.microsoft.com/office/powerpoint/2010/main" val="130739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9C22DE-B734-42BA-8111-7EFE7391B370}"/>
              </a:ext>
            </a:extLst>
          </p:cNvPr>
          <p:cNvSpPr>
            <a:spLocks noGrp="1"/>
          </p:cNvSpPr>
          <p:nvPr>
            <p:ph type="sldNum" sz="quarter" idx="4"/>
          </p:nvPr>
        </p:nvSpPr>
        <p:spPr/>
        <p:txBody>
          <a:bodyPr/>
          <a:lstStyle/>
          <a:p>
            <a:pPr>
              <a:defRPr/>
            </a:pPr>
            <a:fld id="{C727B6A8-F5CF-46F2-8964-0FBEDFD20F06}" type="slidenum">
              <a:rPr lang="en-US" smtClean="0"/>
              <a:pPr>
                <a:defRPr/>
              </a:pPr>
              <a:t>11</a:t>
            </a:fld>
            <a:endParaRPr lang="en-US" dirty="0"/>
          </a:p>
        </p:txBody>
      </p:sp>
      <p:sp>
        <p:nvSpPr>
          <p:cNvPr id="68" name="Text Box 3">
            <a:extLst>
              <a:ext uri="{FF2B5EF4-FFF2-40B4-BE49-F238E27FC236}">
                <a16:creationId xmlns:a16="http://schemas.microsoft.com/office/drawing/2014/main" id="{E6EA6699-D134-4C08-A99F-01827D56DAD6}"/>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Verdana" pitchFamily="34" charset="0"/>
              </a:rPr>
              <a:t>Well-Established Presence Across International &amp; Domestic Markets</a:t>
            </a:r>
          </a:p>
        </p:txBody>
      </p:sp>
      <p:sp>
        <p:nvSpPr>
          <p:cNvPr id="8" name="TextBox 7">
            <a:extLst>
              <a:ext uri="{FF2B5EF4-FFF2-40B4-BE49-F238E27FC236}">
                <a16:creationId xmlns:a16="http://schemas.microsoft.com/office/drawing/2014/main" id="{256DA3A6-61B6-4CF7-AD3B-C0BED16AAD61}"/>
              </a:ext>
            </a:extLst>
          </p:cNvPr>
          <p:cNvSpPr txBox="1"/>
          <p:nvPr/>
        </p:nvSpPr>
        <p:spPr>
          <a:xfrm>
            <a:off x="311803" y="5449788"/>
            <a:ext cx="2922188" cy="246221"/>
          </a:xfrm>
          <a:prstGeom prst="rect">
            <a:avLst/>
          </a:prstGeom>
          <a:noFill/>
        </p:spPr>
        <p:txBody>
          <a:bodyPr wrap="square" rtlCol="0">
            <a:spAutoFit/>
          </a:bodyPr>
          <a:lstStyle/>
          <a:p>
            <a:r>
              <a:rPr lang="en-IN" sz="1000" dirty="0">
                <a:latin typeface="Calibri" panose="020F0502020204030204" pitchFamily="34" charset="0"/>
                <a:cs typeface="Calibri" panose="020F0502020204030204" pitchFamily="34" charset="0"/>
              </a:rPr>
              <a:t>Based on FY19 Financials</a:t>
            </a:r>
          </a:p>
        </p:txBody>
      </p:sp>
      <p:sp>
        <p:nvSpPr>
          <p:cNvPr id="3" name="Rectangle 2">
            <a:extLst>
              <a:ext uri="{FF2B5EF4-FFF2-40B4-BE49-F238E27FC236}">
                <a16:creationId xmlns:a16="http://schemas.microsoft.com/office/drawing/2014/main" id="{B1B780A5-80B6-47C9-A33E-64A47705F1B1}"/>
              </a:ext>
            </a:extLst>
          </p:cNvPr>
          <p:cNvSpPr/>
          <p:nvPr/>
        </p:nvSpPr>
        <p:spPr>
          <a:xfrm>
            <a:off x="179512" y="1129308"/>
            <a:ext cx="3745765" cy="2354491"/>
          </a:xfrm>
          <a:prstGeom prst="rect">
            <a:avLst/>
          </a:prstGeom>
        </p:spPr>
        <p:txBody>
          <a:bodyPr wrap="square">
            <a:spAutoFit/>
          </a:bodyPr>
          <a:lstStyle/>
          <a:p>
            <a:pPr marL="360363" indent="-360363">
              <a:spcAft>
                <a:spcPts val="1200"/>
              </a:spcAft>
              <a:buClr>
                <a:srgbClr val="005A9E"/>
              </a:buClr>
              <a:buSzPct val="150000"/>
              <a:buFont typeface="Wingdings" panose="05000000000000000000" pitchFamily="2" charset="2"/>
              <a:buChar char="ü"/>
            </a:pPr>
            <a:r>
              <a:rPr lang="en-IN" sz="1300" dirty="0">
                <a:solidFill>
                  <a:srgbClr val="2B2A29"/>
                </a:solidFill>
                <a:latin typeface="Calibri" panose="020F0502020204030204" pitchFamily="34" charset="0"/>
                <a:cs typeface="Calibri" panose="020F0502020204030204" pitchFamily="34" charset="0"/>
              </a:rPr>
              <a:t>Presence in more than 75 countries, serving over 400 customers across all three business segments</a:t>
            </a:r>
          </a:p>
          <a:p>
            <a:pPr marL="360363" indent="-360363">
              <a:spcAft>
                <a:spcPts val="1200"/>
              </a:spcAft>
              <a:buClr>
                <a:srgbClr val="005A9E"/>
              </a:buClr>
              <a:buSzPct val="150000"/>
              <a:buFont typeface="Wingdings" panose="05000000000000000000" pitchFamily="2" charset="2"/>
              <a:buChar char="ü"/>
            </a:pPr>
            <a:r>
              <a:rPr lang="en-IN" sz="1300" dirty="0">
                <a:solidFill>
                  <a:srgbClr val="2B2A29"/>
                </a:solidFill>
                <a:latin typeface="Calibri" panose="020F0502020204030204" pitchFamily="34" charset="0"/>
                <a:cs typeface="Calibri" panose="020F0502020204030204" pitchFamily="34" charset="0"/>
              </a:rPr>
              <a:t>Global distribution network with subsidiaries in the US, Dubai and a representative office in China</a:t>
            </a:r>
          </a:p>
          <a:p>
            <a:pPr marL="360363" indent="-360363">
              <a:spcAft>
                <a:spcPts val="1200"/>
              </a:spcAft>
              <a:buClr>
                <a:srgbClr val="005A9E"/>
              </a:buClr>
              <a:buSzPct val="150000"/>
              <a:buFont typeface="Wingdings" panose="05000000000000000000" pitchFamily="2" charset="2"/>
              <a:buChar char="ü"/>
            </a:pPr>
            <a:r>
              <a:rPr lang="en-IN" sz="1300" dirty="0">
                <a:solidFill>
                  <a:srgbClr val="2B2A29"/>
                </a:solidFill>
                <a:latin typeface="Calibri" panose="020F0502020204030204" pitchFamily="34" charset="0"/>
                <a:cs typeface="Calibri" panose="020F0502020204030204" pitchFamily="34" charset="0"/>
              </a:rPr>
              <a:t>4 Warehouses in Turkey, Russia, USA and Uruguay</a:t>
            </a:r>
          </a:p>
          <a:p>
            <a:pPr marL="360363" indent="-360363">
              <a:spcAft>
                <a:spcPts val="1200"/>
              </a:spcAft>
              <a:buClr>
                <a:srgbClr val="005A9E"/>
              </a:buClr>
              <a:buSzPct val="150000"/>
              <a:buFont typeface="Wingdings" panose="05000000000000000000" pitchFamily="2" charset="2"/>
              <a:buChar char="ü"/>
            </a:pPr>
            <a:r>
              <a:rPr lang="en-IN" sz="1300" dirty="0">
                <a:solidFill>
                  <a:srgbClr val="2B2A29"/>
                </a:solidFill>
                <a:latin typeface="Calibri" panose="020F0502020204030204" pitchFamily="34" charset="0"/>
                <a:cs typeface="Calibri" panose="020F0502020204030204" pitchFamily="34" charset="0"/>
              </a:rPr>
              <a:t>7 Dedicated manufacturing facilities in India</a:t>
            </a:r>
          </a:p>
        </p:txBody>
      </p:sp>
      <p:sp>
        <p:nvSpPr>
          <p:cNvPr id="53" name="TextBox 52">
            <a:extLst>
              <a:ext uri="{FF2B5EF4-FFF2-40B4-BE49-F238E27FC236}">
                <a16:creationId xmlns:a16="http://schemas.microsoft.com/office/drawing/2014/main" id="{8F45343E-75BE-4B8E-979C-B8B29AC1F006}"/>
              </a:ext>
            </a:extLst>
          </p:cNvPr>
          <p:cNvSpPr txBox="1"/>
          <p:nvPr/>
        </p:nvSpPr>
        <p:spPr>
          <a:xfrm>
            <a:off x="311804" y="4720610"/>
            <a:ext cx="1888690" cy="360000"/>
          </a:xfrm>
          <a:prstGeom prst="rect">
            <a:avLst/>
          </a:prstGeom>
          <a:solidFill>
            <a:srgbClr val="F59B11"/>
          </a:solidFill>
          <a:ln>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300"/>
              </a:spcAft>
              <a:buNone/>
            </a:pPr>
            <a:r>
              <a:rPr lang="en-IN" sz="1000" b="1" kern="1200" dirty="0">
                <a:solidFill>
                  <a:schemeClr val="bg1"/>
                </a:solidFill>
                <a:latin typeface="Calibri" panose="020F0502020204030204" pitchFamily="34" charset="0"/>
                <a:ea typeface="Verdana" pitchFamily="34" charset="0"/>
                <a:cs typeface="Verdana" pitchFamily="34" charset="0"/>
              </a:rPr>
              <a:t>Meghmani Organics USA INC.</a:t>
            </a:r>
          </a:p>
        </p:txBody>
      </p:sp>
      <p:sp>
        <p:nvSpPr>
          <p:cNvPr id="49" name="TextBox 48">
            <a:extLst>
              <a:ext uri="{FF2B5EF4-FFF2-40B4-BE49-F238E27FC236}">
                <a16:creationId xmlns:a16="http://schemas.microsoft.com/office/drawing/2014/main" id="{D9F90D16-E537-430C-B100-9C2C37BC703A}"/>
              </a:ext>
            </a:extLst>
          </p:cNvPr>
          <p:cNvSpPr txBox="1"/>
          <p:nvPr/>
        </p:nvSpPr>
        <p:spPr>
          <a:xfrm>
            <a:off x="2339752" y="4729748"/>
            <a:ext cx="1985493" cy="360000"/>
          </a:xfrm>
          <a:prstGeom prst="rect">
            <a:avLst/>
          </a:prstGeom>
          <a:solidFill>
            <a:srgbClr val="F59B11"/>
          </a:solidFill>
          <a:ln>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300"/>
              </a:spcAft>
              <a:buNone/>
            </a:pPr>
            <a:r>
              <a:rPr lang="en-IN" sz="1000" b="1" kern="1200" dirty="0">
                <a:solidFill>
                  <a:schemeClr val="bg1"/>
                </a:solidFill>
                <a:latin typeface="Calibri" panose="020F0502020204030204" pitchFamily="34" charset="0"/>
                <a:ea typeface="Verdana" pitchFamily="34" charset="0"/>
                <a:cs typeface="Verdana" pitchFamily="34" charset="0"/>
              </a:rPr>
              <a:t>Meghmani Overseas FZE (</a:t>
            </a:r>
            <a:r>
              <a:rPr lang="en-IN" sz="1000" b="1" dirty="0">
                <a:solidFill>
                  <a:schemeClr val="bg1"/>
                </a:solidFill>
                <a:latin typeface="Calibri" panose="020F0502020204030204" pitchFamily="34" charset="0"/>
                <a:ea typeface="Verdana" pitchFamily="34" charset="0"/>
                <a:cs typeface="Verdana" pitchFamily="34" charset="0"/>
              </a:rPr>
              <a:t>Dubai</a:t>
            </a:r>
            <a:r>
              <a:rPr lang="en-IN" sz="1000" b="1" kern="1200" dirty="0">
                <a:solidFill>
                  <a:schemeClr val="bg1"/>
                </a:solidFill>
                <a:latin typeface="Calibri" panose="020F0502020204030204" pitchFamily="34" charset="0"/>
                <a:ea typeface="Verdana" pitchFamily="34" charset="0"/>
                <a:cs typeface="Verdana" pitchFamily="34" charset="0"/>
              </a:rPr>
              <a:t>)</a:t>
            </a:r>
          </a:p>
        </p:txBody>
      </p:sp>
      <p:sp>
        <p:nvSpPr>
          <p:cNvPr id="13" name="TextBox 12">
            <a:extLst>
              <a:ext uri="{FF2B5EF4-FFF2-40B4-BE49-F238E27FC236}">
                <a16:creationId xmlns:a16="http://schemas.microsoft.com/office/drawing/2014/main" id="{D08A40F3-05E6-4421-85B6-6EB19D1789E1}"/>
              </a:ext>
            </a:extLst>
          </p:cNvPr>
          <p:cNvSpPr txBox="1"/>
          <p:nvPr/>
        </p:nvSpPr>
        <p:spPr>
          <a:xfrm>
            <a:off x="1260734" y="4280934"/>
            <a:ext cx="1879520" cy="276999"/>
          </a:xfrm>
          <a:prstGeom prst="rect">
            <a:avLst/>
          </a:prstGeom>
          <a:noFill/>
        </p:spPr>
        <p:txBody>
          <a:bodyPr wrap="square" rtlCol="0">
            <a:spAutoFit/>
          </a:bodyPr>
          <a:lstStyle/>
          <a:p>
            <a:r>
              <a:rPr lang="en-IN" sz="1200" b="1" dirty="0">
                <a:solidFill>
                  <a:srgbClr val="F59B11"/>
                </a:solidFill>
                <a:latin typeface="Calibri" panose="020F0502020204030204" pitchFamily="34" charset="0"/>
                <a:cs typeface="Calibri" panose="020F0502020204030204" pitchFamily="34" charset="0"/>
              </a:rPr>
              <a:t>2 Distribution Subsidiaries</a:t>
            </a:r>
          </a:p>
        </p:txBody>
      </p:sp>
      <p:graphicFrame>
        <p:nvGraphicFramePr>
          <p:cNvPr id="18" name="Table 17">
            <a:extLst>
              <a:ext uri="{FF2B5EF4-FFF2-40B4-BE49-F238E27FC236}">
                <a16:creationId xmlns:a16="http://schemas.microsoft.com/office/drawing/2014/main" id="{AABE612C-8918-453C-A9CE-0543DEEAC8A1}"/>
              </a:ext>
            </a:extLst>
          </p:cNvPr>
          <p:cNvGraphicFramePr>
            <a:graphicFrameLocks noGrp="1"/>
          </p:cNvGraphicFramePr>
          <p:nvPr>
            <p:extLst>
              <p:ext uri="{D42A27DB-BD31-4B8C-83A1-F6EECF244321}">
                <p14:modId xmlns:p14="http://schemas.microsoft.com/office/powerpoint/2010/main" val="3134490706"/>
              </p:ext>
            </p:extLst>
          </p:nvPr>
        </p:nvGraphicFramePr>
        <p:xfrm>
          <a:off x="4603763" y="4744336"/>
          <a:ext cx="4319442" cy="47770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832333">
                  <a:extLst>
                    <a:ext uri="{9D8B030D-6E8A-4147-A177-3AD203B41FA5}">
                      <a16:colId xmlns:a16="http://schemas.microsoft.com/office/drawing/2014/main" val="2324520431"/>
                    </a:ext>
                  </a:extLst>
                </a:gridCol>
                <a:gridCol w="1152128">
                  <a:extLst>
                    <a:ext uri="{9D8B030D-6E8A-4147-A177-3AD203B41FA5}">
                      <a16:colId xmlns:a16="http://schemas.microsoft.com/office/drawing/2014/main" val="757573802"/>
                    </a:ext>
                  </a:extLst>
                </a:gridCol>
                <a:gridCol w="1155557">
                  <a:extLst>
                    <a:ext uri="{9D8B030D-6E8A-4147-A177-3AD203B41FA5}">
                      <a16:colId xmlns:a16="http://schemas.microsoft.com/office/drawing/2014/main" val="3794229702"/>
                    </a:ext>
                  </a:extLst>
                </a:gridCol>
                <a:gridCol w="1179424">
                  <a:extLst>
                    <a:ext uri="{9D8B030D-6E8A-4147-A177-3AD203B41FA5}">
                      <a16:colId xmlns:a16="http://schemas.microsoft.com/office/drawing/2014/main" val="1247676993"/>
                    </a:ext>
                  </a:extLst>
                </a:gridCol>
              </a:tblGrid>
              <a:tr h="263047">
                <a:tc>
                  <a:txBody>
                    <a:bodyPr/>
                    <a:lstStyle/>
                    <a:p>
                      <a:pPr algn="ctr" fontAlgn="b"/>
                      <a:r>
                        <a:rPr lang="en-IN" sz="1200" b="1" u="none" strike="noStrike" dirty="0">
                          <a:solidFill>
                            <a:schemeClr val="bg1"/>
                          </a:solidFill>
                          <a:effectLst/>
                          <a:latin typeface="Calibri" panose="020F0502020204030204" pitchFamily="34" charset="0"/>
                          <a:cs typeface="Calibri" panose="020F0502020204030204" pitchFamily="34" charset="0"/>
                        </a:rPr>
                        <a:t>Pigments</a:t>
                      </a:r>
                      <a:endParaRPr lang="en-IN"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106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A9E"/>
                    </a:solidFill>
                  </a:tcPr>
                </a:tc>
                <a:tc>
                  <a:txBody>
                    <a:bodyPr/>
                    <a:lstStyle/>
                    <a:p>
                      <a:pPr algn="ctr" fontAlgn="b"/>
                      <a:r>
                        <a:rPr lang="en-IN" sz="1200" b="1" u="none" strike="noStrike" dirty="0">
                          <a:solidFill>
                            <a:schemeClr val="bg1"/>
                          </a:solidFill>
                          <a:effectLst/>
                          <a:latin typeface="Calibri" panose="020F0502020204030204" pitchFamily="34" charset="0"/>
                          <a:cs typeface="Calibri" panose="020F0502020204030204" pitchFamily="34" charset="0"/>
                        </a:rPr>
                        <a:t>Agrochemicals</a:t>
                      </a:r>
                      <a:endParaRPr lang="en-IN"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106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A9E"/>
                    </a:solidFill>
                  </a:tcPr>
                </a:tc>
                <a:tc>
                  <a:txBody>
                    <a:bodyPr/>
                    <a:lstStyle/>
                    <a:p>
                      <a:pPr algn="ctr" fontAlgn="b"/>
                      <a:r>
                        <a:rPr lang="en-IN" sz="1200" b="1" u="none" strike="noStrike" dirty="0">
                          <a:solidFill>
                            <a:schemeClr val="bg1"/>
                          </a:solidFill>
                          <a:effectLst/>
                          <a:latin typeface="Calibri" panose="020F0502020204030204" pitchFamily="34" charset="0"/>
                          <a:cs typeface="Calibri" panose="020F0502020204030204" pitchFamily="34" charset="0"/>
                        </a:rPr>
                        <a:t>Basic Chemicals</a:t>
                      </a:r>
                      <a:endParaRPr lang="en-IN"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106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A9E"/>
                    </a:solidFill>
                  </a:tcPr>
                </a:tc>
                <a:tc>
                  <a:txBody>
                    <a:bodyPr/>
                    <a:lstStyle/>
                    <a:p>
                      <a:pPr algn="ctr" fontAlgn="b"/>
                      <a:r>
                        <a:rPr lang="en-IN" sz="1200" b="1" u="none" strike="noStrike" dirty="0">
                          <a:solidFill>
                            <a:schemeClr val="bg1"/>
                          </a:solidFill>
                          <a:effectLst/>
                          <a:latin typeface="Calibri" panose="020F0502020204030204" pitchFamily="34" charset="0"/>
                          <a:cs typeface="Calibri" panose="020F0502020204030204" pitchFamily="34" charset="0"/>
                        </a:rPr>
                        <a:t>Total Revenues</a:t>
                      </a:r>
                      <a:endParaRPr lang="en-IN"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106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A9E"/>
                    </a:solidFill>
                  </a:tcPr>
                </a:tc>
                <a:extLst>
                  <a:ext uri="{0D108BD9-81ED-4DB2-BD59-A6C34878D82A}">
                    <a16:rowId xmlns:a16="http://schemas.microsoft.com/office/drawing/2014/main" val="2945218820"/>
                  </a:ext>
                </a:extLst>
              </a:tr>
              <a:tr h="214658">
                <a:tc>
                  <a:txBody>
                    <a:bodyPr/>
                    <a:lstStyle/>
                    <a:p>
                      <a:pPr algn="ctr" fontAlgn="b"/>
                      <a:r>
                        <a:rPr lang="en-IN" sz="1200" b="1" u="none" strike="noStrike" dirty="0">
                          <a:effectLst/>
                          <a:latin typeface="Calibri" panose="020F0502020204030204" pitchFamily="34" charset="0"/>
                          <a:cs typeface="Calibri" panose="020F0502020204030204" pitchFamily="34" charset="0"/>
                        </a:rPr>
                        <a:t>81%</a:t>
                      </a:r>
                      <a:endParaRPr lang="en-IN"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106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N" sz="1200" b="1" u="none" strike="noStrike" dirty="0">
                          <a:effectLst/>
                          <a:latin typeface="Calibri" panose="020F0502020204030204" pitchFamily="34" charset="0"/>
                          <a:cs typeface="Calibri" panose="020F0502020204030204" pitchFamily="34" charset="0"/>
                        </a:rPr>
                        <a:t>74%</a:t>
                      </a:r>
                      <a:endParaRPr lang="en-IN"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106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N" sz="1200" b="1" u="none" strike="noStrike" dirty="0">
                          <a:effectLst/>
                          <a:latin typeface="Calibri" panose="020F0502020204030204" pitchFamily="34" charset="0"/>
                          <a:cs typeface="Calibri" panose="020F0502020204030204" pitchFamily="34" charset="0"/>
                        </a:rPr>
                        <a:t>5%</a:t>
                      </a:r>
                      <a:endParaRPr lang="en-IN"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106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N" sz="1200" b="1" u="none" strike="noStrike" dirty="0">
                          <a:effectLst/>
                          <a:latin typeface="Calibri" panose="020F0502020204030204" pitchFamily="34" charset="0"/>
                          <a:cs typeface="Calibri" panose="020F0502020204030204" pitchFamily="34" charset="0"/>
                        </a:rPr>
                        <a:t>53%</a:t>
                      </a:r>
                      <a:endParaRPr lang="en-IN"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106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15313841"/>
                  </a:ext>
                </a:extLst>
              </a:tr>
            </a:tbl>
          </a:graphicData>
        </a:graphic>
      </p:graphicFrame>
      <p:sp>
        <p:nvSpPr>
          <p:cNvPr id="19" name="Arrow: Right 18">
            <a:extLst>
              <a:ext uri="{FF2B5EF4-FFF2-40B4-BE49-F238E27FC236}">
                <a16:creationId xmlns:a16="http://schemas.microsoft.com/office/drawing/2014/main" id="{5953090B-2B4F-4482-8D12-1D53D9AE3FF7}"/>
              </a:ext>
            </a:extLst>
          </p:cNvPr>
          <p:cNvSpPr/>
          <p:nvPr/>
        </p:nvSpPr>
        <p:spPr>
          <a:xfrm>
            <a:off x="4603763" y="4280413"/>
            <a:ext cx="4319442" cy="425415"/>
          </a:xfrm>
          <a:prstGeom prst="rightArrow">
            <a:avLst>
              <a:gd name="adj1" fmla="val 72626"/>
              <a:gd name="adj2" fmla="val 50000"/>
            </a:avLst>
          </a:prstGeom>
          <a:solidFill>
            <a:srgbClr val="005A9E"/>
          </a:solidFill>
          <a:ln>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ctr" defTabSz="533400">
              <a:lnSpc>
                <a:spcPct val="90000"/>
              </a:lnSpc>
              <a:spcAft>
                <a:spcPts val="300"/>
              </a:spcAft>
            </a:pPr>
            <a:r>
              <a:rPr lang="en-IN" sz="1200" b="1" dirty="0">
                <a:solidFill>
                  <a:schemeClr val="bg1"/>
                </a:solidFill>
                <a:latin typeface="Calibri" panose="020F0502020204030204" pitchFamily="34" charset="0"/>
                <a:ea typeface="Verdana" pitchFamily="34" charset="0"/>
              </a:rPr>
              <a:t>Share of Exports</a:t>
            </a:r>
          </a:p>
        </p:txBody>
      </p:sp>
      <p:grpSp>
        <p:nvGrpSpPr>
          <p:cNvPr id="73" name="Group 72">
            <a:extLst>
              <a:ext uri="{FF2B5EF4-FFF2-40B4-BE49-F238E27FC236}">
                <a16:creationId xmlns:a16="http://schemas.microsoft.com/office/drawing/2014/main" id="{FA9B8846-38B2-48B7-8C01-6A3219BF48E6}"/>
              </a:ext>
            </a:extLst>
          </p:cNvPr>
          <p:cNvGrpSpPr/>
          <p:nvPr/>
        </p:nvGrpSpPr>
        <p:grpSpPr>
          <a:xfrm>
            <a:off x="3551580" y="1129308"/>
            <a:ext cx="5292680" cy="2859262"/>
            <a:chOff x="1875591" y="1407817"/>
            <a:chExt cx="8093433" cy="4168168"/>
          </a:xfrm>
          <a:solidFill>
            <a:schemeClr val="accent5">
              <a:lumMod val="10000"/>
              <a:lumOff val="90000"/>
            </a:schemeClr>
          </a:solidFill>
        </p:grpSpPr>
        <p:sp>
          <p:nvSpPr>
            <p:cNvPr id="74" name="Freeform 6">
              <a:extLst>
                <a:ext uri="{FF2B5EF4-FFF2-40B4-BE49-F238E27FC236}">
                  <a16:creationId xmlns:a16="http://schemas.microsoft.com/office/drawing/2014/main" id="{C5C9373D-86B4-406E-B4A1-F52B66968323}"/>
                </a:ext>
              </a:extLst>
            </p:cNvPr>
            <p:cNvSpPr>
              <a:spLocks/>
            </p:cNvSpPr>
            <p:nvPr/>
          </p:nvSpPr>
          <p:spPr bwMode="auto">
            <a:xfrm>
              <a:off x="4401931" y="1407817"/>
              <a:ext cx="1233162" cy="945948"/>
            </a:xfrm>
            <a:custGeom>
              <a:avLst/>
              <a:gdLst>
                <a:gd name="T0" fmla="*/ 692 w 863"/>
                <a:gd name="T1" fmla="*/ 393 h 662"/>
                <a:gd name="T2" fmla="*/ 644 w 863"/>
                <a:gd name="T3" fmla="*/ 374 h 662"/>
                <a:gd name="T4" fmla="*/ 637 w 863"/>
                <a:gd name="T5" fmla="*/ 356 h 662"/>
                <a:gd name="T6" fmla="*/ 735 w 863"/>
                <a:gd name="T7" fmla="*/ 395 h 662"/>
                <a:gd name="T8" fmla="*/ 686 w 863"/>
                <a:gd name="T9" fmla="*/ 344 h 662"/>
                <a:gd name="T10" fmla="*/ 657 w 863"/>
                <a:gd name="T11" fmla="*/ 325 h 662"/>
                <a:gd name="T12" fmla="*/ 730 w 863"/>
                <a:gd name="T13" fmla="*/ 316 h 662"/>
                <a:gd name="T14" fmla="*/ 733 w 863"/>
                <a:gd name="T15" fmla="*/ 283 h 662"/>
                <a:gd name="T16" fmla="*/ 737 w 863"/>
                <a:gd name="T17" fmla="*/ 260 h 662"/>
                <a:gd name="T18" fmla="*/ 746 w 863"/>
                <a:gd name="T19" fmla="*/ 229 h 662"/>
                <a:gd name="T20" fmla="*/ 772 w 863"/>
                <a:gd name="T21" fmla="*/ 201 h 662"/>
                <a:gd name="T22" fmla="*/ 730 w 863"/>
                <a:gd name="T23" fmla="*/ 182 h 662"/>
                <a:gd name="T24" fmla="*/ 784 w 863"/>
                <a:gd name="T25" fmla="*/ 133 h 662"/>
                <a:gd name="T26" fmla="*/ 789 w 863"/>
                <a:gd name="T27" fmla="*/ 115 h 662"/>
                <a:gd name="T28" fmla="*/ 831 w 863"/>
                <a:gd name="T29" fmla="*/ 91 h 662"/>
                <a:gd name="T30" fmla="*/ 768 w 863"/>
                <a:gd name="T31" fmla="*/ 73 h 662"/>
                <a:gd name="T32" fmla="*/ 688 w 863"/>
                <a:gd name="T33" fmla="*/ 87 h 662"/>
                <a:gd name="T34" fmla="*/ 641 w 863"/>
                <a:gd name="T35" fmla="*/ 61 h 662"/>
                <a:gd name="T36" fmla="*/ 587 w 863"/>
                <a:gd name="T37" fmla="*/ 61 h 662"/>
                <a:gd name="T38" fmla="*/ 747 w 863"/>
                <a:gd name="T39" fmla="*/ 44 h 662"/>
                <a:gd name="T40" fmla="*/ 686 w 863"/>
                <a:gd name="T41" fmla="*/ 16 h 662"/>
                <a:gd name="T42" fmla="*/ 610 w 863"/>
                <a:gd name="T43" fmla="*/ 5 h 662"/>
                <a:gd name="T44" fmla="*/ 494 w 863"/>
                <a:gd name="T45" fmla="*/ 7 h 662"/>
                <a:gd name="T46" fmla="*/ 461 w 863"/>
                <a:gd name="T47" fmla="*/ 23 h 662"/>
                <a:gd name="T48" fmla="*/ 409 w 863"/>
                <a:gd name="T49" fmla="*/ 28 h 662"/>
                <a:gd name="T50" fmla="*/ 414 w 863"/>
                <a:gd name="T51" fmla="*/ 35 h 662"/>
                <a:gd name="T52" fmla="*/ 414 w 863"/>
                <a:gd name="T53" fmla="*/ 82 h 662"/>
                <a:gd name="T54" fmla="*/ 337 w 863"/>
                <a:gd name="T55" fmla="*/ 45 h 662"/>
                <a:gd name="T56" fmla="*/ 281 w 863"/>
                <a:gd name="T57" fmla="*/ 65 h 662"/>
                <a:gd name="T58" fmla="*/ 236 w 863"/>
                <a:gd name="T59" fmla="*/ 54 h 662"/>
                <a:gd name="T60" fmla="*/ 168 w 863"/>
                <a:gd name="T61" fmla="*/ 66 h 662"/>
                <a:gd name="T62" fmla="*/ 112 w 863"/>
                <a:gd name="T63" fmla="*/ 91 h 662"/>
                <a:gd name="T64" fmla="*/ 93 w 863"/>
                <a:gd name="T65" fmla="*/ 117 h 662"/>
                <a:gd name="T66" fmla="*/ 93 w 863"/>
                <a:gd name="T67" fmla="*/ 150 h 662"/>
                <a:gd name="T68" fmla="*/ 7 w 863"/>
                <a:gd name="T69" fmla="*/ 180 h 662"/>
                <a:gd name="T70" fmla="*/ 89 w 863"/>
                <a:gd name="T71" fmla="*/ 199 h 662"/>
                <a:gd name="T72" fmla="*/ 37 w 863"/>
                <a:gd name="T73" fmla="*/ 222 h 662"/>
                <a:gd name="T74" fmla="*/ 109 w 863"/>
                <a:gd name="T75" fmla="*/ 230 h 662"/>
                <a:gd name="T76" fmla="*/ 205 w 863"/>
                <a:gd name="T77" fmla="*/ 250 h 662"/>
                <a:gd name="T78" fmla="*/ 245 w 863"/>
                <a:gd name="T79" fmla="*/ 304 h 662"/>
                <a:gd name="T80" fmla="*/ 241 w 863"/>
                <a:gd name="T81" fmla="*/ 361 h 662"/>
                <a:gd name="T82" fmla="*/ 306 w 863"/>
                <a:gd name="T83" fmla="*/ 363 h 662"/>
                <a:gd name="T84" fmla="*/ 313 w 863"/>
                <a:gd name="T85" fmla="*/ 396 h 662"/>
                <a:gd name="T86" fmla="*/ 250 w 863"/>
                <a:gd name="T87" fmla="*/ 408 h 662"/>
                <a:gd name="T88" fmla="*/ 285 w 863"/>
                <a:gd name="T89" fmla="*/ 412 h 662"/>
                <a:gd name="T90" fmla="*/ 311 w 863"/>
                <a:gd name="T91" fmla="*/ 422 h 662"/>
                <a:gd name="T92" fmla="*/ 294 w 863"/>
                <a:gd name="T93" fmla="*/ 452 h 662"/>
                <a:gd name="T94" fmla="*/ 285 w 863"/>
                <a:gd name="T95" fmla="*/ 470 h 662"/>
                <a:gd name="T96" fmla="*/ 315 w 863"/>
                <a:gd name="T97" fmla="*/ 471 h 662"/>
                <a:gd name="T98" fmla="*/ 278 w 863"/>
                <a:gd name="T99" fmla="*/ 503 h 662"/>
                <a:gd name="T100" fmla="*/ 288 w 863"/>
                <a:gd name="T101" fmla="*/ 538 h 662"/>
                <a:gd name="T102" fmla="*/ 299 w 863"/>
                <a:gd name="T103" fmla="*/ 567 h 662"/>
                <a:gd name="T104" fmla="*/ 327 w 863"/>
                <a:gd name="T105" fmla="*/ 607 h 662"/>
                <a:gd name="T106" fmla="*/ 346 w 863"/>
                <a:gd name="T107" fmla="*/ 628 h 662"/>
                <a:gd name="T108" fmla="*/ 381 w 863"/>
                <a:gd name="T109" fmla="*/ 637 h 662"/>
                <a:gd name="T110" fmla="*/ 404 w 863"/>
                <a:gd name="T111" fmla="*/ 649 h 662"/>
                <a:gd name="T112" fmla="*/ 421 w 863"/>
                <a:gd name="T113" fmla="*/ 649 h 662"/>
                <a:gd name="T114" fmla="*/ 433 w 863"/>
                <a:gd name="T115" fmla="*/ 606 h 662"/>
                <a:gd name="T116" fmla="*/ 458 w 863"/>
                <a:gd name="T117" fmla="*/ 560 h 662"/>
                <a:gd name="T118" fmla="*/ 508 w 863"/>
                <a:gd name="T119" fmla="*/ 524 h 662"/>
                <a:gd name="T120" fmla="*/ 576 w 863"/>
                <a:gd name="T121" fmla="*/ 464 h 662"/>
                <a:gd name="T122" fmla="*/ 624 w 863"/>
                <a:gd name="T123" fmla="*/ 452 h 662"/>
                <a:gd name="T124" fmla="*/ 688 w 863"/>
                <a:gd name="T125" fmla="*/ 42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3" h="662">
                  <a:moveTo>
                    <a:pt x="700" y="422"/>
                  </a:moveTo>
                  <a:lnTo>
                    <a:pt x="702" y="421"/>
                  </a:lnTo>
                  <a:lnTo>
                    <a:pt x="704" y="421"/>
                  </a:lnTo>
                  <a:lnTo>
                    <a:pt x="704" y="422"/>
                  </a:lnTo>
                  <a:lnTo>
                    <a:pt x="706" y="421"/>
                  </a:lnTo>
                  <a:lnTo>
                    <a:pt x="706" y="421"/>
                  </a:lnTo>
                  <a:lnTo>
                    <a:pt x="709" y="419"/>
                  </a:lnTo>
                  <a:lnTo>
                    <a:pt x="709" y="419"/>
                  </a:lnTo>
                  <a:lnTo>
                    <a:pt x="709" y="417"/>
                  </a:lnTo>
                  <a:lnTo>
                    <a:pt x="707" y="417"/>
                  </a:lnTo>
                  <a:lnTo>
                    <a:pt x="707" y="415"/>
                  </a:lnTo>
                  <a:lnTo>
                    <a:pt x="709" y="414"/>
                  </a:lnTo>
                  <a:lnTo>
                    <a:pt x="709" y="412"/>
                  </a:lnTo>
                  <a:lnTo>
                    <a:pt x="711" y="414"/>
                  </a:lnTo>
                  <a:lnTo>
                    <a:pt x="713" y="414"/>
                  </a:lnTo>
                  <a:lnTo>
                    <a:pt x="714" y="415"/>
                  </a:lnTo>
                  <a:lnTo>
                    <a:pt x="714" y="412"/>
                  </a:lnTo>
                  <a:lnTo>
                    <a:pt x="714" y="412"/>
                  </a:lnTo>
                  <a:lnTo>
                    <a:pt x="714" y="412"/>
                  </a:lnTo>
                  <a:lnTo>
                    <a:pt x="714" y="408"/>
                  </a:lnTo>
                  <a:lnTo>
                    <a:pt x="718" y="405"/>
                  </a:lnTo>
                  <a:lnTo>
                    <a:pt x="720" y="403"/>
                  </a:lnTo>
                  <a:lnTo>
                    <a:pt x="723" y="403"/>
                  </a:lnTo>
                  <a:lnTo>
                    <a:pt x="727" y="401"/>
                  </a:lnTo>
                  <a:lnTo>
                    <a:pt x="727" y="400"/>
                  </a:lnTo>
                  <a:lnTo>
                    <a:pt x="727" y="398"/>
                  </a:lnTo>
                  <a:lnTo>
                    <a:pt x="713" y="400"/>
                  </a:lnTo>
                  <a:lnTo>
                    <a:pt x="713" y="398"/>
                  </a:lnTo>
                  <a:lnTo>
                    <a:pt x="706" y="398"/>
                  </a:lnTo>
                  <a:lnTo>
                    <a:pt x="706" y="398"/>
                  </a:lnTo>
                  <a:lnTo>
                    <a:pt x="702" y="398"/>
                  </a:lnTo>
                  <a:lnTo>
                    <a:pt x="702" y="395"/>
                  </a:lnTo>
                  <a:lnTo>
                    <a:pt x="700" y="395"/>
                  </a:lnTo>
                  <a:lnTo>
                    <a:pt x="700" y="395"/>
                  </a:lnTo>
                  <a:lnTo>
                    <a:pt x="697" y="395"/>
                  </a:lnTo>
                  <a:lnTo>
                    <a:pt x="697" y="393"/>
                  </a:lnTo>
                  <a:lnTo>
                    <a:pt x="692" y="395"/>
                  </a:lnTo>
                  <a:lnTo>
                    <a:pt x="692" y="393"/>
                  </a:lnTo>
                  <a:lnTo>
                    <a:pt x="692" y="393"/>
                  </a:lnTo>
                  <a:lnTo>
                    <a:pt x="690" y="391"/>
                  </a:lnTo>
                  <a:lnTo>
                    <a:pt x="688" y="391"/>
                  </a:lnTo>
                  <a:lnTo>
                    <a:pt x="688" y="393"/>
                  </a:lnTo>
                  <a:lnTo>
                    <a:pt x="685" y="393"/>
                  </a:lnTo>
                  <a:lnTo>
                    <a:pt x="685" y="395"/>
                  </a:lnTo>
                  <a:lnTo>
                    <a:pt x="681" y="395"/>
                  </a:lnTo>
                  <a:lnTo>
                    <a:pt x="681" y="396"/>
                  </a:lnTo>
                  <a:lnTo>
                    <a:pt x="678" y="396"/>
                  </a:lnTo>
                  <a:lnTo>
                    <a:pt x="678" y="398"/>
                  </a:lnTo>
                  <a:lnTo>
                    <a:pt x="674" y="398"/>
                  </a:lnTo>
                  <a:lnTo>
                    <a:pt x="671" y="396"/>
                  </a:lnTo>
                  <a:lnTo>
                    <a:pt x="667" y="396"/>
                  </a:lnTo>
                  <a:lnTo>
                    <a:pt x="664" y="398"/>
                  </a:lnTo>
                  <a:lnTo>
                    <a:pt x="660" y="398"/>
                  </a:lnTo>
                  <a:lnTo>
                    <a:pt x="660" y="396"/>
                  </a:lnTo>
                  <a:lnTo>
                    <a:pt x="664" y="395"/>
                  </a:lnTo>
                  <a:lnTo>
                    <a:pt x="665" y="395"/>
                  </a:lnTo>
                  <a:lnTo>
                    <a:pt x="664" y="388"/>
                  </a:lnTo>
                  <a:lnTo>
                    <a:pt x="660" y="388"/>
                  </a:lnTo>
                  <a:lnTo>
                    <a:pt x="660" y="389"/>
                  </a:lnTo>
                  <a:lnTo>
                    <a:pt x="655" y="389"/>
                  </a:lnTo>
                  <a:lnTo>
                    <a:pt x="651" y="389"/>
                  </a:lnTo>
                  <a:lnTo>
                    <a:pt x="648" y="389"/>
                  </a:lnTo>
                  <a:lnTo>
                    <a:pt x="644" y="389"/>
                  </a:lnTo>
                  <a:lnTo>
                    <a:pt x="641" y="391"/>
                  </a:lnTo>
                  <a:lnTo>
                    <a:pt x="637" y="391"/>
                  </a:lnTo>
                  <a:lnTo>
                    <a:pt x="636" y="391"/>
                  </a:lnTo>
                  <a:lnTo>
                    <a:pt x="634" y="389"/>
                  </a:lnTo>
                  <a:lnTo>
                    <a:pt x="634" y="386"/>
                  </a:lnTo>
                  <a:lnTo>
                    <a:pt x="632" y="386"/>
                  </a:lnTo>
                  <a:lnTo>
                    <a:pt x="634" y="382"/>
                  </a:lnTo>
                  <a:lnTo>
                    <a:pt x="636" y="381"/>
                  </a:lnTo>
                  <a:lnTo>
                    <a:pt x="637" y="379"/>
                  </a:lnTo>
                  <a:lnTo>
                    <a:pt x="639" y="377"/>
                  </a:lnTo>
                  <a:lnTo>
                    <a:pt x="643" y="375"/>
                  </a:lnTo>
                  <a:lnTo>
                    <a:pt x="643" y="374"/>
                  </a:lnTo>
                  <a:lnTo>
                    <a:pt x="644" y="374"/>
                  </a:lnTo>
                  <a:lnTo>
                    <a:pt x="644" y="375"/>
                  </a:lnTo>
                  <a:lnTo>
                    <a:pt x="646" y="375"/>
                  </a:lnTo>
                  <a:lnTo>
                    <a:pt x="646" y="375"/>
                  </a:lnTo>
                  <a:lnTo>
                    <a:pt x="662" y="375"/>
                  </a:lnTo>
                  <a:lnTo>
                    <a:pt x="662" y="377"/>
                  </a:lnTo>
                  <a:lnTo>
                    <a:pt x="662" y="377"/>
                  </a:lnTo>
                  <a:lnTo>
                    <a:pt x="664" y="377"/>
                  </a:lnTo>
                  <a:lnTo>
                    <a:pt x="665" y="377"/>
                  </a:lnTo>
                  <a:lnTo>
                    <a:pt x="665" y="375"/>
                  </a:lnTo>
                  <a:lnTo>
                    <a:pt x="669" y="375"/>
                  </a:lnTo>
                  <a:lnTo>
                    <a:pt x="669" y="374"/>
                  </a:lnTo>
                  <a:lnTo>
                    <a:pt x="679" y="374"/>
                  </a:lnTo>
                  <a:lnTo>
                    <a:pt x="679" y="367"/>
                  </a:lnTo>
                  <a:lnTo>
                    <a:pt x="674" y="367"/>
                  </a:lnTo>
                  <a:lnTo>
                    <a:pt x="674" y="367"/>
                  </a:lnTo>
                  <a:lnTo>
                    <a:pt x="671" y="367"/>
                  </a:lnTo>
                  <a:lnTo>
                    <a:pt x="669" y="365"/>
                  </a:lnTo>
                  <a:lnTo>
                    <a:pt x="667" y="365"/>
                  </a:lnTo>
                  <a:lnTo>
                    <a:pt x="667" y="361"/>
                  </a:lnTo>
                  <a:lnTo>
                    <a:pt x="664" y="361"/>
                  </a:lnTo>
                  <a:lnTo>
                    <a:pt x="664" y="363"/>
                  </a:lnTo>
                  <a:lnTo>
                    <a:pt x="643" y="363"/>
                  </a:lnTo>
                  <a:lnTo>
                    <a:pt x="643" y="365"/>
                  </a:lnTo>
                  <a:lnTo>
                    <a:pt x="641" y="365"/>
                  </a:lnTo>
                  <a:lnTo>
                    <a:pt x="641" y="365"/>
                  </a:lnTo>
                  <a:lnTo>
                    <a:pt x="636" y="365"/>
                  </a:lnTo>
                  <a:lnTo>
                    <a:pt x="636" y="365"/>
                  </a:lnTo>
                  <a:lnTo>
                    <a:pt x="634" y="365"/>
                  </a:lnTo>
                  <a:lnTo>
                    <a:pt x="634" y="363"/>
                  </a:lnTo>
                  <a:lnTo>
                    <a:pt x="636" y="361"/>
                  </a:lnTo>
                  <a:lnTo>
                    <a:pt x="641" y="361"/>
                  </a:lnTo>
                  <a:lnTo>
                    <a:pt x="641" y="361"/>
                  </a:lnTo>
                  <a:lnTo>
                    <a:pt x="643" y="361"/>
                  </a:lnTo>
                  <a:lnTo>
                    <a:pt x="643" y="360"/>
                  </a:lnTo>
                  <a:lnTo>
                    <a:pt x="641" y="360"/>
                  </a:lnTo>
                  <a:lnTo>
                    <a:pt x="641" y="358"/>
                  </a:lnTo>
                  <a:lnTo>
                    <a:pt x="639" y="356"/>
                  </a:lnTo>
                  <a:lnTo>
                    <a:pt x="637" y="356"/>
                  </a:lnTo>
                  <a:lnTo>
                    <a:pt x="637" y="353"/>
                  </a:lnTo>
                  <a:lnTo>
                    <a:pt x="639" y="353"/>
                  </a:lnTo>
                  <a:lnTo>
                    <a:pt x="641" y="353"/>
                  </a:lnTo>
                  <a:lnTo>
                    <a:pt x="643" y="354"/>
                  </a:lnTo>
                  <a:lnTo>
                    <a:pt x="644" y="356"/>
                  </a:lnTo>
                  <a:lnTo>
                    <a:pt x="646" y="358"/>
                  </a:lnTo>
                  <a:lnTo>
                    <a:pt x="646" y="358"/>
                  </a:lnTo>
                  <a:lnTo>
                    <a:pt x="653" y="358"/>
                  </a:lnTo>
                  <a:lnTo>
                    <a:pt x="653" y="356"/>
                  </a:lnTo>
                  <a:lnTo>
                    <a:pt x="665" y="358"/>
                  </a:lnTo>
                  <a:lnTo>
                    <a:pt x="665" y="358"/>
                  </a:lnTo>
                  <a:lnTo>
                    <a:pt x="667" y="358"/>
                  </a:lnTo>
                  <a:lnTo>
                    <a:pt x="667" y="360"/>
                  </a:lnTo>
                  <a:lnTo>
                    <a:pt x="674" y="360"/>
                  </a:lnTo>
                  <a:lnTo>
                    <a:pt x="678" y="365"/>
                  </a:lnTo>
                  <a:lnTo>
                    <a:pt x="690" y="367"/>
                  </a:lnTo>
                  <a:lnTo>
                    <a:pt x="693" y="375"/>
                  </a:lnTo>
                  <a:lnTo>
                    <a:pt x="697" y="375"/>
                  </a:lnTo>
                  <a:lnTo>
                    <a:pt x="697" y="381"/>
                  </a:lnTo>
                  <a:lnTo>
                    <a:pt x="704" y="386"/>
                  </a:lnTo>
                  <a:lnTo>
                    <a:pt x="706" y="389"/>
                  </a:lnTo>
                  <a:lnTo>
                    <a:pt x="713" y="391"/>
                  </a:lnTo>
                  <a:lnTo>
                    <a:pt x="713" y="393"/>
                  </a:lnTo>
                  <a:lnTo>
                    <a:pt x="714" y="395"/>
                  </a:lnTo>
                  <a:lnTo>
                    <a:pt x="716" y="395"/>
                  </a:lnTo>
                  <a:lnTo>
                    <a:pt x="718" y="395"/>
                  </a:lnTo>
                  <a:lnTo>
                    <a:pt x="718" y="395"/>
                  </a:lnTo>
                  <a:lnTo>
                    <a:pt x="718" y="393"/>
                  </a:lnTo>
                  <a:lnTo>
                    <a:pt x="718" y="393"/>
                  </a:lnTo>
                  <a:lnTo>
                    <a:pt x="718" y="391"/>
                  </a:lnTo>
                  <a:lnTo>
                    <a:pt x="723" y="393"/>
                  </a:lnTo>
                  <a:lnTo>
                    <a:pt x="727" y="393"/>
                  </a:lnTo>
                  <a:lnTo>
                    <a:pt x="727" y="395"/>
                  </a:lnTo>
                  <a:lnTo>
                    <a:pt x="730" y="395"/>
                  </a:lnTo>
                  <a:lnTo>
                    <a:pt x="733" y="396"/>
                  </a:lnTo>
                  <a:lnTo>
                    <a:pt x="733" y="395"/>
                  </a:lnTo>
                  <a:lnTo>
                    <a:pt x="733" y="395"/>
                  </a:lnTo>
                  <a:lnTo>
                    <a:pt x="735" y="395"/>
                  </a:lnTo>
                  <a:lnTo>
                    <a:pt x="735" y="389"/>
                  </a:lnTo>
                  <a:lnTo>
                    <a:pt x="732" y="389"/>
                  </a:lnTo>
                  <a:lnTo>
                    <a:pt x="732" y="388"/>
                  </a:lnTo>
                  <a:lnTo>
                    <a:pt x="730" y="388"/>
                  </a:lnTo>
                  <a:lnTo>
                    <a:pt x="733" y="386"/>
                  </a:lnTo>
                  <a:lnTo>
                    <a:pt x="733" y="384"/>
                  </a:lnTo>
                  <a:lnTo>
                    <a:pt x="733" y="384"/>
                  </a:lnTo>
                  <a:lnTo>
                    <a:pt x="735" y="375"/>
                  </a:lnTo>
                  <a:lnTo>
                    <a:pt x="733" y="375"/>
                  </a:lnTo>
                  <a:lnTo>
                    <a:pt x="732" y="374"/>
                  </a:lnTo>
                  <a:lnTo>
                    <a:pt x="732" y="372"/>
                  </a:lnTo>
                  <a:lnTo>
                    <a:pt x="728" y="370"/>
                  </a:lnTo>
                  <a:lnTo>
                    <a:pt x="727" y="365"/>
                  </a:lnTo>
                  <a:lnTo>
                    <a:pt x="723" y="365"/>
                  </a:lnTo>
                  <a:lnTo>
                    <a:pt x="723" y="365"/>
                  </a:lnTo>
                  <a:lnTo>
                    <a:pt x="723" y="365"/>
                  </a:lnTo>
                  <a:lnTo>
                    <a:pt x="723" y="367"/>
                  </a:lnTo>
                  <a:lnTo>
                    <a:pt x="723" y="367"/>
                  </a:lnTo>
                  <a:lnTo>
                    <a:pt x="721" y="367"/>
                  </a:lnTo>
                  <a:lnTo>
                    <a:pt x="721" y="365"/>
                  </a:lnTo>
                  <a:lnTo>
                    <a:pt x="723" y="361"/>
                  </a:lnTo>
                  <a:lnTo>
                    <a:pt x="723" y="360"/>
                  </a:lnTo>
                  <a:lnTo>
                    <a:pt x="718" y="361"/>
                  </a:lnTo>
                  <a:lnTo>
                    <a:pt x="718" y="360"/>
                  </a:lnTo>
                  <a:lnTo>
                    <a:pt x="718" y="358"/>
                  </a:lnTo>
                  <a:lnTo>
                    <a:pt x="718" y="356"/>
                  </a:lnTo>
                  <a:lnTo>
                    <a:pt x="718" y="354"/>
                  </a:lnTo>
                  <a:lnTo>
                    <a:pt x="716" y="354"/>
                  </a:lnTo>
                  <a:lnTo>
                    <a:pt x="714" y="354"/>
                  </a:lnTo>
                  <a:lnTo>
                    <a:pt x="713" y="351"/>
                  </a:lnTo>
                  <a:lnTo>
                    <a:pt x="706" y="349"/>
                  </a:lnTo>
                  <a:lnTo>
                    <a:pt x="702" y="346"/>
                  </a:lnTo>
                  <a:lnTo>
                    <a:pt x="699" y="344"/>
                  </a:lnTo>
                  <a:lnTo>
                    <a:pt x="695" y="342"/>
                  </a:lnTo>
                  <a:lnTo>
                    <a:pt x="692" y="344"/>
                  </a:lnTo>
                  <a:lnTo>
                    <a:pt x="692" y="344"/>
                  </a:lnTo>
                  <a:lnTo>
                    <a:pt x="686" y="344"/>
                  </a:lnTo>
                  <a:lnTo>
                    <a:pt x="686" y="344"/>
                  </a:lnTo>
                  <a:lnTo>
                    <a:pt x="681" y="344"/>
                  </a:lnTo>
                  <a:lnTo>
                    <a:pt x="681" y="344"/>
                  </a:lnTo>
                  <a:lnTo>
                    <a:pt x="690" y="340"/>
                  </a:lnTo>
                  <a:lnTo>
                    <a:pt x="690" y="339"/>
                  </a:lnTo>
                  <a:lnTo>
                    <a:pt x="690" y="339"/>
                  </a:lnTo>
                  <a:lnTo>
                    <a:pt x="692" y="337"/>
                  </a:lnTo>
                  <a:lnTo>
                    <a:pt x="690" y="337"/>
                  </a:lnTo>
                  <a:lnTo>
                    <a:pt x="688" y="333"/>
                  </a:lnTo>
                  <a:lnTo>
                    <a:pt x="683" y="333"/>
                  </a:lnTo>
                  <a:lnTo>
                    <a:pt x="683" y="332"/>
                  </a:lnTo>
                  <a:lnTo>
                    <a:pt x="681" y="333"/>
                  </a:lnTo>
                  <a:lnTo>
                    <a:pt x="679" y="333"/>
                  </a:lnTo>
                  <a:lnTo>
                    <a:pt x="678" y="335"/>
                  </a:lnTo>
                  <a:lnTo>
                    <a:pt x="678" y="337"/>
                  </a:lnTo>
                  <a:lnTo>
                    <a:pt x="672" y="337"/>
                  </a:lnTo>
                  <a:lnTo>
                    <a:pt x="671" y="337"/>
                  </a:lnTo>
                  <a:lnTo>
                    <a:pt x="671" y="339"/>
                  </a:lnTo>
                  <a:lnTo>
                    <a:pt x="669" y="340"/>
                  </a:lnTo>
                  <a:lnTo>
                    <a:pt x="669" y="339"/>
                  </a:lnTo>
                  <a:lnTo>
                    <a:pt x="665" y="339"/>
                  </a:lnTo>
                  <a:lnTo>
                    <a:pt x="665" y="339"/>
                  </a:lnTo>
                  <a:lnTo>
                    <a:pt x="664" y="339"/>
                  </a:lnTo>
                  <a:lnTo>
                    <a:pt x="664" y="337"/>
                  </a:lnTo>
                  <a:lnTo>
                    <a:pt x="665" y="337"/>
                  </a:lnTo>
                  <a:lnTo>
                    <a:pt x="665" y="335"/>
                  </a:lnTo>
                  <a:lnTo>
                    <a:pt x="664" y="335"/>
                  </a:lnTo>
                  <a:lnTo>
                    <a:pt x="662" y="333"/>
                  </a:lnTo>
                  <a:lnTo>
                    <a:pt x="662" y="333"/>
                  </a:lnTo>
                  <a:lnTo>
                    <a:pt x="660" y="333"/>
                  </a:lnTo>
                  <a:lnTo>
                    <a:pt x="658" y="333"/>
                  </a:lnTo>
                  <a:lnTo>
                    <a:pt x="658" y="330"/>
                  </a:lnTo>
                  <a:lnTo>
                    <a:pt x="657" y="330"/>
                  </a:lnTo>
                  <a:lnTo>
                    <a:pt x="657" y="328"/>
                  </a:lnTo>
                  <a:lnTo>
                    <a:pt x="655" y="328"/>
                  </a:lnTo>
                  <a:lnTo>
                    <a:pt x="655" y="325"/>
                  </a:lnTo>
                  <a:lnTo>
                    <a:pt x="653" y="325"/>
                  </a:lnTo>
                  <a:lnTo>
                    <a:pt x="653" y="325"/>
                  </a:lnTo>
                  <a:lnTo>
                    <a:pt x="657" y="325"/>
                  </a:lnTo>
                  <a:lnTo>
                    <a:pt x="658" y="323"/>
                  </a:lnTo>
                  <a:lnTo>
                    <a:pt x="660" y="323"/>
                  </a:lnTo>
                  <a:lnTo>
                    <a:pt x="660" y="319"/>
                  </a:lnTo>
                  <a:lnTo>
                    <a:pt x="658" y="319"/>
                  </a:lnTo>
                  <a:lnTo>
                    <a:pt x="660" y="318"/>
                  </a:lnTo>
                  <a:lnTo>
                    <a:pt x="664" y="318"/>
                  </a:lnTo>
                  <a:lnTo>
                    <a:pt x="665" y="319"/>
                  </a:lnTo>
                  <a:lnTo>
                    <a:pt x="669" y="319"/>
                  </a:lnTo>
                  <a:lnTo>
                    <a:pt x="672" y="319"/>
                  </a:lnTo>
                  <a:lnTo>
                    <a:pt x="672" y="318"/>
                  </a:lnTo>
                  <a:lnTo>
                    <a:pt x="676" y="316"/>
                  </a:lnTo>
                  <a:lnTo>
                    <a:pt x="678" y="314"/>
                  </a:lnTo>
                  <a:lnTo>
                    <a:pt x="683" y="312"/>
                  </a:lnTo>
                  <a:lnTo>
                    <a:pt x="683" y="312"/>
                  </a:lnTo>
                  <a:lnTo>
                    <a:pt x="683" y="311"/>
                  </a:lnTo>
                  <a:lnTo>
                    <a:pt x="685" y="311"/>
                  </a:lnTo>
                  <a:lnTo>
                    <a:pt x="685" y="311"/>
                  </a:lnTo>
                  <a:lnTo>
                    <a:pt x="688" y="309"/>
                  </a:lnTo>
                  <a:lnTo>
                    <a:pt x="692" y="309"/>
                  </a:lnTo>
                  <a:lnTo>
                    <a:pt x="692" y="302"/>
                  </a:lnTo>
                  <a:lnTo>
                    <a:pt x="697" y="302"/>
                  </a:lnTo>
                  <a:lnTo>
                    <a:pt x="695" y="307"/>
                  </a:lnTo>
                  <a:lnTo>
                    <a:pt x="693" y="307"/>
                  </a:lnTo>
                  <a:lnTo>
                    <a:pt x="695" y="311"/>
                  </a:lnTo>
                  <a:lnTo>
                    <a:pt x="697" y="311"/>
                  </a:lnTo>
                  <a:lnTo>
                    <a:pt x="700" y="311"/>
                  </a:lnTo>
                  <a:lnTo>
                    <a:pt x="700" y="312"/>
                  </a:lnTo>
                  <a:lnTo>
                    <a:pt x="707" y="312"/>
                  </a:lnTo>
                  <a:lnTo>
                    <a:pt x="707" y="312"/>
                  </a:lnTo>
                  <a:lnTo>
                    <a:pt x="709" y="312"/>
                  </a:lnTo>
                  <a:lnTo>
                    <a:pt x="709" y="314"/>
                  </a:lnTo>
                  <a:lnTo>
                    <a:pt x="718" y="314"/>
                  </a:lnTo>
                  <a:lnTo>
                    <a:pt x="718" y="316"/>
                  </a:lnTo>
                  <a:lnTo>
                    <a:pt x="720" y="316"/>
                  </a:lnTo>
                  <a:lnTo>
                    <a:pt x="720" y="316"/>
                  </a:lnTo>
                  <a:lnTo>
                    <a:pt x="723" y="318"/>
                  </a:lnTo>
                  <a:lnTo>
                    <a:pt x="723" y="316"/>
                  </a:lnTo>
                  <a:lnTo>
                    <a:pt x="730" y="316"/>
                  </a:lnTo>
                  <a:lnTo>
                    <a:pt x="730" y="314"/>
                  </a:lnTo>
                  <a:lnTo>
                    <a:pt x="733" y="314"/>
                  </a:lnTo>
                  <a:lnTo>
                    <a:pt x="735" y="312"/>
                  </a:lnTo>
                  <a:lnTo>
                    <a:pt x="737" y="312"/>
                  </a:lnTo>
                  <a:lnTo>
                    <a:pt x="737" y="309"/>
                  </a:lnTo>
                  <a:lnTo>
                    <a:pt x="739" y="309"/>
                  </a:lnTo>
                  <a:lnTo>
                    <a:pt x="742" y="309"/>
                  </a:lnTo>
                  <a:lnTo>
                    <a:pt x="746" y="307"/>
                  </a:lnTo>
                  <a:lnTo>
                    <a:pt x="747" y="307"/>
                  </a:lnTo>
                  <a:lnTo>
                    <a:pt x="747" y="307"/>
                  </a:lnTo>
                  <a:lnTo>
                    <a:pt x="747" y="305"/>
                  </a:lnTo>
                  <a:lnTo>
                    <a:pt x="747" y="304"/>
                  </a:lnTo>
                  <a:lnTo>
                    <a:pt x="747" y="302"/>
                  </a:lnTo>
                  <a:lnTo>
                    <a:pt x="747" y="299"/>
                  </a:lnTo>
                  <a:lnTo>
                    <a:pt x="747" y="299"/>
                  </a:lnTo>
                  <a:lnTo>
                    <a:pt x="746" y="299"/>
                  </a:lnTo>
                  <a:lnTo>
                    <a:pt x="744" y="297"/>
                  </a:lnTo>
                  <a:lnTo>
                    <a:pt x="740" y="297"/>
                  </a:lnTo>
                  <a:lnTo>
                    <a:pt x="739" y="297"/>
                  </a:lnTo>
                  <a:lnTo>
                    <a:pt x="739" y="295"/>
                  </a:lnTo>
                  <a:lnTo>
                    <a:pt x="735" y="295"/>
                  </a:lnTo>
                  <a:lnTo>
                    <a:pt x="733" y="297"/>
                  </a:lnTo>
                  <a:lnTo>
                    <a:pt x="732" y="297"/>
                  </a:lnTo>
                  <a:lnTo>
                    <a:pt x="732" y="299"/>
                  </a:lnTo>
                  <a:lnTo>
                    <a:pt x="730" y="302"/>
                  </a:lnTo>
                  <a:lnTo>
                    <a:pt x="730" y="302"/>
                  </a:lnTo>
                  <a:lnTo>
                    <a:pt x="727" y="295"/>
                  </a:lnTo>
                  <a:lnTo>
                    <a:pt x="723" y="295"/>
                  </a:lnTo>
                  <a:lnTo>
                    <a:pt x="723" y="295"/>
                  </a:lnTo>
                  <a:lnTo>
                    <a:pt x="721" y="293"/>
                  </a:lnTo>
                  <a:lnTo>
                    <a:pt x="723" y="290"/>
                  </a:lnTo>
                  <a:lnTo>
                    <a:pt x="723" y="286"/>
                  </a:lnTo>
                  <a:lnTo>
                    <a:pt x="725" y="285"/>
                  </a:lnTo>
                  <a:lnTo>
                    <a:pt x="725" y="279"/>
                  </a:lnTo>
                  <a:lnTo>
                    <a:pt x="728" y="279"/>
                  </a:lnTo>
                  <a:lnTo>
                    <a:pt x="730" y="281"/>
                  </a:lnTo>
                  <a:lnTo>
                    <a:pt x="733" y="283"/>
                  </a:lnTo>
                  <a:lnTo>
                    <a:pt x="733" y="283"/>
                  </a:lnTo>
                  <a:lnTo>
                    <a:pt x="753" y="286"/>
                  </a:lnTo>
                  <a:lnTo>
                    <a:pt x="753" y="286"/>
                  </a:lnTo>
                  <a:lnTo>
                    <a:pt x="754" y="286"/>
                  </a:lnTo>
                  <a:lnTo>
                    <a:pt x="756" y="290"/>
                  </a:lnTo>
                  <a:lnTo>
                    <a:pt x="761" y="292"/>
                  </a:lnTo>
                  <a:lnTo>
                    <a:pt x="765" y="290"/>
                  </a:lnTo>
                  <a:lnTo>
                    <a:pt x="767" y="288"/>
                  </a:lnTo>
                  <a:lnTo>
                    <a:pt x="768" y="286"/>
                  </a:lnTo>
                  <a:lnTo>
                    <a:pt x="768" y="283"/>
                  </a:lnTo>
                  <a:lnTo>
                    <a:pt x="768" y="281"/>
                  </a:lnTo>
                  <a:lnTo>
                    <a:pt x="760" y="279"/>
                  </a:lnTo>
                  <a:lnTo>
                    <a:pt x="760" y="281"/>
                  </a:lnTo>
                  <a:lnTo>
                    <a:pt x="756" y="281"/>
                  </a:lnTo>
                  <a:lnTo>
                    <a:pt x="756" y="283"/>
                  </a:lnTo>
                  <a:lnTo>
                    <a:pt x="744" y="283"/>
                  </a:lnTo>
                  <a:lnTo>
                    <a:pt x="744" y="281"/>
                  </a:lnTo>
                  <a:lnTo>
                    <a:pt x="746" y="279"/>
                  </a:lnTo>
                  <a:lnTo>
                    <a:pt x="747" y="278"/>
                  </a:lnTo>
                  <a:lnTo>
                    <a:pt x="747" y="274"/>
                  </a:lnTo>
                  <a:lnTo>
                    <a:pt x="746" y="272"/>
                  </a:lnTo>
                  <a:lnTo>
                    <a:pt x="742" y="272"/>
                  </a:lnTo>
                  <a:lnTo>
                    <a:pt x="740" y="274"/>
                  </a:lnTo>
                  <a:lnTo>
                    <a:pt x="740" y="274"/>
                  </a:lnTo>
                  <a:lnTo>
                    <a:pt x="739" y="278"/>
                  </a:lnTo>
                  <a:lnTo>
                    <a:pt x="737" y="278"/>
                  </a:lnTo>
                  <a:lnTo>
                    <a:pt x="735" y="276"/>
                  </a:lnTo>
                  <a:lnTo>
                    <a:pt x="733" y="276"/>
                  </a:lnTo>
                  <a:lnTo>
                    <a:pt x="732" y="274"/>
                  </a:lnTo>
                  <a:lnTo>
                    <a:pt x="732" y="274"/>
                  </a:lnTo>
                  <a:lnTo>
                    <a:pt x="733" y="274"/>
                  </a:lnTo>
                  <a:lnTo>
                    <a:pt x="737" y="276"/>
                  </a:lnTo>
                  <a:lnTo>
                    <a:pt x="742" y="269"/>
                  </a:lnTo>
                  <a:lnTo>
                    <a:pt x="744" y="269"/>
                  </a:lnTo>
                  <a:lnTo>
                    <a:pt x="744" y="267"/>
                  </a:lnTo>
                  <a:lnTo>
                    <a:pt x="742" y="265"/>
                  </a:lnTo>
                  <a:lnTo>
                    <a:pt x="740" y="264"/>
                  </a:lnTo>
                  <a:lnTo>
                    <a:pt x="739" y="262"/>
                  </a:lnTo>
                  <a:lnTo>
                    <a:pt x="737" y="260"/>
                  </a:lnTo>
                  <a:lnTo>
                    <a:pt x="733" y="260"/>
                  </a:lnTo>
                  <a:lnTo>
                    <a:pt x="732" y="260"/>
                  </a:lnTo>
                  <a:lnTo>
                    <a:pt x="728" y="258"/>
                  </a:lnTo>
                  <a:lnTo>
                    <a:pt x="730" y="257"/>
                  </a:lnTo>
                  <a:lnTo>
                    <a:pt x="735" y="257"/>
                  </a:lnTo>
                  <a:lnTo>
                    <a:pt x="735" y="258"/>
                  </a:lnTo>
                  <a:lnTo>
                    <a:pt x="737" y="258"/>
                  </a:lnTo>
                  <a:lnTo>
                    <a:pt x="737" y="258"/>
                  </a:lnTo>
                  <a:lnTo>
                    <a:pt x="740" y="260"/>
                  </a:lnTo>
                  <a:lnTo>
                    <a:pt x="744" y="258"/>
                  </a:lnTo>
                  <a:lnTo>
                    <a:pt x="747" y="258"/>
                  </a:lnTo>
                  <a:lnTo>
                    <a:pt x="751" y="257"/>
                  </a:lnTo>
                  <a:lnTo>
                    <a:pt x="751" y="260"/>
                  </a:lnTo>
                  <a:lnTo>
                    <a:pt x="751" y="260"/>
                  </a:lnTo>
                  <a:lnTo>
                    <a:pt x="753" y="262"/>
                  </a:lnTo>
                  <a:lnTo>
                    <a:pt x="756" y="262"/>
                  </a:lnTo>
                  <a:lnTo>
                    <a:pt x="756" y="262"/>
                  </a:lnTo>
                  <a:lnTo>
                    <a:pt x="758" y="262"/>
                  </a:lnTo>
                  <a:lnTo>
                    <a:pt x="758" y="258"/>
                  </a:lnTo>
                  <a:lnTo>
                    <a:pt x="760" y="255"/>
                  </a:lnTo>
                  <a:lnTo>
                    <a:pt x="758" y="251"/>
                  </a:lnTo>
                  <a:lnTo>
                    <a:pt x="758" y="248"/>
                  </a:lnTo>
                  <a:lnTo>
                    <a:pt x="756" y="243"/>
                  </a:lnTo>
                  <a:lnTo>
                    <a:pt x="756" y="239"/>
                  </a:lnTo>
                  <a:lnTo>
                    <a:pt x="754" y="239"/>
                  </a:lnTo>
                  <a:lnTo>
                    <a:pt x="753" y="239"/>
                  </a:lnTo>
                  <a:lnTo>
                    <a:pt x="751" y="237"/>
                  </a:lnTo>
                  <a:lnTo>
                    <a:pt x="753" y="237"/>
                  </a:lnTo>
                  <a:lnTo>
                    <a:pt x="753" y="237"/>
                  </a:lnTo>
                  <a:lnTo>
                    <a:pt x="754" y="236"/>
                  </a:lnTo>
                  <a:lnTo>
                    <a:pt x="753" y="232"/>
                  </a:lnTo>
                  <a:lnTo>
                    <a:pt x="753" y="230"/>
                  </a:lnTo>
                  <a:lnTo>
                    <a:pt x="753" y="230"/>
                  </a:lnTo>
                  <a:lnTo>
                    <a:pt x="751" y="230"/>
                  </a:lnTo>
                  <a:lnTo>
                    <a:pt x="749" y="230"/>
                  </a:lnTo>
                  <a:lnTo>
                    <a:pt x="747" y="229"/>
                  </a:lnTo>
                  <a:lnTo>
                    <a:pt x="746" y="229"/>
                  </a:lnTo>
                  <a:lnTo>
                    <a:pt x="746" y="229"/>
                  </a:lnTo>
                  <a:lnTo>
                    <a:pt x="744" y="227"/>
                  </a:lnTo>
                  <a:lnTo>
                    <a:pt x="742" y="230"/>
                  </a:lnTo>
                  <a:lnTo>
                    <a:pt x="742" y="232"/>
                  </a:lnTo>
                  <a:lnTo>
                    <a:pt x="740" y="234"/>
                  </a:lnTo>
                  <a:lnTo>
                    <a:pt x="739" y="236"/>
                  </a:lnTo>
                  <a:lnTo>
                    <a:pt x="737" y="232"/>
                  </a:lnTo>
                  <a:lnTo>
                    <a:pt x="730" y="232"/>
                  </a:lnTo>
                  <a:lnTo>
                    <a:pt x="730" y="227"/>
                  </a:lnTo>
                  <a:lnTo>
                    <a:pt x="733" y="227"/>
                  </a:lnTo>
                  <a:lnTo>
                    <a:pt x="733" y="229"/>
                  </a:lnTo>
                  <a:lnTo>
                    <a:pt x="735" y="229"/>
                  </a:lnTo>
                  <a:lnTo>
                    <a:pt x="735" y="227"/>
                  </a:lnTo>
                  <a:lnTo>
                    <a:pt x="739" y="225"/>
                  </a:lnTo>
                  <a:lnTo>
                    <a:pt x="742" y="223"/>
                  </a:lnTo>
                  <a:lnTo>
                    <a:pt x="742" y="223"/>
                  </a:lnTo>
                  <a:lnTo>
                    <a:pt x="742" y="222"/>
                  </a:lnTo>
                  <a:lnTo>
                    <a:pt x="742" y="222"/>
                  </a:lnTo>
                  <a:lnTo>
                    <a:pt x="740" y="220"/>
                  </a:lnTo>
                  <a:lnTo>
                    <a:pt x="739" y="220"/>
                  </a:lnTo>
                  <a:lnTo>
                    <a:pt x="740" y="218"/>
                  </a:lnTo>
                  <a:lnTo>
                    <a:pt x="742" y="216"/>
                  </a:lnTo>
                  <a:lnTo>
                    <a:pt x="742" y="216"/>
                  </a:lnTo>
                  <a:lnTo>
                    <a:pt x="739" y="216"/>
                  </a:lnTo>
                  <a:lnTo>
                    <a:pt x="739" y="213"/>
                  </a:lnTo>
                  <a:lnTo>
                    <a:pt x="749" y="213"/>
                  </a:lnTo>
                  <a:lnTo>
                    <a:pt x="760" y="215"/>
                  </a:lnTo>
                  <a:lnTo>
                    <a:pt x="768" y="220"/>
                  </a:lnTo>
                  <a:lnTo>
                    <a:pt x="777" y="220"/>
                  </a:lnTo>
                  <a:lnTo>
                    <a:pt x="777" y="218"/>
                  </a:lnTo>
                  <a:lnTo>
                    <a:pt x="777" y="218"/>
                  </a:lnTo>
                  <a:lnTo>
                    <a:pt x="777" y="213"/>
                  </a:lnTo>
                  <a:lnTo>
                    <a:pt x="777" y="213"/>
                  </a:lnTo>
                  <a:lnTo>
                    <a:pt x="777" y="209"/>
                  </a:lnTo>
                  <a:lnTo>
                    <a:pt x="775" y="208"/>
                  </a:lnTo>
                  <a:lnTo>
                    <a:pt x="775" y="206"/>
                  </a:lnTo>
                  <a:lnTo>
                    <a:pt x="774" y="206"/>
                  </a:lnTo>
                  <a:lnTo>
                    <a:pt x="774" y="202"/>
                  </a:lnTo>
                  <a:lnTo>
                    <a:pt x="772" y="201"/>
                  </a:lnTo>
                  <a:lnTo>
                    <a:pt x="772" y="201"/>
                  </a:lnTo>
                  <a:lnTo>
                    <a:pt x="770" y="199"/>
                  </a:lnTo>
                  <a:lnTo>
                    <a:pt x="765" y="197"/>
                  </a:lnTo>
                  <a:lnTo>
                    <a:pt x="763" y="201"/>
                  </a:lnTo>
                  <a:lnTo>
                    <a:pt x="763" y="202"/>
                  </a:lnTo>
                  <a:lnTo>
                    <a:pt x="760" y="202"/>
                  </a:lnTo>
                  <a:lnTo>
                    <a:pt x="758" y="201"/>
                  </a:lnTo>
                  <a:lnTo>
                    <a:pt x="756" y="201"/>
                  </a:lnTo>
                  <a:lnTo>
                    <a:pt x="754" y="201"/>
                  </a:lnTo>
                  <a:lnTo>
                    <a:pt x="754" y="202"/>
                  </a:lnTo>
                  <a:lnTo>
                    <a:pt x="751" y="201"/>
                  </a:lnTo>
                  <a:lnTo>
                    <a:pt x="747" y="201"/>
                  </a:lnTo>
                  <a:lnTo>
                    <a:pt x="747" y="196"/>
                  </a:lnTo>
                  <a:lnTo>
                    <a:pt x="749" y="196"/>
                  </a:lnTo>
                  <a:lnTo>
                    <a:pt x="749" y="196"/>
                  </a:lnTo>
                  <a:lnTo>
                    <a:pt x="751" y="194"/>
                  </a:lnTo>
                  <a:lnTo>
                    <a:pt x="749" y="194"/>
                  </a:lnTo>
                  <a:lnTo>
                    <a:pt x="747" y="190"/>
                  </a:lnTo>
                  <a:lnTo>
                    <a:pt x="749" y="190"/>
                  </a:lnTo>
                  <a:lnTo>
                    <a:pt x="749" y="190"/>
                  </a:lnTo>
                  <a:lnTo>
                    <a:pt x="753" y="190"/>
                  </a:lnTo>
                  <a:lnTo>
                    <a:pt x="754" y="190"/>
                  </a:lnTo>
                  <a:lnTo>
                    <a:pt x="756" y="194"/>
                  </a:lnTo>
                  <a:lnTo>
                    <a:pt x="760" y="192"/>
                  </a:lnTo>
                  <a:lnTo>
                    <a:pt x="761" y="192"/>
                  </a:lnTo>
                  <a:lnTo>
                    <a:pt x="763" y="190"/>
                  </a:lnTo>
                  <a:lnTo>
                    <a:pt x="763" y="190"/>
                  </a:lnTo>
                  <a:lnTo>
                    <a:pt x="763" y="190"/>
                  </a:lnTo>
                  <a:lnTo>
                    <a:pt x="765" y="190"/>
                  </a:lnTo>
                  <a:lnTo>
                    <a:pt x="760" y="189"/>
                  </a:lnTo>
                  <a:lnTo>
                    <a:pt x="754" y="185"/>
                  </a:lnTo>
                  <a:lnTo>
                    <a:pt x="753" y="182"/>
                  </a:lnTo>
                  <a:lnTo>
                    <a:pt x="742" y="183"/>
                  </a:lnTo>
                  <a:lnTo>
                    <a:pt x="742" y="183"/>
                  </a:lnTo>
                  <a:lnTo>
                    <a:pt x="733" y="180"/>
                  </a:lnTo>
                  <a:lnTo>
                    <a:pt x="732" y="182"/>
                  </a:lnTo>
                  <a:lnTo>
                    <a:pt x="730" y="182"/>
                  </a:lnTo>
                  <a:lnTo>
                    <a:pt x="730" y="182"/>
                  </a:lnTo>
                  <a:lnTo>
                    <a:pt x="728" y="182"/>
                  </a:lnTo>
                  <a:lnTo>
                    <a:pt x="728" y="180"/>
                  </a:lnTo>
                  <a:lnTo>
                    <a:pt x="728" y="180"/>
                  </a:lnTo>
                  <a:lnTo>
                    <a:pt x="730" y="178"/>
                  </a:lnTo>
                  <a:lnTo>
                    <a:pt x="730" y="175"/>
                  </a:lnTo>
                  <a:lnTo>
                    <a:pt x="730" y="173"/>
                  </a:lnTo>
                  <a:lnTo>
                    <a:pt x="740" y="173"/>
                  </a:lnTo>
                  <a:lnTo>
                    <a:pt x="740" y="175"/>
                  </a:lnTo>
                  <a:lnTo>
                    <a:pt x="742" y="175"/>
                  </a:lnTo>
                  <a:lnTo>
                    <a:pt x="742" y="175"/>
                  </a:lnTo>
                  <a:lnTo>
                    <a:pt x="747" y="175"/>
                  </a:lnTo>
                  <a:lnTo>
                    <a:pt x="747" y="176"/>
                  </a:lnTo>
                  <a:lnTo>
                    <a:pt x="749" y="178"/>
                  </a:lnTo>
                  <a:lnTo>
                    <a:pt x="749" y="178"/>
                  </a:lnTo>
                  <a:lnTo>
                    <a:pt x="751" y="178"/>
                  </a:lnTo>
                  <a:lnTo>
                    <a:pt x="754" y="169"/>
                  </a:lnTo>
                  <a:lnTo>
                    <a:pt x="754" y="169"/>
                  </a:lnTo>
                  <a:lnTo>
                    <a:pt x="758" y="166"/>
                  </a:lnTo>
                  <a:lnTo>
                    <a:pt x="760" y="164"/>
                  </a:lnTo>
                  <a:lnTo>
                    <a:pt x="763" y="162"/>
                  </a:lnTo>
                  <a:lnTo>
                    <a:pt x="763" y="162"/>
                  </a:lnTo>
                  <a:lnTo>
                    <a:pt x="763" y="159"/>
                  </a:lnTo>
                  <a:lnTo>
                    <a:pt x="763" y="159"/>
                  </a:lnTo>
                  <a:lnTo>
                    <a:pt x="763" y="155"/>
                  </a:lnTo>
                  <a:lnTo>
                    <a:pt x="763" y="155"/>
                  </a:lnTo>
                  <a:lnTo>
                    <a:pt x="763" y="154"/>
                  </a:lnTo>
                  <a:lnTo>
                    <a:pt x="765" y="152"/>
                  </a:lnTo>
                  <a:lnTo>
                    <a:pt x="767" y="150"/>
                  </a:lnTo>
                  <a:lnTo>
                    <a:pt x="768" y="148"/>
                  </a:lnTo>
                  <a:lnTo>
                    <a:pt x="768" y="143"/>
                  </a:lnTo>
                  <a:lnTo>
                    <a:pt x="763" y="141"/>
                  </a:lnTo>
                  <a:lnTo>
                    <a:pt x="763" y="141"/>
                  </a:lnTo>
                  <a:lnTo>
                    <a:pt x="768" y="140"/>
                  </a:lnTo>
                  <a:lnTo>
                    <a:pt x="775" y="140"/>
                  </a:lnTo>
                  <a:lnTo>
                    <a:pt x="784" y="140"/>
                  </a:lnTo>
                  <a:lnTo>
                    <a:pt x="784" y="134"/>
                  </a:lnTo>
                  <a:lnTo>
                    <a:pt x="784" y="133"/>
                  </a:lnTo>
                  <a:lnTo>
                    <a:pt x="784" y="133"/>
                  </a:lnTo>
                  <a:lnTo>
                    <a:pt x="786" y="131"/>
                  </a:lnTo>
                  <a:lnTo>
                    <a:pt x="788" y="131"/>
                  </a:lnTo>
                  <a:lnTo>
                    <a:pt x="789" y="131"/>
                  </a:lnTo>
                  <a:lnTo>
                    <a:pt x="789" y="129"/>
                  </a:lnTo>
                  <a:lnTo>
                    <a:pt x="791" y="127"/>
                  </a:lnTo>
                  <a:lnTo>
                    <a:pt x="793" y="126"/>
                  </a:lnTo>
                  <a:lnTo>
                    <a:pt x="793" y="122"/>
                  </a:lnTo>
                  <a:lnTo>
                    <a:pt x="789" y="122"/>
                  </a:lnTo>
                  <a:lnTo>
                    <a:pt x="784" y="120"/>
                  </a:lnTo>
                  <a:lnTo>
                    <a:pt x="779" y="119"/>
                  </a:lnTo>
                  <a:lnTo>
                    <a:pt x="772" y="119"/>
                  </a:lnTo>
                  <a:lnTo>
                    <a:pt x="768" y="119"/>
                  </a:lnTo>
                  <a:lnTo>
                    <a:pt x="768" y="120"/>
                  </a:lnTo>
                  <a:lnTo>
                    <a:pt x="765" y="120"/>
                  </a:lnTo>
                  <a:lnTo>
                    <a:pt x="765" y="122"/>
                  </a:lnTo>
                  <a:lnTo>
                    <a:pt x="763" y="122"/>
                  </a:lnTo>
                  <a:lnTo>
                    <a:pt x="763" y="124"/>
                  </a:lnTo>
                  <a:lnTo>
                    <a:pt x="760" y="124"/>
                  </a:lnTo>
                  <a:lnTo>
                    <a:pt x="758" y="126"/>
                  </a:lnTo>
                  <a:lnTo>
                    <a:pt x="756" y="126"/>
                  </a:lnTo>
                  <a:lnTo>
                    <a:pt x="754" y="127"/>
                  </a:lnTo>
                  <a:lnTo>
                    <a:pt x="753" y="127"/>
                  </a:lnTo>
                  <a:lnTo>
                    <a:pt x="753" y="122"/>
                  </a:lnTo>
                  <a:lnTo>
                    <a:pt x="751" y="122"/>
                  </a:lnTo>
                  <a:lnTo>
                    <a:pt x="751" y="120"/>
                  </a:lnTo>
                  <a:lnTo>
                    <a:pt x="751" y="119"/>
                  </a:lnTo>
                  <a:lnTo>
                    <a:pt x="749" y="119"/>
                  </a:lnTo>
                  <a:lnTo>
                    <a:pt x="747" y="119"/>
                  </a:lnTo>
                  <a:lnTo>
                    <a:pt x="747" y="117"/>
                  </a:lnTo>
                  <a:lnTo>
                    <a:pt x="749" y="117"/>
                  </a:lnTo>
                  <a:lnTo>
                    <a:pt x="751" y="115"/>
                  </a:lnTo>
                  <a:lnTo>
                    <a:pt x="751" y="113"/>
                  </a:lnTo>
                  <a:lnTo>
                    <a:pt x="753" y="113"/>
                  </a:lnTo>
                  <a:lnTo>
                    <a:pt x="754" y="112"/>
                  </a:lnTo>
                  <a:lnTo>
                    <a:pt x="770" y="112"/>
                  </a:lnTo>
                  <a:lnTo>
                    <a:pt x="784" y="115"/>
                  </a:lnTo>
                  <a:lnTo>
                    <a:pt x="786" y="115"/>
                  </a:lnTo>
                  <a:lnTo>
                    <a:pt x="789" y="115"/>
                  </a:lnTo>
                  <a:lnTo>
                    <a:pt x="793" y="115"/>
                  </a:lnTo>
                  <a:lnTo>
                    <a:pt x="796" y="117"/>
                  </a:lnTo>
                  <a:lnTo>
                    <a:pt x="802" y="117"/>
                  </a:lnTo>
                  <a:lnTo>
                    <a:pt x="803" y="113"/>
                  </a:lnTo>
                  <a:lnTo>
                    <a:pt x="809" y="110"/>
                  </a:lnTo>
                  <a:lnTo>
                    <a:pt x="809" y="108"/>
                  </a:lnTo>
                  <a:lnTo>
                    <a:pt x="810" y="108"/>
                  </a:lnTo>
                  <a:lnTo>
                    <a:pt x="812" y="106"/>
                  </a:lnTo>
                  <a:lnTo>
                    <a:pt x="814" y="105"/>
                  </a:lnTo>
                  <a:lnTo>
                    <a:pt x="816" y="103"/>
                  </a:lnTo>
                  <a:lnTo>
                    <a:pt x="816" y="99"/>
                  </a:lnTo>
                  <a:lnTo>
                    <a:pt x="814" y="99"/>
                  </a:lnTo>
                  <a:lnTo>
                    <a:pt x="810" y="99"/>
                  </a:lnTo>
                  <a:lnTo>
                    <a:pt x="807" y="98"/>
                  </a:lnTo>
                  <a:lnTo>
                    <a:pt x="805" y="98"/>
                  </a:lnTo>
                  <a:lnTo>
                    <a:pt x="803" y="98"/>
                  </a:lnTo>
                  <a:lnTo>
                    <a:pt x="800" y="103"/>
                  </a:lnTo>
                  <a:lnTo>
                    <a:pt x="791" y="101"/>
                  </a:lnTo>
                  <a:lnTo>
                    <a:pt x="788" y="103"/>
                  </a:lnTo>
                  <a:lnTo>
                    <a:pt x="784" y="103"/>
                  </a:lnTo>
                  <a:lnTo>
                    <a:pt x="779" y="105"/>
                  </a:lnTo>
                  <a:lnTo>
                    <a:pt x="775" y="105"/>
                  </a:lnTo>
                  <a:lnTo>
                    <a:pt x="774" y="103"/>
                  </a:lnTo>
                  <a:lnTo>
                    <a:pt x="770" y="99"/>
                  </a:lnTo>
                  <a:lnTo>
                    <a:pt x="768" y="99"/>
                  </a:lnTo>
                  <a:lnTo>
                    <a:pt x="768" y="99"/>
                  </a:lnTo>
                  <a:lnTo>
                    <a:pt x="781" y="98"/>
                  </a:lnTo>
                  <a:lnTo>
                    <a:pt x="784" y="94"/>
                  </a:lnTo>
                  <a:lnTo>
                    <a:pt x="798" y="96"/>
                  </a:lnTo>
                  <a:lnTo>
                    <a:pt x="798" y="98"/>
                  </a:lnTo>
                  <a:lnTo>
                    <a:pt x="807" y="96"/>
                  </a:lnTo>
                  <a:lnTo>
                    <a:pt x="807" y="94"/>
                  </a:lnTo>
                  <a:lnTo>
                    <a:pt x="819" y="98"/>
                  </a:lnTo>
                  <a:lnTo>
                    <a:pt x="821" y="94"/>
                  </a:lnTo>
                  <a:lnTo>
                    <a:pt x="821" y="94"/>
                  </a:lnTo>
                  <a:lnTo>
                    <a:pt x="823" y="93"/>
                  </a:lnTo>
                  <a:lnTo>
                    <a:pt x="828" y="93"/>
                  </a:lnTo>
                  <a:lnTo>
                    <a:pt x="831" y="91"/>
                  </a:lnTo>
                  <a:lnTo>
                    <a:pt x="835" y="91"/>
                  </a:lnTo>
                  <a:lnTo>
                    <a:pt x="835" y="86"/>
                  </a:lnTo>
                  <a:lnTo>
                    <a:pt x="836" y="86"/>
                  </a:lnTo>
                  <a:lnTo>
                    <a:pt x="836" y="86"/>
                  </a:lnTo>
                  <a:lnTo>
                    <a:pt x="843" y="86"/>
                  </a:lnTo>
                  <a:lnTo>
                    <a:pt x="843" y="84"/>
                  </a:lnTo>
                  <a:lnTo>
                    <a:pt x="845" y="84"/>
                  </a:lnTo>
                  <a:lnTo>
                    <a:pt x="847" y="80"/>
                  </a:lnTo>
                  <a:lnTo>
                    <a:pt x="850" y="80"/>
                  </a:lnTo>
                  <a:lnTo>
                    <a:pt x="850" y="79"/>
                  </a:lnTo>
                  <a:lnTo>
                    <a:pt x="852" y="79"/>
                  </a:lnTo>
                  <a:lnTo>
                    <a:pt x="854" y="80"/>
                  </a:lnTo>
                  <a:lnTo>
                    <a:pt x="856" y="80"/>
                  </a:lnTo>
                  <a:lnTo>
                    <a:pt x="857" y="80"/>
                  </a:lnTo>
                  <a:lnTo>
                    <a:pt x="859" y="80"/>
                  </a:lnTo>
                  <a:lnTo>
                    <a:pt x="861" y="77"/>
                  </a:lnTo>
                  <a:lnTo>
                    <a:pt x="863" y="77"/>
                  </a:lnTo>
                  <a:lnTo>
                    <a:pt x="861" y="73"/>
                  </a:lnTo>
                  <a:lnTo>
                    <a:pt x="859" y="73"/>
                  </a:lnTo>
                  <a:lnTo>
                    <a:pt x="857" y="73"/>
                  </a:lnTo>
                  <a:lnTo>
                    <a:pt x="857" y="70"/>
                  </a:lnTo>
                  <a:lnTo>
                    <a:pt x="849" y="70"/>
                  </a:lnTo>
                  <a:lnTo>
                    <a:pt x="838" y="70"/>
                  </a:lnTo>
                  <a:lnTo>
                    <a:pt x="836" y="70"/>
                  </a:lnTo>
                  <a:lnTo>
                    <a:pt x="836" y="70"/>
                  </a:lnTo>
                  <a:lnTo>
                    <a:pt x="831" y="70"/>
                  </a:lnTo>
                  <a:lnTo>
                    <a:pt x="831" y="68"/>
                  </a:lnTo>
                  <a:lnTo>
                    <a:pt x="819" y="68"/>
                  </a:lnTo>
                  <a:lnTo>
                    <a:pt x="814" y="66"/>
                  </a:lnTo>
                  <a:lnTo>
                    <a:pt x="809" y="66"/>
                  </a:lnTo>
                  <a:lnTo>
                    <a:pt x="803" y="66"/>
                  </a:lnTo>
                  <a:lnTo>
                    <a:pt x="802" y="66"/>
                  </a:lnTo>
                  <a:lnTo>
                    <a:pt x="800" y="68"/>
                  </a:lnTo>
                  <a:lnTo>
                    <a:pt x="796" y="66"/>
                  </a:lnTo>
                  <a:lnTo>
                    <a:pt x="796" y="66"/>
                  </a:lnTo>
                  <a:lnTo>
                    <a:pt x="786" y="66"/>
                  </a:lnTo>
                  <a:lnTo>
                    <a:pt x="784" y="72"/>
                  </a:lnTo>
                  <a:lnTo>
                    <a:pt x="768" y="73"/>
                  </a:lnTo>
                  <a:lnTo>
                    <a:pt x="768" y="79"/>
                  </a:lnTo>
                  <a:lnTo>
                    <a:pt x="765" y="77"/>
                  </a:lnTo>
                  <a:lnTo>
                    <a:pt x="761" y="75"/>
                  </a:lnTo>
                  <a:lnTo>
                    <a:pt x="756" y="73"/>
                  </a:lnTo>
                  <a:lnTo>
                    <a:pt x="756" y="75"/>
                  </a:lnTo>
                  <a:lnTo>
                    <a:pt x="754" y="77"/>
                  </a:lnTo>
                  <a:lnTo>
                    <a:pt x="754" y="79"/>
                  </a:lnTo>
                  <a:lnTo>
                    <a:pt x="754" y="79"/>
                  </a:lnTo>
                  <a:lnTo>
                    <a:pt x="754" y="75"/>
                  </a:lnTo>
                  <a:lnTo>
                    <a:pt x="751" y="73"/>
                  </a:lnTo>
                  <a:lnTo>
                    <a:pt x="751" y="70"/>
                  </a:lnTo>
                  <a:lnTo>
                    <a:pt x="751" y="70"/>
                  </a:lnTo>
                  <a:lnTo>
                    <a:pt x="749" y="70"/>
                  </a:lnTo>
                  <a:lnTo>
                    <a:pt x="746" y="73"/>
                  </a:lnTo>
                  <a:lnTo>
                    <a:pt x="742" y="75"/>
                  </a:lnTo>
                  <a:lnTo>
                    <a:pt x="740" y="77"/>
                  </a:lnTo>
                  <a:lnTo>
                    <a:pt x="739" y="77"/>
                  </a:lnTo>
                  <a:lnTo>
                    <a:pt x="737" y="79"/>
                  </a:lnTo>
                  <a:lnTo>
                    <a:pt x="735" y="79"/>
                  </a:lnTo>
                  <a:lnTo>
                    <a:pt x="735" y="80"/>
                  </a:lnTo>
                  <a:lnTo>
                    <a:pt x="730" y="80"/>
                  </a:lnTo>
                  <a:lnTo>
                    <a:pt x="723" y="87"/>
                  </a:lnTo>
                  <a:lnTo>
                    <a:pt x="721" y="87"/>
                  </a:lnTo>
                  <a:lnTo>
                    <a:pt x="718" y="89"/>
                  </a:lnTo>
                  <a:lnTo>
                    <a:pt x="714" y="89"/>
                  </a:lnTo>
                  <a:lnTo>
                    <a:pt x="709" y="91"/>
                  </a:lnTo>
                  <a:lnTo>
                    <a:pt x="706" y="91"/>
                  </a:lnTo>
                  <a:lnTo>
                    <a:pt x="702" y="91"/>
                  </a:lnTo>
                  <a:lnTo>
                    <a:pt x="702" y="89"/>
                  </a:lnTo>
                  <a:lnTo>
                    <a:pt x="700" y="89"/>
                  </a:lnTo>
                  <a:lnTo>
                    <a:pt x="697" y="89"/>
                  </a:lnTo>
                  <a:lnTo>
                    <a:pt x="695" y="91"/>
                  </a:lnTo>
                  <a:lnTo>
                    <a:pt x="695" y="91"/>
                  </a:lnTo>
                  <a:lnTo>
                    <a:pt x="692" y="91"/>
                  </a:lnTo>
                  <a:lnTo>
                    <a:pt x="688" y="91"/>
                  </a:lnTo>
                  <a:lnTo>
                    <a:pt x="688" y="89"/>
                  </a:lnTo>
                  <a:lnTo>
                    <a:pt x="688" y="89"/>
                  </a:lnTo>
                  <a:lnTo>
                    <a:pt x="688" y="87"/>
                  </a:lnTo>
                  <a:lnTo>
                    <a:pt x="688" y="87"/>
                  </a:lnTo>
                  <a:lnTo>
                    <a:pt x="690" y="86"/>
                  </a:lnTo>
                  <a:lnTo>
                    <a:pt x="693" y="84"/>
                  </a:lnTo>
                  <a:lnTo>
                    <a:pt x="697" y="82"/>
                  </a:lnTo>
                  <a:lnTo>
                    <a:pt x="700" y="82"/>
                  </a:lnTo>
                  <a:lnTo>
                    <a:pt x="700" y="84"/>
                  </a:lnTo>
                  <a:lnTo>
                    <a:pt x="706" y="84"/>
                  </a:lnTo>
                  <a:lnTo>
                    <a:pt x="707" y="80"/>
                  </a:lnTo>
                  <a:lnTo>
                    <a:pt x="714" y="79"/>
                  </a:lnTo>
                  <a:lnTo>
                    <a:pt x="714" y="77"/>
                  </a:lnTo>
                  <a:lnTo>
                    <a:pt x="721" y="73"/>
                  </a:lnTo>
                  <a:lnTo>
                    <a:pt x="721" y="68"/>
                  </a:lnTo>
                  <a:lnTo>
                    <a:pt x="723" y="66"/>
                  </a:lnTo>
                  <a:lnTo>
                    <a:pt x="723" y="65"/>
                  </a:lnTo>
                  <a:lnTo>
                    <a:pt x="723" y="65"/>
                  </a:lnTo>
                  <a:lnTo>
                    <a:pt x="723" y="59"/>
                  </a:lnTo>
                  <a:lnTo>
                    <a:pt x="720" y="59"/>
                  </a:lnTo>
                  <a:lnTo>
                    <a:pt x="714" y="59"/>
                  </a:lnTo>
                  <a:lnTo>
                    <a:pt x="711" y="59"/>
                  </a:lnTo>
                  <a:lnTo>
                    <a:pt x="707" y="59"/>
                  </a:lnTo>
                  <a:lnTo>
                    <a:pt x="706" y="59"/>
                  </a:lnTo>
                  <a:lnTo>
                    <a:pt x="700" y="59"/>
                  </a:lnTo>
                  <a:lnTo>
                    <a:pt x="699" y="61"/>
                  </a:lnTo>
                  <a:lnTo>
                    <a:pt x="695" y="61"/>
                  </a:lnTo>
                  <a:lnTo>
                    <a:pt x="695" y="70"/>
                  </a:lnTo>
                  <a:lnTo>
                    <a:pt x="692" y="70"/>
                  </a:lnTo>
                  <a:lnTo>
                    <a:pt x="692" y="70"/>
                  </a:lnTo>
                  <a:lnTo>
                    <a:pt x="679" y="70"/>
                  </a:lnTo>
                  <a:lnTo>
                    <a:pt x="672" y="70"/>
                  </a:lnTo>
                  <a:lnTo>
                    <a:pt x="672" y="72"/>
                  </a:lnTo>
                  <a:lnTo>
                    <a:pt x="662" y="72"/>
                  </a:lnTo>
                  <a:lnTo>
                    <a:pt x="664" y="70"/>
                  </a:lnTo>
                  <a:lnTo>
                    <a:pt x="664" y="66"/>
                  </a:lnTo>
                  <a:lnTo>
                    <a:pt x="664" y="65"/>
                  </a:lnTo>
                  <a:lnTo>
                    <a:pt x="664" y="61"/>
                  </a:lnTo>
                  <a:lnTo>
                    <a:pt x="657" y="59"/>
                  </a:lnTo>
                  <a:lnTo>
                    <a:pt x="650" y="59"/>
                  </a:lnTo>
                  <a:lnTo>
                    <a:pt x="641" y="61"/>
                  </a:lnTo>
                  <a:lnTo>
                    <a:pt x="625" y="61"/>
                  </a:lnTo>
                  <a:lnTo>
                    <a:pt x="625" y="61"/>
                  </a:lnTo>
                  <a:lnTo>
                    <a:pt x="618" y="61"/>
                  </a:lnTo>
                  <a:lnTo>
                    <a:pt x="618" y="63"/>
                  </a:lnTo>
                  <a:lnTo>
                    <a:pt x="615" y="63"/>
                  </a:lnTo>
                  <a:lnTo>
                    <a:pt x="611" y="63"/>
                  </a:lnTo>
                  <a:lnTo>
                    <a:pt x="610" y="61"/>
                  </a:lnTo>
                  <a:lnTo>
                    <a:pt x="608" y="61"/>
                  </a:lnTo>
                  <a:lnTo>
                    <a:pt x="601" y="61"/>
                  </a:lnTo>
                  <a:lnTo>
                    <a:pt x="601" y="63"/>
                  </a:lnTo>
                  <a:lnTo>
                    <a:pt x="596" y="61"/>
                  </a:lnTo>
                  <a:lnTo>
                    <a:pt x="596" y="63"/>
                  </a:lnTo>
                  <a:lnTo>
                    <a:pt x="589" y="65"/>
                  </a:lnTo>
                  <a:lnTo>
                    <a:pt x="589" y="65"/>
                  </a:lnTo>
                  <a:lnTo>
                    <a:pt x="585" y="65"/>
                  </a:lnTo>
                  <a:lnTo>
                    <a:pt x="585" y="66"/>
                  </a:lnTo>
                  <a:lnTo>
                    <a:pt x="583" y="68"/>
                  </a:lnTo>
                  <a:lnTo>
                    <a:pt x="582" y="68"/>
                  </a:lnTo>
                  <a:lnTo>
                    <a:pt x="580" y="68"/>
                  </a:lnTo>
                  <a:lnTo>
                    <a:pt x="580" y="70"/>
                  </a:lnTo>
                  <a:lnTo>
                    <a:pt x="575" y="70"/>
                  </a:lnTo>
                  <a:lnTo>
                    <a:pt x="571" y="70"/>
                  </a:lnTo>
                  <a:lnTo>
                    <a:pt x="568" y="70"/>
                  </a:lnTo>
                  <a:lnTo>
                    <a:pt x="564" y="72"/>
                  </a:lnTo>
                  <a:lnTo>
                    <a:pt x="562" y="75"/>
                  </a:lnTo>
                  <a:lnTo>
                    <a:pt x="557" y="73"/>
                  </a:lnTo>
                  <a:lnTo>
                    <a:pt x="559" y="70"/>
                  </a:lnTo>
                  <a:lnTo>
                    <a:pt x="561" y="68"/>
                  </a:lnTo>
                  <a:lnTo>
                    <a:pt x="564" y="68"/>
                  </a:lnTo>
                  <a:lnTo>
                    <a:pt x="568" y="66"/>
                  </a:lnTo>
                  <a:lnTo>
                    <a:pt x="575" y="66"/>
                  </a:lnTo>
                  <a:lnTo>
                    <a:pt x="575" y="66"/>
                  </a:lnTo>
                  <a:lnTo>
                    <a:pt x="580" y="66"/>
                  </a:lnTo>
                  <a:lnTo>
                    <a:pt x="580" y="65"/>
                  </a:lnTo>
                  <a:lnTo>
                    <a:pt x="582" y="65"/>
                  </a:lnTo>
                  <a:lnTo>
                    <a:pt x="582" y="63"/>
                  </a:lnTo>
                  <a:lnTo>
                    <a:pt x="583" y="61"/>
                  </a:lnTo>
                  <a:lnTo>
                    <a:pt x="587" y="61"/>
                  </a:lnTo>
                  <a:lnTo>
                    <a:pt x="590" y="61"/>
                  </a:lnTo>
                  <a:lnTo>
                    <a:pt x="594" y="59"/>
                  </a:lnTo>
                  <a:lnTo>
                    <a:pt x="594" y="59"/>
                  </a:lnTo>
                  <a:lnTo>
                    <a:pt x="594" y="56"/>
                  </a:lnTo>
                  <a:lnTo>
                    <a:pt x="601" y="56"/>
                  </a:lnTo>
                  <a:lnTo>
                    <a:pt x="601" y="54"/>
                  </a:lnTo>
                  <a:lnTo>
                    <a:pt x="604" y="54"/>
                  </a:lnTo>
                  <a:lnTo>
                    <a:pt x="604" y="52"/>
                  </a:lnTo>
                  <a:lnTo>
                    <a:pt x="606" y="52"/>
                  </a:lnTo>
                  <a:lnTo>
                    <a:pt x="610" y="52"/>
                  </a:lnTo>
                  <a:lnTo>
                    <a:pt x="613" y="54"/>
                  </a:lnTo>
                  <a:lnTo>
                    <a:pt x="615" y="54"/>
                  </a:lnTo>
                  <a:lnTo>
                    <a:pt x="639" y="54"/>
                  </a:lnTo>
                  <a:lnTo>
                    <a:pt x="639" y="52"/>
                  </a:lnTo>
                  <a:lnTo>
                    <a:pt x="639" y="52"/>
                  </a:lnTo>
                  <a:lnTo>
                    <a:pt x="639" y="54"/>
                  </a:lnTo>
                  <a:lnTo>
                    <a:pt x="646" y="54"/>
                  </a:lnTo>
                  <a:lnTo>
                    <a:pt x="646" y="56"/>
                  </a:lnTo>
                  <a:lnTo>
                    <a:pt x="655" y="54"/>
                  </a:lnTo>
                  <a:lnTo>
                    <a:pt x="669" y="56"/>
                  </a:lnTo>
                  <a:lnTo>
                    <a:pt x="669" y="54"/>
                  </a:lnTo>
                  <a:lnTo>
                    <a:pt x="679" y="54"/>
                  </a:lnTo>
                  <a:lnTo>
                    <a:pt x="690" y="56"/>
                  </a:lnTo>
                  <a:lnTo>
                    <a:pt x="700" y="56"/>
                  </a:lnTo>
                  <a:lnTo>
                    <a:pt x="700" y="56"/>
                  </a:lnTo>
                  <a:lnTo>
                    <a:pt x="704" y="56"/>
                  </a:lnTo>
                  <a:lnTo>
                    <a:pt x="704" y="54"/>
                  </a:lnTo>
                  <a:lnTo>
                    <a:pt x="723" y="52"/>
                  </a:lnTo>
                  <a:lnTo>
                    <a:pt x="723" y="54"/>
                  </a:lnTo>
                  <a:lnTo>
                    <a:pt x="728" y="54"/>
                  </a:lnTo>
                  <a:lnTo>
                    <a:pt x="728" y="52"/>
                  </a:lnTo>
                  <a:lnTo>
                    <a:pt x="730" y="52"/>
                  </a:lnTo>
                  <a:lnTo>
                    <a:pt x="735" y="47"/>
                  </a:lnTo>
                  <a:lnTo>
                    <a:pt x="739" y="47"/>
                  </a:lnTo>
                  <a:lnTo>
                    <a:pt x="740" y="45"/>
                  </a:lnTo>
                  <a:lnTo>
                    <a:pt x="742" y="45"/>
                  </a:lnTo>
                  <a:lnTo>
                    <a:pt x="744" y="44"/>
                  </a:lnTo>
                  <a:lnTo>
                    <a:pt x="747" y="44"/>
                  </a:lnTo>
                  <a:lnTo>
                    <a:pt x="746" y="40"/>
                  </a:lnTo>
                  <a:lnTo>
                    <a:pt x="733" y="37"/>
                  </a:lnTo>
                  <a:lnTo>
                    <a:pt x="733" y="35"/>
                  </a:lnTo>
                  <a:lnTo>
                    <a:pt x="714" y="35"/>
                  </a:lnTo>
                  <a:lnTo>
                    <a:pt x="714" y="33"/>
                  </a:lnTo>
                  <a:lnTo>
                    <a:pt x="714" y="31"/>
                  </a:lnTo>
                  <a:lnTo>
                    <a:pt x="714" y="31"/>
                  </a:lnTo>
                  <a:lnTo>
                    <a:pt x="713" y="31"/>
                  </a:lnTo>
                  <a:lnTo>
                    <a:pt x="713" y="30"/>
                  </a:lnTo>
                  <a:lnTo>
                    <a:pt x="709" y="30"/>
                  </a:lnTo>
                  <a:lnTo>
                    <a:pt x="709" y="28"/>
                  </a:lnTo>
                  <a:lnTo>
                    <a:pt x="707" y="30"/>
                  </a:lnTo>
                  <a:lnTo>
                    <a:pt x="706" y="30"/>
                  </a:lnTo>
                  <a:lnTo>
                    <a:pt x="704" y="31"/>
                  </a:lnTo>
                  <a:lnTo>
                    <a:pt x="702" y="31"/>
                  </a:lnTo>
                  <a:lnTo>
                    <a:pt x="702" y="28"/>
                  </a:lnTo>
                  <a:lnTo>
                    <a:pt x="702" y="28"/>
                  </a:lnTo>
                  <a:lnTo>
                    <a:pt x="702" y="26"/>
                  </a:lnTo>
                  <a:lnTo>
                    <a:pt x="702" y="26"/>
                  </a:lnTo>
                  <a:lnTo>
                    <a:pt x="700" y="26"/>
                  </a:lnTo>
                  <a:lnTo>
                    <a:pt x="700" y="28"/>
                  </a:lnTo>
                  <a:lnTo>
                    <a:pt x="699" y="28"/>
                  </a:lnTo>
                  <a:lnTo>
                    <a:pt x="699" y="28"/>
                  </a:lnTo>
                  <a:lnTo>
                    <a:pt x="693" y="28"/>
                  </a:lnTo>
                  <a:lnTo>
                    <a:pt x="693" y="31"/>
                  </a:lnTo>
                  <a:lnTo>
                    <a:pt x="688" y="33"/>
                  </a:lnTo>
                  <a:lnTo>
                    <a:pt x="685" y="33"/>
                  </a:lnTo>
                  <a:lnTo>
                    <a:pt x="679" y="35"/>
                  </a:lnTo>
                  <a:lnTo>
                    <a:pt x="679" y="31"/>
                  </a:lnTo>
                  <a:lnTo>
                    <a:pt x="683" y="31"/>
                  </a:lnTo>
                  <a:lnTo>
                    <a:pt x="683" y="30"/>
                  </a:lnTo>
                  <a:lnTo>
                    <a:pt x="686" y="30"/>
                  </a:lnTo>
                  <a:lnTo>
                    <a:pt x="690" y="28"/>
                  </a:lnTo>
                  <a:lnTo>
                    <a:pt x="692" y="28"/>
                  </a:lnTo>
                  <a:lnTo>
                    <a:pt x="692" y="23"/>
                  </a:lnTo>
                  <a:lnTo>
                    <a:pt x="690" y="21"/>
                  </a:lnTo>
                  <a:lnTo>
                    <a:pt x="688" y="17"/>
                  </a:lnTo>
                  <a:lnTo>
                    <a:pt x="686" y="16"/>
                  </a:lnTo>
                  <a:lnTo>
                    <a:pt x="681" y="14"/>
                  </a:lnTo>
                  <a:lnTo>
                    <a:pt x="678" y="12"/>
                  </a:lnTo>
                  <a:lnTo>
                    <a:pt x="676" y="14"/>
                  </a:lnTo>
                  <a:lnTo>
                    <a:pt x="674" y="16"/>
                  </a:lnTo>
                  <a:lnTo>
                    <a:pt x="672" y="17"/>
                  </a:lnTo>
                  <a:lnTo>
                    <a:pt x="671" y="19"/>
                  </a:lnTo>
                  <a:lnTo>
                    <a:pt x="669" y="19"/>
                  </a:lnTo>
                  <a:lnTo>
                    <a:pt x="665" y="19"/>
                  </a:lnTo>
                  <a:lnTo>
                    <a:pt x="665" y="21"/>
                  </a:lnTo>
                  <a:lnTo>
                    <a:pt x="658" y="23"/>
                  </a:lnTo>
                  <a:lnTo>
                    <a:pt x="658" y="23"/>
                  </a:lnTo>
                  <a:lnTo>
                    <a:pt x="651" y="23"/>
                  </a:lnTo>
                  <a:lnTo>
                    <a:pt x="651" y="23"/>
                  </a:lnTo>
                  <a:lnTo>
                    <a:pt x="655" y="19"/>
                  </a:lnTo>
                  <a:lnTo>
                    <a:pt x="658" y="17"/>
                  </a:lnTo>
                  <a:lnTo>
                    <a:pt x="660" y="14"/>
                  </a:lnTo>
                  <a:lnTo>
                    <a:pt x="665" y="12"/>
                  </a:lnTo>
                  <a:lnTo>
                    <a:pt x="665" y="10"/>
                  </a:lnTo>
                  <a:lnTo>
                    <a:pt x="667" y="10"/>
                  </a:lnTo>
                  <a:lnTo>
                    <a:pt x="667" y="9"/>
                  </a:lnTo>
                  <a:lnTo>
                    <a:pt x="665" y="9"/>
                  </a:lnTo>
                  <a:lnTo>
                    <a:pt x="664" y="9"/>
                  </a:lnTo>
                  <a:lnTo>
                    <a:pt x="662" y="7"/>
                  </a:lnTo>
                  <a:lnTo>
                    <a:pt x="662" y="7"/>
                  </a:lnTo>
                  <a:lnTo>
                    <a:pt x="660" y="7"/>
                  </a:lnTo>
                  <a:lnTo>
                    <a:pt x="660" y="7"/>
                  </a:lnTo>
                  <a:lnTo>
                    <a:pt x="657" y="7"/>
                  </a:lnTo>
                  <a:lnTo>
                    <a:pt x="651" y="7"/>
                  </a:lnTo>
                  <a:lnTo>
                    <a:pt x="648" y="7"/>
                  </a:lnTo>
                  <a:lnTo>
                    <a:pt x="637" y="7"/>
                  </a:lnTo>
                  <a:lnTo>
                    <a:pt x="637" y="5"/>
                  </a:lnTo>
                  <a:lnTo>
                    <a:pt x="634" y="5"/>
                  </a:lnTo>
                  <a:lnTo>
                    <a:pt x="634" y="3"/>
                  </a:lnTo>
                  <a:lnTo>
                    <a:pt x="622" y="3"/>
                  </a:lnTo>
                  <a:lnTo>
                    <a:pt x="622" y="5"/>
                  </a:lnTo>
                  <a:lnTo>
                    <a:pt x="617" y="5"/>
                  </a:lnTo>
                  <a:lnTo>
                    <a:pt x="617" y="3"/>
                  </a:lnTo>
                  <a:lnTo>
                    <a:pt x="610" y="5"/>
                  </a:lnTo>
                  <a:lnTo>
                    <a:pt x="610" y="7"/>
                  </a:lnTo>
                  <a:lnTo>
                    <a:pt x="601" y="7"/>
                  </a:lnTo>
                  <a:lnTo>
                    <a:pt x="601" y="7"/>
                  </a:lnTo>
                  <a:lnTo>
                    <a:pt x="597" y="7"/>
                  </a:lnTo>
                  <a:lnTo>
                    <a:pt x="597" y="5"/>
                  </a:lnTo>
                  <a:lnTo>
                    <a:pt x="590" y="3"/>
                  </a:lnTo>
                  <a:lnTo>
                    <a:pt x="589" y="2"/>
                  </a:lnTo>
                  <a:lnTo>
                    <a:pt x="585" y="2"/>
                  </a:lnTo>
                  <a:lnTo>
                    <a:pt x="585" y="0"/>
                  </a:lnTo>
                  <a:lnTo>
                    <a:pt x="582" y="0"/>
                  </a:lnTo>
                  <a:lnTo>
                    <a:pt x="580" y="2"/>
                  </a:lnTo>
                  <a:lnTo>
                    <a:pt x="578" y="2"/>
                  </a:lnTo>
                  <a:lnTo>
                    <a:pt x="576" y="3"/>
                  </a:lnTo>
                  <a:lnTo>
                    <a:pt x="571" y="3"/>
                  </a:lnTo>
                  <a:lnTo>
                    <a:pt x="566" y="2"/>
                  </a:lnTo>
                  <a:lnTo>
                    <a:pt x="562" y="2"/>
                  </a:lnTo>
                  <a:lnTo>
                    <a:pt x="559" y="0"/>
                  </a:lnTo>
                  <a:lnTo>
                    <a:pt x="555" y="2"/>
                  </a:lnTo>
                  <a:lnTo>
                    <a:pt x="552" y="2"/>
                  </a:lnTo>
                  <a:lnTo>
                    <a:pt x="552" y="3"/>
                  </a:lnTo>
                  <a:lnTo>
                    <a:pt x="524" y="2"/>
                  </a:lnTo>
                  <a:lnTo>
                    <a:pt x="524" y="2"/>
                  </a:lnTo>
                  <a:lnTo>
                    <a:pt x="521" y="0"/>
                  </a:lnTo>
                  <a:lnTo>
                    <a:pt x="519" y="0"/>
                  </a:lnTo>
                  <a:lnTo>
                    <a:pt x="515" y="0"/>
                  </a:lnTo>
                  <a:lnTo>
                    <a:pt x="514" y="0"/>
                  </a:lnTo>
                  <a:lnTo>
                    <a:pt x="512" y="0"/>
                  </a:lnTo>
                  <a:lnTo>
                    <a:pt x="510" y="0"/>
                  </a:lnTo>
                  <a:lnTo>
                    <a:pt x="508" y="2"/>
                  </a:lnTo>
                  <a:lnTo>
                    <a:pt x="508" y="5"/>
                  </a:lnTo>
                  <a:lnTo>
                    <a:pt x="496" y="2"/>
                  </a:lnTo>
                  <a:lnTo>
                    <a:pt x="496" y="2"/>
                  </a:lnTo>
                  <a:lnTo>
                    <a:pt x="494" y="2"/>
                  </a:lnTo>
                  <a:lnTo>
                    <a:pt x="494" y="3"/>
                  </a:lnTo>
                  <a:lnTo>
                    <a:pt x="494" y="5"/>
                  </a:lnTo>
                  <a:lnTo>
                    <a:pt x="496" y="7"/>
                  </a:lnTo>
                  <a:lnTo>
                    <a:pt x="496" y="7"/>
                  </a:lnTo>
                  <a:lnTo>
                    <a:pt x="494" y="7"/>
                  </a:lnTo>
                  <a:lnTo>
                    <a:pt x="494" y="9"/>
                  </a:lnTo>
                  <a:lnTo>
                    <a:pt x="494" y="9"/>
                  </a:lnTo>
                  <a:lnTo>
                    <a:pt x="494" y="9"/>
                  </a:lnTo>
                  <a:lnTo>
                    <a:pt x="493" y="7"/>
                  </a:lnTo>
                  <a:lnTo>
                    <a:pt x="489" y="7"/>
                  </a:lnTo>
                  <a:lnTo>
                    <a:pt x="484" y="7"/>
                  </a:lnTo>
                  <a:lnTo>
                    <a:pt x="480" y="7"/>
                  </a:lnTo>
                  <a:lnTo>
                    <a:pt x="477" y="12"/>
                  </a:lnTo>
                  <a:lnTo>
                    <a:pt x="475" y="12"/>
                  </a:lnTo>
                  <a:lnTo>
                    <a:pt x="475" y="14"/>
                  </a:lnTo>
                  <a:lnTo>
                    <a:pt x="479" y="14"/>
                  </a:lnTo>
                  <a:lnTo>
                    <a:pt x="480" y="14"/>
                  </a:lnTo>
                  <a:lnTo>
                    <a:pt x="484" y="16"/>
                  </a:lnTo>
                  <a:lnTo>
                    <a:pt x="480" y="16"/>
                  </a:lnTo>
                  <a:lnTo>
                    <a:pt x="479" y="16"/>
                  </a:lnTo>
                  <a:lnTo>
                    <a:pt x="475" y="16"/>
                  </a:lnTo>
                  <a:lnTo>
                    <a:pt x="472" y="16"/>
                  </a:lnTo>
                  <a:lnTo>
                    <a:pt x="468" y="16"/>
                  </a:lnTo>
                  <a:lnTo>
                    <a:pt x="468" y="17"/>
                  </a:lnTo>
                  <a:lnTo>
                    <a:pt x="466" y="19"/>
                  </a:lnTo>
                  <a:lnTo>
                    <a:pt x="466" y="21"/>
                  </a:lnTo>
                  <a:lnTo>
                    <a:pt x="466" y="23"/>
                  </a:lnTo>
                  <a:lnTo>
                    <a:pt x="468" y="24"/>
                  </a:lnTo>
                  <a:lnTo>
                    <a:pt x="472" y="24"/>
                  </a:lnTo>
                  <a:lnTo>
                    <a:pt x="472" y="24"/>
                  </a:lnTo>
                  <a:lnTo>
                    <a:pt x="472" y="26"/>
                  </a:lnTo>
                  <a:lnTo>
                    <a:pt x="473" y="28"/>
                  </a:lnTo>
                  <a:lnTo>
                    <a:pt x="473" y="28"/>
                  </a:lnTo>
                  <a:lnTo>
                    <a:pt x="475" y="28"/>
                  </a:lnTo>
                  <a:lnTo>
                    <a:pt x="475" y="30"/>
                  </a:lnTo>
                  <a:lnTo>
                    <a:pt x="472" y="30"/>
                  </a:lnTo>
                  <a:lnTo>
                    <a:pt x="468" y="24"/>
                  </a:lnTo>
                  <a:lnTo>
                    <a:pt x="465" y="24"/>
                  </a:lnTo>
                  <a:lnTo>
                    <a:pt x="463" y="21"/>
                  </a:lnTo>
                  <a:lnTo>
                    <a:pt x="458" y="21"/>
                  </a:lnTo>
                  <a:lnTo>
                    <a:pt x="459" y="23"/>
                  </a:lnTo>
                  <a:lnTo>
                    <a:pt x="459" y="23"/>
                  </a:lnTo>
                  <a:lnTo>
                    <a:pt x="461" y="23"/>
                  </a:lnTo>
                  <a:lnTo>
                    <a:pt x="461" y="24"/>
                  </a:lnTo>
                  <a:lnTo>
                    <a:pt x="461" y="24"/>
                  </a:lnTo>
                  <a:lnTo>
                    <a:pt x="463" y="24"/>
                  </a:lnTo>
                  <a:lnTo>
                    <a:pt x="463" y="28"/>
                  </a:lnTo>
                  <a:lnTo>
                    <a:pt x="461" y="26"/>
                  </a:lnTo>
                  <a:lnTo>
                    <a:pt x="459" y="24"/>
                  </a:lnTo>
                  <a:lnTo>
                    <a:pt x="456" y="24"/>
                  </a:lnTo>
                  <a:lnTo>
                    <a:pt x="454" y="26"/>
                  </a:lnTo>
                  <a:lnTo>
                    <a:pt x="454" y="28"/>
                  </a:lnTo>
                  <a:lnTo>
                    <a:pt x="454" y="31"/>
                  </a:lnTo>
                  <a:lnTo>
                    <a:pt x="445" y="26"/>
                  </a:lnTo>
                  <a:lnTo>
                    <a:pt x="442" y="24"/>
                  </a:lnTo>
                  <a:lnTo>
                    <a:pt x="442" y="23"/>
                  </a:lnTo>
                  <a:lnTo>
                    <a:pt x="442" y="23"/>
                  </a:lnTo>
                  <a:lnTo>
                    <a:pt x="442" y="21"/>
                  </a:lnTo>
                  <a:lnTo>
                    <a:pt x="442" y="19"/>
                  </a:lnTo>
                  <a:lnTo>
                    <a:pt x="442" y="17"/>
                  </a:lnTo>
                  <a:lnTo>
                    <a:pt x="439" y="16"/>
                  </a:lnTo>
                  <a:lnTo>
                    <a:pt x="435" y="16"/>
                  </a:lnTo>
                  <a:lnTo>
                    <a:pt x="430" y="16"/>
                  </a:lnTo>
                  <a:lnTo>
                    <a:pt x="425" y="16"/>
                  </a:lnTo>
                  <a:lnTo>
                    <a:pt x="421" y="16"/>
                  </a:lnTo>
                  <a:lnTo>
                    <a:pt x="423" y="21"/>
                  </a:lnTo>
                  <a:lnTo>
                    <a:pt x="418" y="19"/>
                  </a:lnTo>
                  <a:lnTo>
                    <a:pt x="418" y="19"/>
                  </a:lnTo>
                  <a:lnTo>
                    <a:pt x="416" y="19"/>
                  </a:lnTo>
                  <a:lnTo>
                    <a:pt x="416" y="19"/>
                  </a:lnTo>
                  <a:lnTo>
                    <a:pt x="414" y="19"/>
                  </a:lnTo>
                  <a:lnTo>
                    <a:pt x="412" y="19"/>
                  </a:lnTo>
                  <a:lnTo>
                    <a:pt x="412" y="19"/>
                  </a:lnTo>
                  <a:lnTo>
                    <a:pt x="411" y="17"/>
                  </a:lnTo>
                  <a:lnTo>
                    <a:pt x="409" y="17"/>
                  </a:lnTo>
                  <a:lnTo>
                    <a:pt x="409" y="21"/>
                  </a:lnTo>
                  <a:lnTo>
                    <a:pt x="411" y="23"/>
                  </a:lnTo>
                  <a:lnTo>
                    <a:pt x="412" y="24"/>
                  </a:lnTo>
                  <a:lnTo>
                    <a:pt x="414" y="26"/>
                  </a:lnTo>
                  <a:lnTo>
                    <a:pt x="414" y="28"/>
                  </a:lnTo>
                  <a:lnTo>
                    <a:pt x="409" y="28"/>
                  </a:lnTo>
                  <a:lnTo>
                    <a:pt x="409" y="33"/>
                  </a:lnTo>
                  <a:lnTo>
                    <a:pt x="409" y="33"/>
                  </a:lnTo>
                  <a:lnTo>
                    <a:pt x="409" y="35"/>
                  </a:lnTo>
                  <a:lnTo>
                    <a:pt x="418" y="35"/>
                  </a:lnTo>
                  <a:lnTo>
                    <a:pt x="418" y="35"/>
                  </a:lnTo>
                  <a:lnTo>
                    <a:pt x="423" y="37"/>
                  </a:lnTo>
                  <a:lnTo>
                    <a:pt x="423" y="35"/>
                  </a:lnTo>
                  <a:lnTo>
                    <a:pt x="426" y="35"/>
                  </a:lnTo>
                  <a:lnTo>
                    <a:pt x="426" y="35"/>
                  </a:lnTo>
                  <a:lnTo>
                    <a:pt x="430" y="35"/>
                  </a:lnTo>
                  <a:lnTo>
                    <a:pt x="432" y="35"/>
                  </a:lnTo>
                  <a:lnTo>
                    <a:pt x="433" y="37"/>
                  </a:lnTo>
                  <a:lnTo>
                    <a:pt x="435" y="37"/>
                  </a:lnTo>
                  <a:lnTo>
                    <a:pt x="437" y="38"/>
                  </a:lnTo>
                  <a:lnTo>
                    <a:pt x="437" y="40"/>
                  </a:lnTo>
                  <a:lnTo>
                    <a:pt x="437" y="42"/>
                  </a:lnTo>
                  <a:lnTo>
                    <a:pt x="437" y="44"/>
                  </a:lnTo>
                  <a:lnTo>
                    <a:pt x="439" y="45"/>
                  </a:lnTo>
                  <a:lnTo>
                    <a:pt x="444" y="49"/>
                  </a:lnTo>
                  <a:lnTo>
                    <a:pt x="447" y="52"/>
                  </a:lnTo>
                  <a:lnTo>
                    <a:pt x="447" y="52"/>
                  </a:lnTo>
                  <a:lnTo>
                    <a:pt x="445" y="52"/>
                  </a:lnTo>
                  <a:lnTo>
                    <a:pt x="442" y="49"/>
                  </a:lnTo>
                  <a:lnTo>
                    <a:pt x="440" y="49"/>
                  </a:lnTo>
                  <a:lnTo>
                    <a:pt x="439" y="49"/>
                  </a:lnTo>
                  <a:lnTo>
                    <a:pt x="437" y="47"/>
                  </a:lnTo>
                  <a:lnTo>
                    <a:pt x="437" y="45"/>
                  </a:lnTo>
                  <a:lnTo>
                    <a:pt x="435" y="45"/>
                  </a:lnTo>
                  <a:lnTo>
                    <a:pt x="435" y="44"/>
                  </a:lnTo>
                  <a:lnTo>
                    <a:pt x="435" y="44"/>
                  </a:lnTo>
                  <a:lnTo>
                    <a:pt x="433" y="40"/>
                  </a:lnTo>
                  <a:lnTo>
                    <a:pt x="430" y="38"/>
                  </a:lnTo>
                  <a:lnTo>
                    <a:pt x="425" y="38"/>
                  </a:lnTo>
                  <a:lnTo>
                    <a:pt x="421" y="38"/>
                  </a:lnTo>
                  <a:lnTo>
                    <a:pt x="418" y="37"/>
                  </a:lnTo>
                  <a:lnTo>
                    <a:pt x="418" y="37"/>
                  </a:lnTo>
                  <a:lnTo>
                    <a:pt x="414" y="37"/>
                  </a:lnTo>
                  <a:lnTo>
                    <a:pt x="414" y="35"/>
                  </a:lnTo>
                  <a:lnTo>
                    <a:pt x="398" y="35"/>
                  </a:lnTo>
                  <a:lnTo>
                    <a:pt x="398" y="38"/>
                  </a:lnTo>
                  <a:lnTo>
                    <a:pt x="400" y="42"/>
                  </a:lnTo>
                  <a:lnTo>
                    <a:pt x="400" y="44"/>
                  </a:lnTo>
                  <a:lnTo>
                    <a:pt x="402" y="44"/>
                  </a:lnTo>
                  <a:lnTo>
                    <a:pt x="404" y="45"/>
                  </a:lnTo>
                  <a:lnTo>
                    <a:pt x="405" y="47"/>
                  </a:lnTo>
                  <a:lnTo>
                    <a:pt x="405" y="49"/>
                  </a:lnTo>
                  <a:lnTo>
                    <a:pt x="400" y="47"/>
                  </a:lnTo>
                  <a:lnTo>
                    <a:pt x="398" y="44"/>
                  </a:lnTo>
                  <a:lnTo>
                    <a:pt x="395" y="40"/>
                  </a:lnTo>
                  <a:lnTo>
                    <a:pt x="381" y="38"/>
                  </a:lnTo>
                  <a:lnTo>
                    <a:pt x="381" y="40"/>
                  </a:lnTo>
                  <a:lnTo>
                    <a:pt x="376" y="40"/>
                  </a:lnTo>
                  <a:lnTo>
                    <a:pt x="376" y="42"/>
                  </a:lnTo>
                  <a:lnTo>
                    <a:pt x="363" y="40"/>
                  </a:lnTo>
                  <a:lnTo>
                    <a:pt x="363" y="45"/>
                  </a:lnTo>
                  <a:lnTo>
                    <a:pt x="367" y="49"/>
                  </a:lnTo>
                  <a:lnTo>
                    <a:pt x="369" y="51"/>
                  </a:lnTo>
                  <a:lnTo>
                    <a:pt x="369" y="52"/>
                  </a:lnTo>
                  <a:lnTo>
                    <a:pt x="370" y="54"/>
                  </a:lnTo>
                  <a:lnTo>
                    <a:pt x="372" y="54"/>
                  </a:lnTo>
                  <a:lnTo>
                    <a:pt x="376" y="58"/>
                  </a:lnTo>
                  <a:lnTo>
                    <a:pt x="379" y="58"/>
                  </a:lnTo>
                  <a:lnTo>
                    <a:pt x="384" y="65"/>
                  </a:lnTo>
                  <a:lnTo>
                    <a:pt x="386" y="65"/>
                  </a:lnTo>
                  <a:lnTo>
                    <a:pt x="391" y="70"/>
                  </a:lnTo>
                  <a:lnTo>
                    <a:pt x="397" y="72"/>
                  </a:lnTo>
                  <a:lnTo>
                    <a:pt x="397" y="73"/>
                  </a:lnTo>
                  <a:lnTo>
                    <a:pt x="400" y="73"/>
                  </a:lnTo>
                  <a:lnTo>
                    <a:pt x="400" y="75"/>
                  </a:lnTo>
                  <a:lnTo>
                    <a:pt x="404" y="75"/>
                  </a:lnTo>
                  <a:lnTo>
                    <a:pt x="405" y="77"/>
                  </a:lnTo>
                  <a:lnTo>
                    <a:pt x="409" y="77"/>
                  </a:lnTo>
                  <a:lnTo>
                    <a:pt x="409" y="79"/>
                  </a:lnTo>
                  <a:lnTo>
                    <a:pt x="411" y="79"/>
                  </a:lnTo>
                  <a:lnTo>
                    <a:pt x="411" y="79"/>
                  </a:lnTo>
                  <a:lnTo>
                    <a:pt x="414" y="82"/>
                  </a:lnTo>
                  <a:lnTo>
                    <a:pt x="414" y="84"/>
                  </a:lnTo>
                  <a:lnTo>
                    <a:pt x="411" y="82"/>
                  </a:lnTo>
                  <a:lnTo>
                    <a:pt x="409" y="80"/>
                  </a:lnTo>
                  <a:lnTo>
                    <a:pt x="407" y="80"/>
                  </a:lnTo>
                  <a:lnTo>
                    <a:pt x="407" y="79"/>
                  </a:lnTo>
                  <a:lnTo>
                    <a:pt x="405" y="79"/>
                  </a:lnTo>
                  <a:lnTo>
                    <a:pt x="405" y="79"/>
                  </a:lnTo>
                  <a:lnTo>
                    <a:pt x="404" y="79"/>
                  </a:lnTo>
                  <a:lnTo>
                    <a:pt x="393" y="77"/>
                  </a:lnTo>
                  <a:lnTo>
                    <a:pt x="391" y="79"/>
                  </a:lnTo>
                  <a:lnTo>
                    <a:pt x="388" y="79"/>
                  </a:lnTo>
                  <a:lnTo>
                    <a:pt x="386" y="82"/>
                  </a:lnTo>
                  <a:lnTo>
                    <a:pt x="384" y="84"/>
                  </a:lnTo>
                  <a:lnTo>
                    <a:pt x="383" y="84"/>
                  </a:lnTo>
                  <a:lnTo>
                    <a:pt x="381" y="84"/>
                  </a:lnTo>
                  <a:lnTo>
                    <a:pt x="377" y="82"/>
                  </a:lnTo>
                  <a:lnTo>
                    <a:pt x="376" y="80"/>
                  </a:lnTo>
                  <a:lnTo>
                    <a:pt x="376" y="79"/>
                  </a:lnTo>
                  <a:lnTo>
                    <a:pt x="370" y="80"/>
                  </a:lnTo>
                  <a:lnTo>
                    <a:pt x="370" y="79"/>
                  </a:lnTo>
                  <a:lnTo>
                    <a:pt x="367" y="79"/>
                  </a:lnTo>
                  <a:lnTo>
                    <a:pt x="363" y="73"/>
                  </a:lnTo>
                  <a:lnTo>
                    <a:pt x="362" y="73"/>
                  </a:lnTo>
                  <a:lnTo>
                    <a:pt x="360" y="70"/>
                  </a:lnTo>
                  <a:lnTo>
                    <a:pt x="358" y="70"/>
                  </a:lnTo>
                  <a:lnTo>
                    <a:pt x="358" y="68"/>
                  </a:lnTo>
                  <a:lnTo>
                    <a:pt x="358" y="68"/>
                  </a:lnTo>
                  <a:lnTo>
                    <a:pt x="358" y="66"/>
                  </a:lnTo>
                  <a:lnTo>
                    <a:pt x="358" y="61"/>
                  </a:lnTo>
                  <a:lnTo>
                    <a:pt x="356" y="61"/>
                  </a:lnTo>
                  <a:lnTo>
                    <a:pt x="355" y="58"/>
                  </a:lnTo>
                  <a:lnTo>
                    <a:pt x="355" y="56"/>
                  </a:lnTo>
                  <a:lnTo>
                    <a:pt x="353" y="56"/>
                  </a:lnTo>
                  <a:lnTo>
                    <a:pt x="349" y="54"/>
                  </a:lnTo>
                  <a:lnTo>
                    <a:pt x="348" y="51"/>
                  </a:lnTo>
                  <a:lnTo>
                    <a:pt x="346" y="51"/>
                  </a:lnTo>
                  <a:lnTo>
                    <a:pt x="341" y="45"/>
                  </a:lnTo>
                  <a:lnTo>
                    <a:pt x="337" y="45"/>
                  </a:lnTo>
                  <a:lnTo>
                    <a:pt x="337" y="44"/>
                  </a:lnTo>
                  <a:lnTo>
                    <a:pt x="329" y="42"/>
                  </a:lnTo>
                  <a:lnTo>
                    <a:pt x="320" y="40"/>
                  </a:lnTo>
                  <a:lnTo>
                    <a:pt x="322" y="54"/>
                  </a:lnTo>
                  <a:lnTo>
                    <a:pt x="322" y="54"/>
                  </a:lnTo>
                  <a:lnTo>
                    <a:pt x="325" y="61"/>
                  </a:lnTo>
                  <a:lnTo>
                    <a:pt x="318" y="59"/>
                  </a:lnTo>
                  <a:lnTo>
                    <a:pt x="318" y="63"/>
                  </a:lnTo>
                  <a:lnTo>
                    <a:pt x="318" y="65"/>
                  </a:lnTo>
                  <a:lnTo>
                    <a:pt x="318" y="65"/>
                  </a:lnTo>
                  <a:lnTo>
                    <a:pt x="318" y="70"/>
                  </a:lnTo>
                  <a:lnTo>
                    <a:pt x="320" y="70"/>
                  </a:lnTo>
                  <a:lnTo>
                    <a:pt x="320" y="75"/>
                  </a:lnTo>
                  <a:lnTo>
                    <a:pt x="322" y="75"/>
                  </a:lnTo>
                  <a:lnTo>
                    <a:pt x="322" y="77"/>
                  </a:lnTo>
                  <a:lnTo>
                    <a:pt x="318" y="77"/>
                  </a:lnTo>
                  <a:lnTo>
                    <a:pt x="318" y="79"/>
                  </a:lnTo>
                  <a:lnTo>
                    <a:pt x="316" y="79"/>
                  </a:lnTo>
                  <a:lnTo>
                    <a:pt x="315" y="77"/>
                  </a:lnTo>
                  <a:lnTo>
                    <a:pt x="313" y="77"/>
                  </a:lnTo>
                  <a:lnTo>
                    <a:pt x="313" y="75"/>
                  </a:lnTo>
                  <a:lnTo>
                    <a:pt x="306" y="73"/>
                  </a:lnTo>
                  <a:lnTo>
                    <a:pt x="306" y="73"/>
                  </a:lnTo>
                  <a:lnTo>
                    <a:pt x="304" y="73"/>
                  </a:lnTo>
                  <a:lnTo>
                    <a:pt x="304" y="72"/>
                  </a:lnTo>
                  <a:lnTo>
                    <a:pt x="301" y="72"/>
                  </a:lnTo>
                  <a:lnTo>
                    <a:pt x="301" y="70"/>
                  </a:lnTo>
                  <a:lnTo>
                    <a:pt x="299" y="70"/>
                  </a:lnTo>
                  <a:lnTo>
                    <a:pt x="299" y="72"/>
                  </a:lnTo>
                  <a:lnTo>
                    <a:pt x="297" y="72"/>
                  </a:lnTo>
                  <a:lnTo>
                    <a:pt x="297" y="72"/>
                  </a:lnTo>
                  <a:lnTo>
                    <a:pt x="297" y="68"/>
                  </a:lnTo>
                  <a:lnTo>
                    <a:pt x="295" y="68"/>
                  </a:lnTo>
                  <a:lnTo>
                    <a:pt x="295" y="70"/>
                  </a:lnTo>
                  <a:lnTo>
                    <a:pt x="285" y="70"/>
                  </a:lnTo>
                  <a:lnTo>
                    <a:pt x="285" y="66"/>
                  </a:lnTo>
                  <a:lnTo>
                    <a:pt x="283" y="66"/>
                  </a:lnTo>
                  <a:lnTo>
                    <a:pt x="281" y="65"/>
                  </a:lnTo>
                  <a:lnTo>
                    <a:pt x="281" y="66"/>
                  </a:lnTo>
                  <a:lnTo>
                    <a:pt x="280" y="66"/>
                  </a:lnTo>
                  <a:lnTo>
                    <a:pt x="280" y="70"/>
                  </a:lnTo>
                  <a:lnTo>
                    <a:pt x="276" y="70"/>
                  </a:lnTo>
                  <a:lnTo>
                    <a:pt x="274" y="73"/>
                  </a:lnTo>
                  <a:lnTo>
                    <a:pt x="271" y="73"/>
                  </a:lnTo>
                  <a:lnTo>
                    <a:pt x="271" y="77"/>
                  </a:lnTo>
                  <a:lnTo>
                    <a:pt x="271" y="77"/>
                  </a:lnTo>
                  <a:lnTo>
                    <a:pt x="271" y="79"/>
                  </a:lnTo>
                  <a:lnTo>
                    <a:pt x="269" y="79"/>
                  </a:lnTo>
                  <a:lnTo>
                    <a:pt x="267" y="70"/>
                  </a:lnTo>
                  <a:lnTo>
                    <a:pt x="267" y="70"/>
                  </a:lnTo>
                  <a:lnTo>
                    <a:pt x="267" y="68"/>
                  </a:lnTo>
                  <a:lnTo>
                    <a:pt x="267" y="65"/>
                  </a:lnTo>
                  <a:lnTo>
                    <a:pt x="267" y="61"/>
                  </a:lnTo>
                  <a:lnTo>
                    <a:pt x="267" y="61"/>
                  </a:lnTo>
                  <a:lnTo>
                    <a:pt x="267" y="58"/>
                  </a:lnTo>
                  <a:lnTo>
                    <a:pt x="266" y="58"/>
                  </a:lnTo>
                  <a:lnTo>
                    <a:pt x="266" y="56"/>
                  </a:lnTo>
                  <a:lnTo>
                    <a:pt x="264" y="56"/>
                  </a:lnTo>
                  <a:lnTo>
                    <a:pt x="264" y="54"/>
                  </a:lnTo>
                  <a:lnTo>
                    <a:pt x="264" y="54"/>
                  </a:lnTo>
                  <a:lnTo>
                    <a:pt x="264" y="52"/>
                  </a:lnTo>
                  <a:lnTo>
                    <a:pt x="262" y="52"/>
                  </a:lnTo>
                  <a:lnTo>
                    <a:pt x="262" y="49"/>
                  </a:lnTo>
                  <a:lnTo>
                    <a:pt x="248" y="51"/>
                  </a:lnTo>
                  <a:lnTo>
                    <a:pt x="247" y="54"/>
                  </a:lnTo>
                  <a:lnTo>
                    <a:pt x="248" y="54"/>
                  </a:lnTo>
                  <a:lnTo>
                    <a:pt x="248" y="58"/>
                  </a:lnTo>
                  <a:lnTo>
                    <a:pt x="247" y="58"/>
                  </a:lnTo>
                  <a:lnTo>
                    <a:pt x="247" y="58"/>
                  </a:lnTo>
                  <a:lnTo>
                    <a:pt x="245" y="58"/>
                  </a:lnTo>
                  <a:lnTo>
                    <a:pt x="245" y="56"/>
                  </a:lnTo>
                  <a:lnTo>
                    <a:pt x="243" y="56"/>
                  </a:lnTo>
                  <a:lnTo>
                    <a:pt x="241" y="54"/>
                  </a:lnTo>
                  <a:lnTo>
                    <a:pt x="240" y="54"/>
                  </a:lnTo>
                  <a:lnTo>
                    <a:pt x="240" y="52"/>
                  </a:lnTo>
                  <a:lnTo>
                    <a:pt x="236" y="54"/>
                  </a:lnTo>
                  <a:lnTo>
                    <a:pt x="234" y="58"/>
                  </a:lnTo>
                  <a:lnTo>
                    <a:pt x="231" y="59"/>
                  </a:lnTo>
                  <a:lnTo>
                    <a:pt x="231" y="58"/>
                  </a:lnTo>
                  <a:lnTo>
                    <a:pt x="229" y="54"/>
                  </a:lnTo>
                  <a:lnTo>
                    <a:pt x="226" y="54"/>
                  </a:lnTo>
                  <a:lnTo>
                    <a:pt x="222" y="54"/>
                  </a:lnTo>
                  <a:lnTo>
                    <a:pt x="222" y="56"/>
                  </a:lnTo>
                  <a:lnTo>
                    <a:pt x="213" y="56"/>
                  </a:lnTo>
                  <a:lnTo>
                    <a:pt x="213" y="56"/>
                  </a:lnTo>
                  <a:lnTo>
                    <a:pt x="210" y="56"/>
                  </a:lnTo>
                  <a:lnTo>
                    <a:pt x="210" y="58"/>
                  </a:lnTo>
                  <a:lnTo>
                    <a:pt x="201" y="58"/>
                  </a:lnTo>
                  <a:lnTo>
                    <a:pt x="201" y="58"/>
                  </a:lnTo>
                  <a:lnTo>
                    <a:pt x="196" y="58"/>
                  </a:lnTo>
                  <a:lnTo>
                    <a:pt x="196" y="59"/>
                  </a:lnTo>
                  <a:lnTo>
                    <a:pt x="187" y="59"/>
                  </a:lnTo>
                  <a:lnTo>
                    <a:pt x="187" y="61"/>
                  </a:lnTo>
                  <a:lnTo>
                    <a:pt x="184" y="61"/>
                  </a:lnTo>
                  <a:lnTo>
                    <a:pt x="182" y="65"/>
                  </a:lnTo>
                  <a:lnTo>
                    <a:pt x="178" y="65"/>
                  </a:lnTo>
                  <a:lnTo>
                    <a:pt x="175" y="65"/>
                  </a:lnTo>
                  <a:lnTo>
                    <a:pt x="175" y="66"/>
                  </a:lnTo>
                  <a:lnTo>
                    <a:pt x="175" y="68"/>
                  </a:lnTo>
                  <a:lnTo>
                    <a:pt x="177" y="70"/>
                  </a:lnTo>
                  <a:lnTo>
                    <a:pt x="178" y="70"/>
                  </a:lnTo>
                  <a:lnTo>
                    <a:pt x="178" y="73"/>
                  </a:lnTo>
                  <a:lnTo>
                    <a:pt x="178" y="79"/>
                  </a:lnTo>
                  <a:lnTo>
                    <a:pt x="182" y="82"/>
                  </a:lnTo>
                  <a:lnTo>
                    <a:pt x="182" y="82"/>
                  </a:lnTo>
                  <a:lnTo>
                    <a:pt x="180" y="82"/>
                  </a:lnTo>
                  <a:lnTo>
                    <a:pt x="177" y="79"/>
                  </a:lnTo>
                  <a:lnTo>
                    <a:pt x="175" y="79"/>
                  </a:lnTo>
                  <a:lnTo>
                    <a:pt x="175" y="75"/>
                  </a:lnTo>
                  <a:lnTo>
                    <a:pt x="175" y="75"/>
                  </a:lnTo>
                  <a:lnTo>
                    <a:pt x="173" y="72"/>
                  </a:lnTo>
                  <a:lnTo>
                    <a:pt x="173" y="70"/>
                  </a:lnTo>
                  <a:lnTo>
                    <a:pt x="171" y="66"/>
                  </a:lnTo>
                  <a:lnTo>
                    <a:pt x="168" y="66"/>
                  </a:lnTo>
                  <a:lnTo>
                    <a:pt x="168" y="66"/>
                  </a:lnTo>
                  <a:lnTo>
                    <a:pt x="163" y="65"/>
                  </a:lnTo>
                  <a:lnTo>
                    <a:pt x="163" y="65"/>
                  </a:lnTo>
                  <a:lnTo>
                    <a:pt x="159" y="65"/>
                  </a:lnTo>
                  <a:lnTo>
                    <a:pt x="157" y="66"/>
                  </a:lnTo>
                  <a:lnTo>
                    <a:pt x="156" y="70"/>
                  </a:lnTo>
                  <a:lnTo>
                    <a:pt x="156" y="72"/>
                  </a:lnTo>
                  <a:lnTo>
                    <a:pt x="154" y="75"/>
                  </a:lnTo>
                  <a:lnTo>
                    <a:pt x="154" y="77"/>
                  </a:lnTo>
                  <a:lnTo>
                    <a:pt x="151" y="79"/>
                  </a:lnTo>
                  <a:lnTo>
                    <a:pt x="151" y="82"/>
                  </a:lnTo>
                  <a:lnTo>
                    <a:pt x="152" y="84"/>
                  </a:lnTo>
                  <a:lnTo>
                    <a:pt x="154" y="86"/>
                  </a:lnTo>
                  <a:lnTo>
                    <a:pt x="154" y="86"/>
                  </a:lnTo>
                  <a:lnTo>
                    <a:pt x="156" y="87"/>
                  </a:lnTo>
                  <a:lnTo>
                    <a:pt x="156" y="87"/>
                  </a:lnTo>
                  <a:lnTo>
                    <a:pt x="156" y="89"/>
                  </a:lnTo>
                  <a:lnTo>
                    <a:pt x="156" y="89"/>
                  </a:lnTo>
                  <a:lnTo>
                    <a:pt x="156" y="91"/>
                  </a:lnTo>
                  <a:lnTo>
                    <a:pt x="154" y="91"/>
                  </a:lnTo>
                  <a:lnTo>
                    <a:pt x="154" y="91"/>
                  </a:lnTo>
                  <a:lnTo>
                    <a:pt x="152" y="91"/>
                  </a:lnTo>
                  <a:lnTo>
                    <a:pt x="151" y="87"/>
                  </a:lnTo>
                  <a:lnTo>
                    <a:pt x="149" y="86"/>
                  </a:lnTo>
                  <a:lnTo>
                    <a:pt x="147" y="87"/>
                  </a:lnTo>
                  <a:lnTo>
                    <a:pt x="147" y="86"/>
                  </a:lnTo>
                  <a:lnTo>
                    <a:pt x="145" y="86"/>
                  </a:lnTo>
                  <a:lnTo>
                    <a:pt x="131" y="84"/>
                  </a:lnTo>
                  <a:lnTo>
                    <a:pt x="131" y="86"/>
                  </a:lnTo>
                  <a:lnTo>
                    <a:pt x="128" y="86"/>
                  </a:lnTo>
                  <a:lnTo>
                    <a:pt x="128" y="86"/>
                  </a:lnTo>
                  <a:lnTo>
                    <a:pt x="121" y="87"/>
                  </a:lnTo>
                  <a:lnTo>
                    <a:pt x="119" y="89"/>
                  </a:lnTo>
                  <a:lnTo>
                    <a:pt x="117" y="89"/>
                  </a:lnTo>
                  <a:lnTo>
                    <a:pt x="117" y="91"/>
                  </a:lnTo>
                  <a:lnTo>
                    <a:pt x="114" y="91"/>
                  </a:lnTo>
                  <a:lnTo>
                    <a:pt x="114" y="91"/>
                  </a:lnTo>
                  <a:lnTo>
                    <a:pt x="112" y="91"/>
                  </a:lnTo>
                  <a:lnTo>
                    <a:pt x="112" y="93"/>
                  </a:lnTo>
                  <a:lnTo>
                    <a:pt x="109" y="93"/>
                  </a:lnTo>
                  <a:lnTo>
                    <a:pt x="109" y="94"/>
                  </a:lnTo>
                  <a:lnTo>
                    <a:pt x="105" y="94"/>
                  </a:lnTo>
                  <a:lnTo>
                    <a:pt x="105" y="94"/>
                  </a:lnTo>
                  <a:lnTo>
                    <a:pt x="103" y="94"/>
                  </a:lnTo>
                  <a:lnTo>
                    <a:pt x="103" y="96"/>
                  </a:lnTo>
                  <a:lnTo>
                    <a:pt x="100" y="96"/>
                  </a:lnTo>
                  <a:lnTo>
                    <a:pt x="100" y="98"/>
                  </a:lnTo>
                  <a:lnTo>
                    <a:pt x="91" y="98"/>
                  </a:lnTo>
                  <a:lnTo>
                    <a:pt x="91" y="98"/>
                  </a:lnTo>
                  <a:lnTo>
                    <a:pt x="88" y="98"/>
                  </a:lnTo>
                  <a:lnTo>
                    <a:pt x="88" y="99"/>
                  </a:lnTo>
                  <a:lnTo>
                    <a:pt x="84" y="99"/>
                  </a:lnTo>
                  <a:lnTo>
                    <a:pt x="84" y="99"/>
                  </a:lnTo>
                  <a:lnTo>
                    <a:pt x="79" y="101"/>
                  </a:lnTo>
                  <a:lnTo>
                    <a:pt x="79" y="103"/>
                  </a:lnTo>
                  <a:lnTo>
                    <a:pt x="75" y="103"/>
                  </a:lnTo>
                  <a:lnTo>
                    <a:pt x="75" y="105"/>
                  </a:lnTo>
                  <a:lnTo>
                    <a:pt x="75" y="106"/>
                  </a:lnTo>
                  <a:lnTo>
                    <a:pt x="74" y="108"/>
                  </a:lnTo>
                  <a:lnTo>
                    <a:pt x="74" y="110"/>
                  </a:lnTo>
                  <a:lnTo>
                    <a:pt x="72" y="112"/>
                  </a:lnTo>
                  <a:lnTo>
                    <a:pt x="72" y="112"/>
                  </a:lnTo>
                  <a:lnTo>
                    <a:pt x="72" y="113"/>
                  </a:lnTo>
                  <a:lnTo>
                    <a:pt x="72" y="113"/>
                  </a:lnTo>
                  <a:lnTo>
                    <a:pt x="70" y="113"/>
                  </a:lnTo>
                  <a:lnTo>
                    <a:pt x="70" y="115"/>
                  </a:lnTo>
                  <a:lnTo>
                    <a:pt x="72" y="117"/>
                  </a:lnTo>
                  <a:lnTo>
                    <a:pt x="72" y="119"/>
                  </a:lnTo>
                  <a:lnTo>
                    <a:pt x="74" y="120"/>
                  </a:lnTo>
                  <a:lnTo>
                    <a:pt x="77" y="119"/>
                  </a:lnTo>
                  <a:lnTo>
                    <a:pt x="81" y="119"/>
                  </a:lnTo>
                  <a:lnTo>
                    <a:pt x="82" y="117"/>
                  </a:lnTo>
                  <a:lnTo>
                    <a:pt x="86" y="117"/>
                  </a:lnTo>
                  <a:lnTo>
                    <a:pt x="86" y="115"/>
                  </a:lnTo>
                  <a:lnTo>
                    <a:pt x="89" y="115"/>
                  </a:lnTo>
                  <a:lnTo>
                    <a:pt x="93" y="117"/>
                  </a:lnTo>
                  <a:lnTo>
                    <a:pt x="95" y="119"/>
                  </a:lnTo>
                  <a:lnTo>
                    <a:pt x="96" y="120"/>
                  </a:lnTo>
                  <a:lnTo>
                    <a:pt x="98" y="120"/>
                  </a:lnTo>
                  <a:lnTo>
                    <a:pt x="102" y="119"/>
                  </a:lnTo>
                  <a:lnTo>
                    <a:pt x="103" y="117"/>
                  </a:lnTo>
                  <a:lnTo>
                    <a:pt x="107" y="117"/>
                  </a:lnTo>
                  <a:lnTo>
                    <a:pt x="109" y="117"/>
                  </a:lnTo>
                  <a:lnTo>
                    <a:pt x="110" y="117"/>
                  </a:lnTo>
                  <a:lnTo>
                    <a:pt x="114" y="117"/>
                  </a:lnTo>
                  <a:lnTo>
                    <a:pt x="116" y="115"/>
                  </a:lnTo>
                  <a:lnTo>
                    <a:pt x="121" y="115"/>
                  </a:lnTo>
                  <a:lnTo>
                    <a:pt x="119" y="117"/>
                  </a:lnTo>
                  <a:lnTo>
                    <a:pt x="117" y="119"/>
                  </a:lnTo>
                  <a:lnTo>
                    <a:pt x="119" y="120"/>
                  </a:lnTo>
                  <a:lnTo>
                    <a:pt x="119" y="122"/>
                  </a:lnTo>
                  <a:lnTo>
                    <a:pt x="121" y="122"/>
                  </a:lnTo>
                  <a:lnTo>
                    <a:pt x="121" y="124"/>
                  </a:lnTo>
                  <a:lnTo>
                    <a:pt x="119" y="126"/>
                  </a:lnTo>
                  <a:lnTo>
                    <a:pt x="117" y="127"/>
                  </a:lnTo>
                  <a:lnTo>
                    <a:pt x="117" y="127"/>
                  </a:lnTo>
                  <a:lnTo>
                    <a:pt x="117" y="129"/>
                  </a:lnTo>
                  <a:lnTo>
                    <a:pt x="119" y="131"/>
                  </a:lnTo>
                  <a:lnTo>
                    <a:pt x="119" y="133"/>
                  </a:lnTo>
                  <a:lnTo>
                    <a:pt x="117" y="136"/>
                  </a:lnTo>
                  <a:lnTo>
                    <a:pt x="117" y="138"/>
                  </a:lnTo>
                  <a:lnTo>
                    <a:pt x="116" y="140"/>
                  </a:lnTo>
                  <a:lnTo>
                    <a:pt x="112" y="141"/>
                  </a:lnTo>
                  <a:lnTo>
                    <a:pt x="110" y="143"/>
                  </a:lnTo>
                  <a:lnTo>
                    <a:pt x="110" y="145"/>
                  </a:lnTo>
                  <a:lnTo>
                    <a:pt x="109" y="145"/>
                  </a:lnTo>
                  <a:lnTo>
                    <a:pt x="105" y="148"/>
                  </a:lnTo>
                  <a:lnTo>
                    <a:pt x="100" y="148"/>
                  </a:lnTo>
                  <a:lnTo>
                    <a:pt x="100" y="150"/>
                  </a:lnTo>
                  <a:lnTo>
                    <a:pt x="98" y="150"/>
                  </a:lnTo>
                  <a:lnTo>
                    <a:pt x="96" y="152"/>
                  </a:lnTo>
                  <a:lnTo>
                    <a:pt x="96" y="154"/>
                  </a:lnTo>
                  <a:lnTo>
                    <a:pt x="93" y="152"/>
                  </a:lnTo>
                  <a:lnTo>
                    <a:pt x="93" y="150"/>
                  </a:lnTo>
                  <a:lnTo>
                    <a:pt x="88" y="152"/>
                  </a:lnTo>
                  <a:lnTo>
                    <a:pt x="88" y="150"/>
                  </a:lnTo>
                  <a:lnTo>
                    <a:pt x="79" y="150"/>
                  </a:lnTo>
                  <a:lnTo>
                    <a:pt x="79" y="152"/>
                  </a:lnTo>
                  <a:lnTo>
                    <a:pt x="75" y="152"/>
                  </a:lnTo>
                  <a:lnTo>
                    <a:pt x="74" y="150"/>
                  </a:lnTo>
                  <a:lnTo>
                    <a:pt x="72" y="150"/>
                  </a:lnTo>
                  <a:lnTo>
                    <a:pt x="72" y="152"/>
                  </a:lnTo>
                  <a:lnTo>
                    <a:pt x="68" y="152"/>
                  </a:lnTo>
                  <a:lnTo>
                    <a:pt x="68" y="152"/>
                  </a:lnTo>
                  <a:lnTo>
                    <a:pt x="63" y="152"/>
                  </a:lnTo>
                  <a:lnTo>
                    <a:pt x="63" y="154"/>
                  </a:lnTo>
                  <a:lnTo>
                    <a:pt x="60" y="154"/>
                  </a:lnTo>
                  <a:lnTo>
                    <a:pt x="60" y="154"/>
                  </a:lnTo>
                  <a:lnTo>
                    <a:pt x="56" y="155"/>
                  </a:lnTo>
                  <a:lnTo>
                    <a:pt x="56" y="157"/>
                  </a:lnTo>
                  <a:lnTo>
                    <a:pt x="48" y="155"/>
                  </a:lnTo>
                  <a:lnTo>
                    <a:pt x="48" y="157"/>
                  </a:lnTo>
                  <a:lnTo>
                    <a:pt x="32" y="157"/>
                  </a:lnTo>
                  <a:lnTo>
                    <a:pt x="32" y="159"/>
                  </a:lnTo>
                  <a:lnTo>
                    <a:pt x="23" y="159"/>
                  </a:lnTo>
                  <a:lnTo>
                    <a:pt x="23" y="161"/>
                  </a:lnTo>
                  <a:lnTo>
                    <a:pt x="21" y="161"/>
                  </a:lnTo>
                  <a:lnTo>
                    <a:pt x="21" y="161"/>
                  </a:lnTo>
                  <a:lnTo>
                    <a:pt x="18" y="161"/>
                  </a:lnTo>
                  <a:lnTo>
                    <a:pt x="14" y="161"/>
                  </a:lnTo>
                  <a:lnTo>
                    <a:pt x="11" y="161"/>
                  </a:lnTo>
                  <a:lnTo>
                    <a:pt x="7" y="162"/>
                  </a:lnTo>
                  <a:lnTo>
                    <a:pt x="6" y="162"/>
                  </a:lnTo>
                  <a:lnTo>
                    <a:pt x="4" y="166"/>
                  </a:lnTo>
                  <a:lnTo>
                    <a:pt x="0" y="169"/>
                  </a:lnTo>
                  <a:lnTo>
                    <a:pt x="0" y="173"/>
                  </a:lnTo>
                  <a:lnTo>
                    <a:pt x="2" y="173"/>
                  </a:lnTo>
                  <a:lnTo>
                    <a:pt x="2" y="173"/>
                  </a:lnTo>
                  <a:lnTo>
                    <a:pt x="4" y="175"/>
                  </a:lnTo>
                  <a:lnTo>
                    <a:pt x="4" y="176"/>
                  </a:lnTo>
                  <a:lnTo>
                    <a:pt x="6" y="178"/>
                  </a:lnTo>
                  <a:lnTo>
                    <a:pt x="7" y="180"/>
                  </a:lnTo>
                  <a:lnTo>
                    <a:pt x="9" y="182"/>
                  </a:lnTo>
                  <a:lnTo>
                    <a:pt x="11" y="185"/>
                  </a:lnTo>
                  <a:lnTo>
                    <a:pt x="18" y="185"/>
                  </a:lnTo>
                  <a:lnTo>
                    <a:pt x="18" y="187"/>
                  </a:lnTo>
                  <a:lnTo>
                    <a:pt x="20" y="189"/>
                  </a:lnTo>
                  <a:lnTo>
                    <a:pt x="21" y="189"/>
                  </a:lnTo>
                  <a:lnTo>
                    <a:pt x="21" y="189"/>
                  </a:lnTo>
                  <a:lnTo>
                    <a:pt x="23" y="190"/>
                  </a:lnTo>
                  <a:lnTo>
                    <a:pt x="23" y="192"/>
                  </a:lnTo>
                  <a:lnTo>
                    <a:pt x="27" y="192"/>
                  </a:lnTo>
                  <a:lnTo>
                    <a:pt x="28" y="192"/>
                  </a:lnTo>
                  <a:lnTo>
                    <a:pt x="32" y="192"/>
                  </a:lnTo>
                  <a:lnTo>
                    <a:pt x="35" y="194"/>
                  </a:lnTo>
                  <a:lnTo>
                    <a:pt x="41" y="194"/>
                  </a:lnTo>
                  <a:lnTo>
                    <a:pt x="42" y="192"/>
                  </a:lnTo>
                  <a:lnTo>
                    <a:pt x="44" y="190"/>
                  </a:lnTo>
                  <a:lnTo>
                    <a:pt x="46" y="187"/>
                  </a:lnTo>
                  <a:lnTo>
                    <a:pt x="46" y="183"/>
                  </a:lnTo>
                  <a:lnTo>
                    <a:pt x="51" y="183"/>
                  </a:lnTo>
                  <a:lnTo>
                    <a:pt x="51" y="187"/>
                  </a:lnTo>
                  <a:lnTo>
                    <a:pt x="53" y="190"/>
                  </a:lnTo>
                  <a:lnTo>
                    <a:pt x="55" y="194"/>
                  </a:lnTo>
                  <a:lnTo>
                    <a:pt x="58" y="192"/>
                  </a:lnTo>
                  <a:lnTo>
                    <a:pt x="63" y="192"/>
                  </a:lnTo>
                  <a:lnTo>
                    <a:pt x="67" y="192"/>
                  </a:lnTo>
                  <a:lnTo>
                    <a:pt x="72" y="192"/>
                  </a:lnTo>
                  <a:lnTo>
                    <a:pt x="75" y="190"/>
                  </a:lnTo>
                  <a:lnTo>
                    <a:pt x="77" y="190"/>
                  </a:lnTo>
                  <a:lnTo>
                    <a:pt x="93" y="190"/>
                  </a:lnTo>
                  <a:lnTo>
                    <a:pt x="95" y="194"/>
                  </a:lnTo>
                  <a:lnTo>
                    <a:pt x="96" y="194"/>
                  </a:lnTo>
                  <a:lnTo>
                    <a:pt x="96" y="196"/>
                  </a:lnTo>
                  <a:lnTo>
                    <a:pt x="95" y="196"/>
                  </a:lnTo>
                  <a:lnTo>
                    <a:pt x="95" y="196"/>
                  </a:lnTo>
                  <a:lnTo>
                    <a:pt x="93" y="197"/>
                  </a:lnTo>
                  <a:lnTo>
                    <a:pt x="91" y="197"/>
                  </a:lnTo>
                  <a:lnTo>
                    <a:pt x="91" y="199"/>
                  </a:lnTo>
                  <a:lnTo>
                    <a:pt x="89" y="199"/>
                  </a:lnTo>
                  <a:lnTo>
                    <a:pt x="88" y="197"/>
                  </a:lnTo>
                  <a:lnTo>
                    <a:pt x="86" y="196"/>
                  </a:lnTo>
                  <a:lnTo>
                    <a:pt x="86" y="196"/>
                  </a:lnTo>
                  <a:lnTo>
                    <a:pt x="84" y="196"/>
                  </a:lnTo>
                  <a:lnTo>
                    <a:pt x="84" y="196"/>
                  </a:lnTo>
                  <a:lnTo>
                    <a:pt x="68" y="196"/>
                  </a:lnTo>
                  <a:lnTo>
                    <a:pt x="68" y="197"/>
                  </a:lnTo>
                  <a:lnTo>
                    <a:pt x="67" y="197"/>
                  </a:lnTo>
                  <a:lnTo>
                    <a:pt x="67" y="199"/>
                  </a:lnTo>
                  <a:lnTo>
                    <a:pt x="55" y="197"/>
                  </a:lnTo>
                  <a:lnTo>
                    <a:pt x="51" y="199"/>
                  </a:lnTo>
                  <a:lnTo>
                    <a:pt x="46" y="201"/>
                  </a:lnTo>
                  <a:lnTo>
                    <a:pt x="41" y="202"/>
                  </a:lnTo>
                  <a:lnTo>
                    <a:pt x="35" y="204"/>
                  </a:lnTo>
                  <a:lnTo>
                    <a:pt x="35" y="208"/>
                  </a:lnTo>
                  <a:lnTo>
                    <a:pt x="39" y="208"/>
                  </a:lnTo>
                  <a:lnTo>
                    <a:pt x="37" y="209"/>
                  </a:lnTo>
                  <a:lnTo>
                    <a:pt x="34" y="209"/>
                  </a:lnTo>
                  <a:lnTo>
                    <a:pt x="30" y="209"/>
                  </a:lnTo>
                  <a:lnTo>
                    <a:pt x="27" y="209"/>
                  </a:lnTo>
                  <a:lnTo>
                    <a:pt x="25" y="208"/>
                  </a:lnTo>
                  <a:lnTo>
                    <a:pt x="21" y="206"/>
                  </a:lnTo>
                  <a:lnTo>
                    <a:pt x="20" y="206"/>
                  </a:lnTo>
                  <a:lnTo>
                    <a:pt x="20" y="204"/>
                  </a:lnTo>
                  <a:lnTo>
                    <a:pt x="18" y="204"/>
                  </a:lnTo>
                  <a:lnTo>
                    <a:pt x="14" y="204"/>
                  </a:lnTo>
                  <a:lnTo>
                    <a:pt x="13" y="206"/>
                  </a:lnTo>
                  <a:lnTo>
                    <a:pt x="11" y="208"/>
                  </a:lnTo>
                  <a:lnTo>
                    <a:pt x="11" y="209"/>
                  </a:lnTo>
                  <a:lnTo>
                    <a:pt x="13" y="209"/>
                  </a:lnTo>
                  <a:lnTo>
                    <a:pt x="14" y="216"/>
                  </a:lnTo>
                  <a:lnTo>
                    <a:pt x="16" y="216"/>
                  </a:lnTo>
                  <a:lnTo>
                    <a:pt x="16" y="216"/>
                  </a:lnTo>
                  <a:lnTo>
                    <a:pt x="21" y="216"/>
                  </a:lnTo>
                  <a:lnTo>
                    <a:pt x="25" y="220"/>
                  </a:lnTo>
                  <a:lnTo>
                    <a:pt x="28" y="220"/>
                  </a:lnTo>
                  <a:lnTo>
                    <a:pt x="32" y="222"/>
                  </a:lnTo>
                  <a:lnTo>
                    <a:pt x="37" y="222"/>
                  </a:lnTo>
                  <a:lnTo>
                    <a:pt x="37" y="223"/>
                  </a:lnTo>
                  <a:lnTo>
                    <a:pt x="30" y="225"/>
                  </a:lnTo>
                  <a:lnTo>
                    <a:pt x="30" y="227"/>
                  </a:lnTo>
                  <a:lnTo>
                    <a:pt x="32" y="227"/>
                  </a:lnTo>
                  <a:lnTo>
                    <a:pt x="39" y="237"/>
                  </a:lnTo>
                  <a:lnTo>
                    <a:pt x="42" y="237"/>
                  </a:lnTo>
                  <a:lnTo>
                    <a:pt x="42" y="237"/>
                  </a:lnTo>
                  <a:lnTo>
                    <a:pt x="51" y="237"/>
                  </a:lnTo>
                  <a:lnTo>
                    <a:pt x="51" y="237"/>
                  </a:lnTo>
                  <a:lnTo>
                    <a:pt x="67" y="241"/>
                  </a:lnTo>
                  <a:lnTo>
                    <a:pt x="65" y="239"/>
                  </a:lnTo>
                  <a:lnTo>
                    <a:pt x="65" y="239"/>
                  </a:lnTo>
                  <a:lnTo>
                    <a:pt x="65" y="237"/>
                  </a:lnTo>
                  <a:lnTo>
                    <a:pt x="65" y="232"/>
                  </a:lnTo>
                  <a:lnTo>
                    <a:pt x="63" y="232"/>
                  </a:lnTo>
                  <a:lnTo>
                    <a:pt x="65" y="229"/>
                  </a:lnTo>
                  <a:lnTo>
                    <a:pt x="67" y="227"/>
                  </a:lnTo>
                  <a:lnTo>
                    <a:pt x="68" y="227"/>
                  </a:lnTo>
                  <a:lnTo>
                    <a:pt x="68" y="225"/>
                  </a:lnTo>
                  <a:lnTo>
                    <a:pt x="72" y="227"/>
                  </a:lnTo>
                  <a:lnTo>
                    <a:pt x="74" y="229"/>
                  </a:lnTo>
                  <a:lnTo>
                    <a:pt x="75" y="232"/>
                  </a:lnTo>
                  <a:lnTo>
                    <a:pt x="79" y="232"/>
                  </a:lnTo>
                  <a:lnTo>
                    <a:pt x="79" y="230"/>
                  </a:lnTo>
                  <a:lnTo>
                    <a:pt x="81" y="227"/>
                  </a:lnTo>
                  <a:lnTo>
                    <a:pt x="86" y="227"/>
                  </a:lnTo>
                  <a:lnTo>
                    <a:pt x="93" y="227"/>
                  </a:lnTo>
                  <a:lnTo>
                    <a:pt x="95" y="229"/>
                  </a:lnTo>
                  <a:lnTo>
                    <a:pt x="95" y="230"/>
                  </a:lnTo>
                  <a:lnTo>
                    <a:pt x="96" y="232"/>
                  </a:lnTo>
                  <a:lnTo>
                    <a:pt x="98" y="234"/>
                  </a:lnTo>
                  <a:lnTo>
                    <a:pt x="100" y="236"/>
                  </a:lnTo>
                  <a:lnTo>
                    <a:pt x="102" y="236"/>
                  </a:lnTo>
                  <a:lnTo>
                    <a:pt x="103" y="232"/>
                  </a:lnTo>
                  <a:lnTo>
                    <a:pt x="105" y="229"/>
                  </a:lnTo>
                  <a:lnTo>
                    <a:pt x="105" y="229"/>
                  </a:lnTo>
                  <a:lnTo>
                    <a:pt x="107" y="229"/>
                  </a:lnTo>
                  <a:lnTo>
                    <a:pt x="109" y="230"/>
                  </a:lnTo>
                  <a:lnTo>
                    <a:pt x="110" y="230"/>
                  </a:lnTo>
                  <a:lnTo>
                    <a:pt x="112" y="229"/>
                  </a:lnTo>
                  <a:lnTo>
                    <a:pt x="124" y="229"/>
                  </a:lnTo>
                  <a:lnTo>
                    <a:pt x="124" y="225"/>
                  </a:lnTo>
                  <a:lnTo>
                    <a:pt x="128" y="223"/>
                  </a:lnTo>
                  <a:lnTo>
                    <a:pt x="133" y="222"/>
                  </a:lnTo>
                  <a:lnTo>
                    <a:pt x="133" y="225"/>
                  </a:lnTo>
                  <a:lnTo>
                    <a:pt x="135" y="227"/>
                  </a:lnTo>
                  <a:lnTo>
                    <a:pt x="135" y="232"/>
                  </a:lnTo>
                  <a:lnTo>
                    <a:pt x="138" y="230"/>
                  </a:lnTo>
                  <a:lnTo>
                    <a:pt x="142" y="227"/>
                  </a:lnTo>
                  <a:lnTo>
                    <a:pt x="144" y="223"/>
                  </a:lnTo>
                  <a:lnTo>
                    <a:pt x="147" y="223"/>
                  </a:lnTo>
                  <a:lnTo>
                    <a:pt x="149" y="225"/>
                  </a:lnTo>
                  <a:lnTo>
                    <a:pt x="149" y="225"/>
                  </a:lnTo>
                  <a:lnTo>
                    <a:pt x="151" y="227"/>
                  </a:lnTo>
                  <a:lnTo>
                    <a:pt x="151" y="229"/>
                  </a:lnTo>
                  <a:lnTo>
                    <a:pt x="161" y="229"/>
                  </a:lnTo>
                  <a:lnTo>
                    <a:pt x="164" y="230"/>
                  </a:lnTo>
                  <a:lnTo>
                    <a:pt x="168" y="230"/>
                  </a:lnTo>
                  <a:lnTo>
                    <a:pt x="173" y="232"/>
                  </a:lnTo>
                  <a:lnTo>
                    <a:pt x="175" y="236"/>
                  </a:lnTo>
                  <a:lnTo>
                    <a:pt x="177" y="236"/>
                  </a:lnTo>
                  <a:lnTo>
                    <a:pt x="178" y="237"/>
                  </a:lnTo>
                  <a:lnTo>
                    <a:pt x="180" y="239"/>
                  </a:lnTo>
                  <a:lnTo>
                    <a:pt x="184" y="241"/>
                  </a:lnTo>
                  <a:lnTo>
                    <a:pt x="184" y="241"/>
                  </a:lnTo>
                  <a:lnTo>
                    <a:pt x="184" y="243"/>
                  </a:lnTo>
                  <a:lnTo>
                    <a:pt x="184" y="243"/>
                  </a:lnTo>
                  <a:lnTo>
                    <a:pt x="184" y="244"/>
                  </a:lnTo>
                  <a:lnTo>
                    <a:pt x="185" y="243"/>
                  </a:lnTo>
                  <a:lnTo>
                    <a:pt x="187" y="243"/>
                  </a:lnTo>
                  <a:lnTo>
                    <a:pt x="191" y="243"/>
                  </a:lnTo>
                  <a:lnTo>
                    <a:pt x="192" y="243"/>
                  </a:lnTo>
                  <a:lnTo>
                    <a:pt x="192" y="244"/>
                  </a:lnTo>
                  <a:lnTo>
                    <a:pt x="199" y="244"/>
                  </a:lnTo>
                  <a:lnTo>
                    <a:pt x="199" y="244"/>
                  </a:lnTo>
                  <a:lnTo>
                    <a:pt x="205" y="250"/>
                  </a:lnTo>
                  <a:lnTo>
                    <a:pt x="205" y="257"/>
                  </a:lnTo>
                  <a:lnTo>
                    <a:pt x="212" y="258"/>
                  </a:lnTo>
                  <a:lnTo>
                    <a:pt x="213" y="262"/>
                  </a:lnTo>
                  <a:lnTo>
                    <a:pt x="217" y="262"/>
                  </a:lnTo>
                  <a:lnTo>
                    <a:pt x="217" y="264"/>
                  </a:lnTo>
                  <a:lnTo>
                    <a:pt x="220" y="264"/>
                  </a:lnTo>
                  <a:lnTo>
                    <a:pt x="220" y="265"/>
                  </a:lnTo>
                  <a:lnTo>
                    <a:pt x="222" y="267"/>
                  </a:lnTo>
                  <a:lnTo>
                    <a:pt x="222" y="269"/>
                  </a:lnTo>
                  <a:lnTo>
                    <a:pt x="224" y="269"/>
                  </a:lnTo>
                  <a:lnTo>
                    <a:pt x="224" y="271"/>
                  </a:lnTo>
                  <a:lnTo>
                    <a:pt x="229" y="272"/>
                  </a:lnTo>
                  <a:lnTo>
                    <a:pt x="231" y="272"/>
                  </a:lnTo>
                  <a:lnTo>
                    <a:pt x="233" y="272"/>
                  </a:lnTo>
                  <a:lnTo>
                    <a:pt x="234" y="274"/>
                  </a:lnTo>
                  <a:lnTo>
                    <a:pt x="233" y="278"/>
                  </a:lnTo>
                  <a:lnTo>
                    <a:pt x="231" y="278"/>
                  </a:lnTo>
                  <a:lnTo>
                    <a:pt x="233" y="279"/>
                  </a:lnTo>
                  <a:lnTo>
                    <a:pt x="233" y="281"/>
                  </a:lnTo>
                  <a:lnTo>
                    <a:pt x="233" y="283"/>
                  </a:lnTo>
                  <a:lnTo>
                    <a:pt x="231" y="283"/>
                  </a:lnTo>
                  <a:lnTo>
                    <a:pt x="231" y="285"/>
                  </a:lnTo>
                  <a:lnTo>
                    <a:pt x="224" y="288"/>
                  </a:lnTo>
                  <a:lnTo>
                    <a:pt x="224" y="290"/>
                  </a:lnTo>
                  <a:lnTo>
                    <a:pt x="234" y="286"/>
                  </a:lnTo>
                  <a:lnTo>
                    <a:pt x="234" y="290"/>
                  </a:lnTo>
                  <a:lnTo>
                    <a:pt x="241" y="295"/>
                  </a:lnTo>
                  <a:lnTo>
                    <a:pt x="241" y="299"/>
                  </a:lnTo>
                  <a:lnTo>
                    <a:pt x="241" y="299"/>
                  </a:lnTo>
                  <a:lnTo>
                    <a:pt x="243" y="299"/>
                  </a:lnTo>
                  <a:lnTo>
                    <a:pt x="243" y="300"/>
                  </a:lnTo>
                  <a:lnTo>
                    <a:pt x="245" y="300"/>
                  </a:lnTo>
                  <a:lnTo>
                    <a:pt x="245" y="302"/>
                  </a:lnTo>
                  <a:lnTo>
                    <a:pt x="245" y="302"/>
                  </a:lnTo>
                  <a:lnTo>
                    <a:pt x="245" y="302"/>
                  </a:lnTo>
                  <a:lnTo>
                    <a:pt x="247" y="304"/>
                  </a:lnTo>
                  <a:lnTo>
                    <a:pt x="243" y="304"/>
                  </a:lnTo>
                  <a:lnTo>
                    <a:pt x="245" y="304"/>
                  </a:lnTo>
                  <a:lnTo>
                    <a:pt x="245" y="305"/>
                  </a:lnTo>
                  <a:lnTo>
                    <a:pt x="245" y="305"/>
                  </a:lnTo>
                  <a:lnTo>
                    <a:pt x="245" y="307"/>
                  </a:lnTo>
                  <a:lnTo>
                    <a:pt x="247" y="309"/>
                  </a:lnTo>
                  <a:lnTo>
                    <a:pt x="248" y="309"/>
                  </a:lnTo>
                  <a:lnTo>
                    <a:pt x="250" y="312"/>
                  </a:lnTo>
                  <a:lnTo>
                    <a:pt x="250" y="312"/>
                  </a:lnTo>
                  <a:lnTo>
                    <a:pt x="250" y="318"/>
                  </a:lnTo>
                  <a:lnTo>
                    <a:pt x="255" y="318"/>
                  </a:lnTo>
                  <a:lnTo>
                    <a:pt x="255" y="321"/>
                  </a:lnTo>
                  <a:lnTo>
                    <a:pt x="253" y="321"/>
                  </a:lnTo>
                  <a:lnTo>
                    <a:pt x="253" y="323"/>
                  </a:lnTo>
                  <a:lnTo>
                    <a:pt x="253" y="323"/>
                  </a:lnTo>
                  <a:lnTo>
                    <a:pt x="255" y="323"/>
                  </a:lnTo>
                  <a:lnTo>
                    <a:pt x="255" y="325"/>
                  </a:lnTo>
                  <a:lnTo>
                    <a:pt x="252" y="326"/>
                  </a:lnTo>
                  <a:lnTo>
                    <a:pt x="253" y="332"/>
                  </a:lnTo>
                  <a:lnTo>
                    <a:pt x="250" y="332"/>
                  </a:lnTo>
                  <a:lnTo>
                    <a:pt x="247" y="332"/>
                  </a:lnTo>
                  <a:lnTo>
                    <a:pt x="243" y="332"/>
                  </a:lnTo>
                  <a:lnTo>
                    <a:pt x="241" y="333"/>
                  </a:lnTo>
                  <a:lnTo>
                    <a:pt x="241" y="335"/>
                  </a:lnTo>
                  <a:lnTo>
                    <a:pt x="247" y="335"/>
                  </a:lnTo>
                  <a:lnTo>
                    <a:pt x="245" y="339"/>
                  </a:lnTo>
                  <a:lnTo>
                    <a:pt x="243" y="342"/>
                  </a:lnTo>
                  <a:lnTo>
                    <a:pt x="241" y="346"/>
                  </a:lnTo>
                  <a:lnTo>
                    <a:pt x="240" y="346"/>
                  </a:lnTo>
                  <a:lnTo>
                    <a:pt x="240" y="349"/>
                  </a:lnTo>
                  <a:lnTo>
                    <a:pt x="243" y="349"/>
                  </a:lnTo>
                  <a:lnTo>
                    <a:pt x="243" y="349"/>
                  </a:lnTo>
                  <a:lnTo>
                    <a:pt x="245" y="349"/>
                  </a:lnTo>
                  <a:lnTo>
                    <a:pt x="243" y="353"/>
                  </a:lnTo>
                  <a:lnTo>
                    <a:pt x="241" y="354"/>
                  </a:lnTo>
                  <a:lnTo>
                    <a:pt x="238" y="356"/>
                  </a:lnTo>
                  <a:lnTo>
                    <a:pt x="240" y="358"/>
                  </a:lnTo>
                  <a:lnTo>
                    <a:pt x="240" y="360"/>
                  </a:lnTo>
                  <a:lnTo>
                    <a:pt x="241" y="360"/>
                  </a:lnTo>
                  <a:lnTo>
                    <a:pt x="241" y="361"/>
                  </a:lnTo>
                  <a:lnTo>
                    <a:pt x="241" y="361"/>
                  </a:lnTo>
                  <a:lnTo>
                    <a:pt x="243" y="361"/>
                  </a:lnTo>
                  <a:lnTo>
                    <a:pt x="243" y="363"/>
                  </a:lnTo>
                  <a:lnTo>
                    <a:pt x="250" y="363"/>
                  </a:lnTo>
                  <a:lnTo>
                    <a:pt x="250" y="365"/>
                  </a:lnTo>
                  <a:lnTo>
                    <a:pt x="253" y="365"/>
                  </a:lnTo>
                  <a:lnTo>
                    <a:pt x="255" y="363"/>
                  </a:lnTo>
                  <a:lnTo>
                    <a:pt x="259" y="361"/>
                  </a:lnTo>
                  <a:lnTo>
                    <a:pt x="259" y="358"/>
                  </a:lnTo>
                  <a:lnTo>
                    <a:pt x="260" y="356"/>
                  </a:lnTo>
                  <a:lnTo>
                    <a:pt x="262" y="351"/>
                  </a:lnTo>
                  <a:lnTo>
                    <a:pt x="262" y="351"/>
                  </a:lnTo>
                  <a:lnTo>
                    <a:pt x="264" y="353"/>
                  </a:lnTo>
                  <a:lnTo>
                    <a:pt x="264" y="354"/>
                  </a:lnTo>
                  <a:lnTo>
                    <a:pt x="264" y="358"/>
                  </a:lnTo>
                  <a:lnTo>
                    <a:pt x="267" y="358"/>
                  </a:lnTo>
                  <a:lnTo>
                    <a:pt x="267" y="356"/>
                  </a:lnTo>
                  <a:lnTo>
                    <a:pt x="273" y="354"/>
                  </a:lnTo>
                  <a:lnTo>
                    <a:pt x="274" y="358"/>
                  </a:lnTo>
                  <a:lnTo>
                    <a:pt x="280" y="358"/>
                  </a:lnTo>
                  <a:lnTo>
                    <a:pt x="280" y="358"/>
                  </a:lnTo>
                  <a:lnTo>
                    <a:pt x="283" y="358"/>
                  </a:lnTo>
                  <a:lnTo>
                    <a:pt x="283" y="360"/>
                  </a:lnTo>
                  <a:lnTo>
                    <a:pt x="288" y="360"/>
                  </a:lnTo>
                  <a:lnTo>
                    <a:pt x="288" y="361"/>
                  </a:lnTo>
                  <a:lnTo>
                    <a:pt x="288" y="361"/>
                  </a:lnTo>
                  <a:lnTo>
                    <a:pt x="287" y="361"/>
                  </a:lnTo>
                  <a:lnTo>
                    <a:pt x="287" y="363"/>
                  </a:lnTo>
                  <a:lnTo>
                    <a:pt x="287" y="363"/>
                  </a:lnTo>
                  <a:lnTo>
                    <a:pt x="288" y="365"/>
                  </a:lnTo>
                  <a:lnTo>
                    <a:pt x="290" y="365"/>
                  </a:lnTo>
                  <a:lnTo>
                    <a:pt x="295" y="365"/>
                  </a:lnTo>
                  <a:lnTo>
                    <a:pt x="299" y="363"/>
                  </a:lnTo>
                  <a:lnTo>
                    <a:pt x="302" y="361"/>
                  </a:lnTo>
                  <a:lnTo>
                    <a:pt x="306" y="361"/>
                  </a:lnTo>
                  <a:lnTo>
                    <a:pt x="306" y="361"/>
                  </a:lnTo>
                  <a:lnTo>
                    <a:pt x="306" y="361"/>
                  </a:lnTo>
                  <a:lnTo>
                    <a:pt x="306" y="363"/>
                  </a:lnTo>
                  <a:lnTo>
                    <a:pt x="297" y="367"/>
                  </a:lnTo>
                  <a:lnTo>
                    <a:pt x="297" y="368"/>
                  </a:lnTo>
                  <a:lnTo>
                    <a:pt x="301" y="368"/>
                  </a:lnTo>
                  <a:lnTo>
                    <a:pt x="301" y="367"/>
                  </a:lnTo>
                  <a:lnTo>
                    <a:pt x="306" y="367"/>
                  </a:lnTo>
                  <a:lnTo>
                    <a:pt x="308" y="367"/>
                  </a:lnTo>
                  <a:lnTo>
                    <a:pt x="311" y="368"/>
                  </a:lnTo>
                  <a:lnTo>
                    <a:pt x="313" y="370"/>
                  </a:lnTo>
                  <a:lnTo>
                    <a:pt x="313" y="374"/>
                  </a:lnTo>
                  <a:lnTo>
                    <a:pt x="304" y="374"/>
                  </a:lnTo>
                  <a:lnTo>
                    <a:pt x="304" y="374"/>
                  </a:lnTo>
                  <a:lnTo>
                    <a:pt x="306" y="375"/>
                  </a:lnTo>
                  <a:lnTo>
                    <a:pt x="306" y="375"/>
                  </a:lnTo>
                  <a:lnTo>
                    <a:pt x="308" y="375"/>
                  </a:lnTo>
                  <a:lnTo>
                    <a:pt x="309" y="375"/>
                  </a:lnTo>
                  <a:lnTo>
                    <a:pt x="309" y="375"/>
                  </a:lnTo>
                  <a:lnTo>
                    <a:pt x="311" y="377"/>
                  </a:lnTo>
                  <a:lnTo>
                    <a:pt x="311" y="379"/>
                  </a:lnTo>
                  <a:lnTo>
                    <a:pt x="304" y="379"/>
                  </a:lnTo>
                  <a:lnTo>
                    <a:pt x="304" y="379"/>
                  </a:lnTo>
                  <a:lnTo>
                    <a:pt x="304" y="381"/>
                  </a:lnTo>
                  <a:lnTo>
                    <a:pt x="304" y="381"/>
                  </a:lnTo>
                  <a:lnTo>
                    <a:pt x="304" y="384"/>
                  </a:lnTo>
                  <a:lnTo>
                    <a:pt x="306" y="384"/>
                  </a:lnTo>
                  <a:lnTo>
                    <a:pt x="308" y="384"/>
                  </a:lnTo>
                  <a:lnTo>
                    <a:pt x="309" y="384"/>
                  </a:lnTo>
                  <a:lnTo>
                    <a:pt x="311" y="384"/>
                  </a:lnTo>
                  <a:lnTo>
                    <a:pt x="311" y="386"/>
                  </a:lnTo>
                  <a:lnTo>
                    <a:pt x="311" y="386"/>
                  </a:lnTo>
                  <a:lnTo>
                    <a:pt x="309" y="386"/>
                  </a:lnTo>
                  <a:lnTo>
                    <a:pt x="309" y="388"/>
                  </a:lnTo>
                  <a:lnTo>
                    <a:pt x="308" y="386"/>
                  </a:lnTo>
                  <a:lnTo>
                    <a:pt x="304" y="386"/>
                  </a:lnTo>
                  <a:lnTo>
                    <a:pt x="304" y="389"/>
                  </a:lnTo>
                  <a:lnTo>
                    <a:pt x="308" y="391"/>
                  </a:lnTo>
                  <a:lnTo>
                    <a:pt x="309" y="391"/>
                  </a:lnTo>
                  <a:lnTo>
                    <a:pt x="313" y="393"/>
                  </a:lnTo>
                  <a:lnTo>
                    <a:pt x="313" y="396"/>
                  </a:lnTo>
                  <a:lnTo>
                    <a:pt x="304" y="395"/>
                  </a:lnTo>
                  <a:lnTo>
                    <a:pt x="301" y="391"/>
                  </a:lnTo>
                  <a:lnTo>
                    <a:pt x="295" y="391"/>
                  </a:lnTo>
                  <a:lnTo>
                    <a:pt x="295" y="389"/>
                  </a:lnTo>
                  <a:lnTo>
                    <a:pt x="290" y="388"/>
                  </a:lnTo>
                  <a:lnTo>
                    <a:pt x="288" y="386"/>
                  </a:lnTo>
                  <a:lnTo>
                    <a:pt x="285" y="384"/>
                  </a:lnTo>
                  <a:lnTo>
                    <a:pt x="281" y="384"/>
                  </a:lnTo>
                  <a:lnTo>
                    <a:pt x="280" y="382"/>
                  </a:lnTo>
                  <a:lnTo>
                    <a:pt x="280" y="382"/>
                  </a:lnTo>
                  <a:lnTo>
                    <a:pt x="255" y="381"/>
                  </a:lnTo>
                  <a:lnTo>
                    <a:pt x="255" y="382"/>
                  </a:lnTo>
                  <a:lnTo>
                    <a:pt x="255" y="382"/>
                  </a:lnTo>
                  <a:lnTo>
                    <a:pt x="253" y="382"/>
                  </a:lnTo>
                  <a:lnTo>
                    <a:pt x="253" y="382"/>
                  </a:lnTo>
                  <a:lnTo>
                    <a:pt x="252" y="384"/>
                  </a:lnTo>
                  <a:lnTo>
                    <a:pt x="252" y="384"/>
                  </a:lnTo>
                  <a:lnTo>
                    <a:pt x="252" y="384"/>
                  </a:lnTo>
                  <a:lnTo>
                    <a:pt x="252" y="386"/>
                  </a:lnTo>
                  <a:lnTo>
                    <a:pt x="253" y="388"/>
                  </a:lnTo>
                  <a:lnTo>
                    <a:pt x="255" y="389"/>
                  </a:lnTo>
                  <a:lnTo>
                    <a:pt x="255" y="391"/>
                  </a:lnTo>
                  <a:lnTo>
                    <a:pt x="260" y="391"/>
                  </a:lnTo>
                  <a:lnTo>
                    <a:pt x="262" y="393"/>
                  </a:lnTo>
                  <a:lnTo>
                    <a:pt x="267" y="395"/>
                  </a:lnTo>
                  <a:lnTo>
                    <a:pt x="266" y="398"/>
                  </a:lnTo>
                  <a:lnTo>
                    <a:pt x="264" y="398"/>
                  </a:lnTo>
                  <a:lnTo>
                    <a:pt x="264" y="398"/>
                  </a:lnTo>
                  <a:lnTo>
                    <a:pt x="264" y="398"/>
                  </a:lnTo>
                  <a:lnTo>
                    <a:pt x="259" y="398"/>
                  </a:lnTo>
                  <a:lnTo>
                    <a:pt x="259" y="396"/>
                  </a:lnTo>
                  <a:lnTo>
                    <a:pt x="255" y="396"/>
                  </a:lnTo>
                  <a:lnTo>
                    <a:pt x="252" y="398"/>
                  </a:lnTo>
                  <a:lnTo>
                    <a:pt x="250" y="400"/>
                  </a:lnTo>
                  <a:lnTo>
                    <a:pt x="248" y="400"/>
                  </a:lnTo>
                  <a:lnTo>
                    <a:pt x="248" y="403"/>
                  </a:lnTo>
                  <a:lnTo>
                    <a:pt x="250" y="405"/>
                  </a:lnTo>
                  <a:lnTo>
                    <a:pt x="250" y="408"/>
                  </a:lnTo>
                  <a:lnTo>
                    <a:pt x="247" y="408"/>
                  </a:lnTo>
                  <a:lnTo>
                    <a:pt x="247" y="412"/>
                  </a:lnTo>
                  <a:lnTo>
                    <a:pt x="247" y="414"/>
                  </a:lnTo>
                  <a:lnTo>
                    <a:pt x="247" y="417"/>
                  </a:lnTo>
                  <a:lnTo>
                    <a:pt x="243" y="419"/>
                  </a:lnTo>
                  <a:lnTo>
                    <a:pt x="243" y="421"/>
                  </a:lnTo>
                  <a:lnTo>
                    <a:pt x="243" y="422"/>
                  </a:lnTo>
                  <a:lnTo>
                    <a:pt x="245" y="424"/>
                  </a:lnTo>
                  <a:lnTo>
                    <a:pt x="247" y="424"/>
                  </a:lnTo>
                  <a:lnTo>
                    <a:pt x="250" y="422"/>
                  </a:lnTo>
                  <a:lnTo>
                    <a:pt x="253" y="422"/>
                  </a:lnTo>
                  <a:lnTo>
                    <a:pt x="255" y="422"/>
                  </a:lnTo>
                  <a:lnTo>
                    <a:pt x="257" y="422"/>
                  </a:lnTo>
                  <a:lnTo>
                    <a:pt x="259" y="424"/>
                  </a:lnTo>
                  <a:lnTo>
                    <a:pt x="262" y="424"/>
                  </a:lnTo>
                  <a:lnTo>
                    <a:pt x="262" y="422"/>
                  </a:lnTo>
                  <a:lnTo>
                    <a:pt x="264" y="422"/>
                  </a:lnTo>
                  <a:lnTo>
                    <a:pt x="264" y="428"/>
                  </a:lnTo>
                  <a:lnTo>
                    <a:pt x="250" y="428"/>
                  </a:lnTo>
                  <a:lnTo>
                    <a:pt x="252" y="431"/>
                  </a:lnTo>
                  <a:lnTo>
                    <a:pt x="252" y="431"/>
                  </a:lnTo>
                  <a:lnTo>
                    <a:pt x="253" y="431"/>
                  </a:lnTo>
                  <a:lnTo>
                    <a:pt x="255" y="433"/>
                  </a:lnTo>
                  <a:lnTo>
                    <a:pt x="267" y="435"/>
                  </a:lnTo>
                  <a:lnTo>
                    <a:pt x="269" y="433"/>
                  </a:lnTo>
                  <a:lnTo>
                    <a:pt x="271" y="433"/>
                  </a:lnTo>
                  <a:lnTo>
                    <a:pt x="271" y="431"/>
                  </a:lnTo>
                  <a:lnTo>
                    <a:pt x="278" y="431"/>
                  </a:lnTo>
                  <a:lnTo>
                    <a:pt x="278" y="429"/>
                  </a:lnTo>
                  <a:lnTo>
                    <a:pt x="280" y="429"/>
                  </a:lnTo>
                  <a:lnTo>
                    <a:pt x="281" y="428"/>
                  </a:lnTo>
                  <a:lnTo>
                    <a:pt x="285" y="426"/>
                  </a:lnTo>
                  <a:lnTo>
                    <a:pt x="288" y="426"/>
                  </a:lnTo>
                  <a:lnTo>
                    <a:pt x="290" y="424"/>
                  </a:lnTo>
                  <a:lnTo>
                    <a:pt x="292" y="424"/>
                  </a:lnTo>
                  <a:lnTo>
                    <a:pt x="292" y="419"/>
                  </a:lnTo>
                  <a:lnTo>
                    <a:pt x="288" y="415"/>
                  </a:lnTo>
                  <a:lnTo>
                    <a:pt x="285" y="412"/>
                  </a:lnTo>
                  <a:lnTo>
                    <a:pt x="281" y="408"/>
                  </a:lnTo>
                  <a:lnTo>
                    <a:pt x="278" y="405"/>
                  </a:lnTo>
                  <a:lnTo>
                    <a:pt x="274" y="401"/>
                  </a:lnTo>
                  <a:lnTo>
                    <a:pt x="269" y="400"/>
                  </a:lnTo>
                  <a:lnTo>
                    <a:pt x="269" y="396"/>
                  </a:lnTo>
                  <a:lnTo>
                    <a:pt x="267" y="396"/>
                  </a:lnTo>
                  <a:lnTo>
                    <a:pt x="267" y="395"/>
                  </a:lnTo>
                  <a:lnTo>
                    <a:pt x="273" y="395"/>
                  </a:lnTo>
                  <a:lnTo>
                    <a:pt x="276" y="396"/>
                  </a:lnTo>
                  <a:lnTo>
                    <a:pt x="276" y="398"/>
                  </a:lnTo>
                  <a:lnTo>
                    <a:pt x="280" y="398"/>
                  </a:lnTo>
                  <a:lnTo>
                    <a:pt x="281" y="400"/>
                  </a:lnTo>
                  <a:lnTo>
                    <a:pt x="283" y="400"/>
                  </a:lnTo>
                  <a:lnTo>
                    <a:pt x="287" y="405"/>
                  </a:lnTo>
                  <a:lnTo>
                    <a:pt x="288" y="405"/>
                  </a:lnTo>
                  <a:lnTo>
                    <a:pt x="288" y="407"/>
                  </a:lnTo>
                  <a:lnTo>
                    <a:pt x="292" y="407"/>
                  </a:lnTo>
                  <a:lnTo>
                    <a:pt x="295" y="405"/>
                  </a:lnTo>
                  <a:lnTo>
                    <a:pt x="299" y="405"/>
                  </a:lnTo>
                  <a:lnTo>
                    <a:pt x="301" y="403"/>
                  </a:lnTo>
                  <a:lnTo>
                    <a:pt x="302" y="407"/>
                  </a:lnTo>
                  <a:lnTo>
                    <a:pt x="306" y="407"/>
                  </a:lnTo>
                  <a:lnTo>
                    <a:pt x="308" y="405"/>
                  </a:lnTo>
                  <a:lnTo>
                    <a:pt x="309" y="405"/>
                  </a:lnTo>
                  <a:lnTo>
                    <a:pt x="313" y="405"/>
                  </a:lnTo>
                  <a:lnTo>
                    <a:pt x="313" y="408"/>
                  </a:lnTo>
                  <a:lnTo>
                    <a:pt x="311" y="408"/>
                  </a:lnTo>
                  <a:lnTo>
                    <a:pt x="311" y="410"/>
                  </a:lnTo>
                  <a:lnTo>
                    <a:pt x="313" y="412"/>
                  </a:lnTo>
                  <a:lnTo>
                    <a:pt x="313" y="414"/>
                  </a:lnTo>
                  <a:lnTo>
                    <a:pt x="309" y="414"/>
                  </a:lnTo>
                  <a:lnTo>
                    <a:pt x="309" y="415"/>
                  </a:lnTo>
                  <a:lnTo>
                    <a:pt x="309" y="417"/>
                  </a:lnTo>
                  <a:lnTo>
                    <a:pt x="308" y="419"/>
                  </a:lnTo>
                  <a:lnTo>
                    <a:pt x="309" y="419"/>
                  </a:lnTo>
                  <a:lnTo>
                    <a:pt x="311" y="421"/>
                  </a:lnTo>
                  <a:lnTo>
                    <a:pt x="313" y="421"/>
                  </a:lnTo>
                  <a:lnTo>
                    <a:pt x="311" y="422"/>
                  </a:lnTo>
                  <a:lnTo>
                    <a:pt x="309" y="422"/>
                  </a:lnTo>
                  <a:lnTo>
                    <a:pt x="308" y="424"/>
                  </a:lnTo>
                  <a:lnTo>
                    <a:pt x="309" y="426"/>
                  </a:lnTo>
                  <a:lnTo>
                    <a:pt x="309" y="428"/>
                  </a:lnTo>
                  <a:lnTo>
                    <a:pt x="316" y="424"/>
                  </a:lnTo>
                  <a:lnTo>
                    <a:pt x="316" y="426"/>
                  </a:lnTo>
                  <a:lnTo>
                    <a:pt x="316" y="426"/>
                  </a:lnTo>
                  <a:lnTo>
                    <a:pt x="316" y="428"/>
                  </a:lnTo>
                  <a:lnTo>
                    <a:pt x="315" y="429"/>
                  </a:lnTo>
                  <a:lnTo>
                    <a:pt x="315" y="431"/>
                  </a:lnTo>
                  <a:lnTo>
                    <a:pt x="318" y="431"/>
                  </a:lnTo>
                  <a:lnTo>
                    <a:pt x="318" y="435"/>
                  </a:lnTo>
                  <a:lnTo>
                    <a:pt x="316" y="436"/>
                  </a:lnTo>
                  <a:lnTo>
                    <a:pt x="316" y="438"/>
                  </a:lnTo>
                  <a:lnTo>
                    <a:pt x="316" y="440"/>
                  </a:lnTo>
                  <a:lnTo>
                    <a:pt x="313" y="440"/>
                  </a:lnTo>
                  <a:lnTo>
                    <a:pt x="313" y="438"/>
                  </a:lnTo>
                  <a:lnTo>
                    <a:pt x="311" y="438"/>
                  </a:lnTo>
                  <a:lnTo>
                    <a:pt x="311" y="433"/>
                  </a:lnTo>
                  <a:lnTo>
                    <a:pt x="306" y="433"/>
                  </a:lnTo>
                  <a:lnTo>
                    <a:pt x="306" y="442"/>
                  </a:lnTo>
                  <a:lnTo>
                    <a:pt x="306" y="442"/>
                  </a:lnTo>
                  <a:lnTo>
                    <a:pt x="308" y="445"/>
                  </a:lnTo>
                  <a:lnTo>
                    <a:pt x="308" y="445"/>
                  </a:lnTo>
                  <a:lnTo>
                    <a:pt x="306" y="445"/>
                  </a:lnTo>
                  <a:lnTo>
                    <a:pt x="306" y="445"/>
                  </a:lnTo>
                  <a:lnTo>
                    <a:pt x="309" y="445"/>
                  </a:lnTo>
                  <a:lnTo>
                    <a:pt x="309" y="449"/>
                  </a:lnTo>
                  <a:lnTo>
                    <a:pt x="309" y="449"/>
                  </a:lnTo>
                  <a:lnTo>
                    <a:pt x="309" y="452"/>
                  </a:lnTo>
                  <a:lnTo>
                    <a:pt x="308" y="452"/>
                  </a:lnTo>
                  <a:lnTo>
                    <a:pt x="306" y="454"/>
                  </a:lnTo>
                  <a:lnTo>
                    <a:pt x="302" y="454"/>
                  </a:lnTo>
                  <a:lnTo>
                    <a:pt x="299" y="456"/>
                  </a:lnTo>
                  <a:lnTo>
                    <a:pt x="295" y="454"/>
                  </a:lnTo>
                  <a:lnTo>
                    <a:pt x="295" y="454"/>
                  </a:lnTo>
                  <a:lnTo>
                    <a:pt x="294" y="454"/>
                  </a:lnTo>
                  <a:lnTo>
                    <a:pt x="294" y="452"/>
                  </a:lnTo>
                  <a:lnTo>
                    <a:pt x="290" y="454"/>
                  </a:lnTo>
                  <a:lnTo>
                    <a:pt x="290" y="457"/>
                  </a:lnTo>
                  <a:lnTo>
                    <a:pt x="285" y="457"/>
                  </a:lnTo>
                  <a:lnTo>
                    <a:pt x="285" y="459"/>
                  </a:lnTo>
                  <a:lnTo>
                    <a:pt x="285" y="457"/>
                  </a:lnTo>
                  <a:lnTo>
                    <a:pt x="280" y="459"/>
                  </a:lnTo>
                  <a:lnTo>
                    <a:pt x="280" y="461"/>
                  </a:lnTo>
                  <a:lnTo>
                    <a:pt x="285" y="461"/>
                  </a:lnTo>
                  <a:lnTo>
                    <a:pt x="290" y="463"/>
                  </a:lnTo>
                  <a:lnTo>
                    <a:pt x="295" y="463"/>
                  </a:lnTo>
                  <a:lnTo>
                    <a:pt x="301" y="463"/>
                  </a:lnTo>
                  <a:lnTo>
                    <a:pt x="304" y="461"/>
                  </a:lnTo>
                  <a:lnTo>
                    <a:pt x="304" y="461"/>
                  </a:lnTo>
                  <a:lnTo>
                    <a:pt x="306" y="459"/>
                  </a:lnTo>
                  <a:lnTo>
                    <a:pt x="308" y="457"/>
                  </a:lnTo>
                  <a:lnTo>
                    <a:pt x="309" y="457"/>
                  </a:lnTo>
                  <a:lnTo>
                    <a:pt x="311" y="461"/>
                  </a:lnTo>
                  <a:lnTo>
                    <a:pt x="313" y="466"/>
                  </a:lnTo>
                  <a:lnTo>
                    <a:pt x="309" y="464"/>
                  </a:lnTo>
                  <a:lnTo>
                    <a:pt x="306" y="464"/>
                  </a:lnTo>
                  <a:lnTo>
                    <a:pt x="304" y="464"/>
                  </a:lnTo>
                  <a:lnTo>
                    <a:pt x="304" y="466"/>
                  </a:lnTo>
                  <a:lnTo>
                    <a:pt x="292" y="466"/>
                  </a:lnTo>
                  <a:lnTo>
                    <a:pt x="288" y="463"/>
                  </a:lnTo>
                  <a:lnTo>
                    <a:pt x="285" y="463"/>
                  </a:lnTo>
                  <a:lnTo>
                    <a:pt x="285" y="463"/>
                  </a:lnTo>
                  <a:lnTo>
                    <a:pt x="283" y="463"/>
                  </a:lnTo>
                  <a:lnTo>
                    <a:pt x="283" y="463"/>
                  </a:lnTo>
                  <a:lnTo>
                    <a:pt x="281" y="463"/>
                  </a:lnTo>
                  <a:lnTo>
                    <a:pt x="281" y="466"/>
                  </a:lnTo>
                  <a:lnTo>
                    <a:pt x="283" y="466"/>
                  </a:lnTo>
                  <a:lnTo>
                    <a:pt x="285" y="468"/>
                  </a:lnTo>
                  <a:lnTo>
                    <a:pt x="288" y="470"/>
                  </a:lnTo>
                  <a:lnTo>
                    <a:pt x="292" y="471"/>
                  </a:lnTo>
                  <a:lnTo>
                    <a:pt x="294" y="471"/>
                  </a:lnTo>
                  <a:lnTo>
                    <a:pt x="290" y="471"/>
                  </a:lnTo>
                  <a:lnTo>
                    <a:pt x="288" y="471"/>
                  </a:lnTo>
                  <a:lnTo>
                    <a:pt x="285" y="470"/>
                  </a:lnTo>
                  <a:lnTo>
                    <a:pt x="283" y="468"/>
                  </a:lnTo>
                  <a:lnTo>
                    <a:pt x="280" y="468"/>
                  </a:lnTo>
                  <a:lnTo>
                    <a:pt x="276" y="470"/>
                  </a:lnTo>
                  <a:lnTo>
                    <a:pt x="274" y="471"/>
                  </a:lnTo>
                  <a:lnTo>
                    <a:pt x="273" y="473"/>
                  </a:lnTo>
                  <a:lnTo>
                    <a:pt x="271" y="477"/>
                  </a:lnTo>
                  <a:lnTo>
                    <a:pt x="269" y="478"/>
                  </a:lnTo>
                  <a:lnTo>
                    <a:pt x="269" y="484"/>
                  </a:lnTo>
                  <a:lnTo>
                    <a:pt x="271" y="482"/>
                  </a:lnTo>
                  <a:lnTo>
                    <a:pt x="273" y="482"/>
                  </a:lnTo>
                  <a:lnTo>
                    <a:pt x="274" y="482"/>
                  </a:lnTo>
                  <a:lnTo>
                    <a:pt x="274" y="480"/>
                  </a:lnTo>
                  <a:lnTo>
                    <a:pt x="276" y="480"/>
                  </a:lnTo>
                  <a:lnTo>
                    <a:pt x="276" y="480"/>
                  </a:lnTo>
                  <a:lnTo>
                    <a:pt x="278" y="478"/>
                  </a:lnTo>
                  <a:lnTo>
                    <a:pt x="278" y="478"/>
                  </a:lnTo>
                  <a:lnTo>
                    <a:pt x="280" y="475"/>
                  </a:lnTo>
                  <a:lnTo>
                    <a:pt x="285" y="477"/>
                  </a:lnTo>
                  <a:lnTo>
                    <a:pt x="285" y="475"/>
                  </a:lnTo>
                  <a:lnTo>
                    <a:pt x="288" y="475"/>
                  </a:lnTo>
                  <a:lnTo>
                    <a:pt x="288" y="475"/>
                  </a:lnTo>
                  <a:lnTo>
                    <a:pt x="295" y="473"/>
                  </a:lnTo>
                  <a:lnTo>
                    <a:pt x="295" y="473"/>
                  </a:lnTo>
                  <a:lnTo>
                    <a:pt x="297" y="473"/>
                  </a:lnTo>
                  <a:lnTo>
                    <a:pt x="297" y="473"/>
                  </a:lnTo>
                  <a:lnTo>
                    <a:pt x="295" y="475"/>
                  </a:lnTo>
                  <a:lnTo>
                    <a:pt x="295" y="477"/>
                  </a:lnTo>
                  <a:lnTo>
                    <a:pt x="297" y="478"/>
                  </a:lnTo>
                  <a:lnTo>
                    <a:pt x="299" y="480"/>
                  </a:lnTo>
                  <a:lnTo>
                    <a:pt x="301" y="482"/>
                  </a:lnTo>
                  <a:lnTo>
                    <a:pt x="306" y="480"/>
                  </a:lnTo>
                  <a:lnTo>
                    <a:pt x="306" y="478"/>
                  </a:lnTo>
                  <a:lnTo>
                    <a:pt x="308" y="478"/>
                  </a:lnTo>
                  <a:lnTo>
                    <a:pt x="308" y="475"/>
                  </a:lnTo>
                  <a:lnTo>
                    <a:pt x="306" y="475"/>
                  </a:lnTo>
                  <a:lnTo>
                    <a:pt x="308" y="473"/>
                  </a:lnTo>
                  <a:lnTo>
                    <a:pt x="308" y="470"/>
                  </a:lnTo>
                  <a:lnTo>
                    <a:pt x="315" y="471"/>
                  </a:lnTo>
                  <a:lnTo>
                    <a:pt x="313" y="473"/>
                  </a:lnTo>
                  <a:lnTo>
                    <a:pt x="311" y="473"/>
                  </a:lnTo>
                  <a:lnTo>
                    <a:pt x="311" y="475"/>
                  </a:lnTo>
                  <a:lnTo>
                    <a:pt x="313" y="477"/>
                  </a:lnTo>
                  <a:lnTo>
                    <a:pt x="313" y="478"/>
                  </a:lnTo>
                  <a:lnTo>
                    <a:pt x="311" y="480"/>
                  </a:lnTo>
                  <a:lnTo>
                    <a:pt x="309" y="480"/>
                  </a:lnTo>
                  <a:lnTo>
                    <a:pt x="309" y="484"/>
                  </a:lnTo>
                  <a:lnTo>
                    <a:pt x="299" y="484"/>
                  </a:lnTo>
                  <a:lnTo>
                    <a:pt x="299" y="482"/>
                  </a:lnTo>
                  <a:lnTo>
                    <a:pt x="295" y="482"/>
                  </a:lnTo>
                  <a:lnTo>
                    <a:pt x="295" y="480"/>
                  </a:lnTo>
                  <a:lnTo>
                    <a:pt x="288" y="478"/>
                  </a:lnTo>
                  <a:lnTo>
                    <a:pt x="288" y="478"/>
                  </a:lnTo>
                  <a:lnTo>
                    <a:pt x="283" y="478"/>
                  </a:lnTo>
                  <a:lnTo>
                    <a:pt x="281" y="478"/>
                  </a:lnTo>
                  <a:lnTo>
                    <a:pt x="280" y="480"/>
                  </a:lnTo>
                  <a:lnTo>
                    <a:pt x="278" y="480"/>
                  </a:lnTo>
                  <a:lnTo>
                    <a:pt x="276" y="482"/>
                  </a:lnTo>
                  <a:lnTo>
                    <a:pt x="276" y="485"/>
                  </a:lnTo>
                  <a:lnTo>
                    <a:pt x="273" y="485"/>
                  </a:lnTo>
                  <a:lnTo>
                    <a:pt x="271" y="487"/>
                  </a:lnTo>
                  <a:lnTo>
                    <a:pt x="269" y="489"/>
                  </a:lnTo>
                  <a:lnTo>
                    <a:pt x="269" y="489"/>
                  </a:lnTo>
                  <a:lnTo>
                    <a:pt x="267" y="489"/>
                  </a:lnTo>
                  <a:lnTo>
                    <a:pt x="267" y="491"/>
                  </a:lnTo>
                  <a:lnTo>
                    <a:pt x="271" y="491"/>
                  </a:lnTo>
                  <a:lnTo>
                    <a:pt x="271" y="496"/>
                  </a:lnTo>
                  <a:lnTo>
                    <a:pt x="271" y="496"/>
                  </a:lnTo>
                  <a:lnTo>
                    <a:pt x="273" y="498"/>
                  </a:lnTo>
                  <a:lnTo>
                    <a:pt x="273" y="498"/>
                  </a:lnTo>
                  <a:lnTo>
                    <a:pt x="274" y="498"/>
                  </a:lnTo>
                  <a:lnTo>
                    <a:pt x="276" y="498"/>
                  </a:lnTo>
                  <a:lnTo>
                    <a:pt x="276" y="499"/>
                  </a:lnTo>
                  <a:lnTo>
                    <a:pt x="278" y="499"/>
                  </a:lnTo>
                  <a:lnTo>
                    <a:pt x="276" y="503"/>
                  </a:lnTo>
                  <a:lnTo>
                    <a:pt x="280" y="503"/>
                  </a:lnTo>
                  <a:lnTo>
                    <a:pt x="278" y="503"/>
                  </a:lnTo>
                  <a:lnTo>
                    <a:pt x="278" y="503"/>
                  </a:lnTo>
                  <a:lnTo>
                    <a:pt x="278" y="503"/>
                  </a:lnTo>
                  <a:lnTo>
                    <a:pt x="276" y="506"/>
                  </a:lnTo>
                  <a:lnTo>
                    <a:pt x="273" y="506"/>
                  </a:lnTo>
                  <a:lnTo>
                    <a:pt x="274" y="510"/>
                  </a:lnTo>
                  <a:lnTo>
                    <a:pt x="273" y="510"/>
                  </a:lnTo>
                  <a:lnTo>
                    <a:pt x="273" y="511"/>
                  </a:lnTo>
                  <a:lnTo>
                    <a:pt x="276" y="511"/>
                  </a:lnTo>
                  <a:lnTo>
                    <a:pt x="276" y="511"/>
                  </a:lnTo>
                  <a:lnTo>
                    <a:pt x="276" y="511"/>
                  </a:lnTo>
                  <a:lnTo>
                    <a:pt x="276" y="513"/>
                  </a:lnTo>
                  <a:lnTo>
                    <a:pt x="269" y="515"/>
                  </a:lnTo>
                  <a:lnTo>
                    <a:pt x="273" y="520"/>
                  </a:lnTo>
                  <a:lnTo>
                    <a:pt x="278" y="520"/>
                  </a:lnTo>
                  <a:lnTo>
                    <a:pt x="278" y="520"/>
                  </a:lnTo>
                  <a:lnTo>
                    <a:pt x="281" y="520"/>
                  </a:lnTo>
                  <a:lnTo>
                    <a:pt x="281" y="520"/>
                  </a:lnTo>
                  <a:lnTo>
                    <a:pt x="276" y="524"/>
                  </a:lnTo>
                  <a:lnTo>
                    <a:pt x="276" y="527"/>
                  </a:lnTo>
                  <a:lnTo>
                    <a:pt x="283" y="525"/>
                  </a:lnTo>
                  <a:lnTo>
                    <a:pt x="283" y="527"/>
                  </a:lnTo>
                  <a:lnTo>
                    <a:pt x="285" y="527"/>
                  </a:lnTo>
                  <a:lnTo>
                    <a:pt x="287" y="527"/>
                  </a:lnTo>
                  <a:lnTo>
                    <a:pt x="287" y="525"/>
                  </a:lnTo>
                  <a:lnTo>
                    <a:pt x="288" y="525"/>
                  </a:lnTo>
                  <a:lnTo>
                    <a:pt x="292" y="524"/>
                  </a:lnTo>
                  <a:lnTo>
                    <a:pt x="295" y="524"/>
                  </a:lnTo>
                  <a:lnTo>
                    <a:pt x="295" y="524"/>
                  </a:lnTo>
                  <a:lnTo>
                    <a:pt x="290" y="527"/>
                  </a:lnTo>
                  <a:lnTo>
                    <a:pt x="287" y="531"/>
                  </a:lnTo>
                  <a:lnTo>
                    <a:pt x="287" y="531"/>
                  </a:lnTo>
                  <a:lnTo>
                    <a:pt x="287" y="531"/>
                  </a:lnTo>
                  <a:lnTo>
                    <a:pt x="285" y="532"/>
                  </a:lnTo>
                  <a:lnTo>
                    <a:pt x="288" y="532"/>
                  </a:lnTo>
                  <a:lnTo>
                    <a:pt x="290" y="534"/>
                  </a:lnTo>
                  <a:lnTo>
                    <a:pt x="292" y="536"/>
                  </a:lnTo>
                  <a:lnTo>
                    <a:pt x="292" y="538"/>
                  </a:lnTo>
                  <a:lnTo>
                    <a:pt x="288" y="538"/>
                  </a:lnTo>
                  <a:lnTo>
                    <a:pt x="288" y="543"/>
                  </a:lnTo>
                  <a:lnTo>
                    <a:pt x="294" y="543"/>
                  </a:lnTo>
                  <a:lnTo>
                    <a:pt x="294" y="545"/>
                  </a:lnTo>
                  <a:lnTo>
                    <a:pt x="295" y="546"/>
                  </a:lnTo>
                  <a:lnTo>
                    <a:pt x="297" y="546"/>
                  </a:lnTo>
                  <a:lnTo>
                    <a:pt x="297" y="548"/>
                  </a:lnTo>
                  <a:lnTo>
                    <a:pt x="295" y="550"/>
                  </a:lnTo>
                  <a:lnTo>
                    <a:pt x="295" y="550"/>
                  </a:lnTo>
                  <a:lnTo>
                    <a:pt x="295" y="552"/>
                  </a:lnTo>
                  <a:lnTo>
                    <a:pt x="294" y="552"/>
                  </a:lnTo>
                  <a:lnTo>
                    <a:pt x="295" y="557"/>
                  </a:lnTo>
                  <a:lnTo>
                    <a:pt x="297" y="555"/>
                  </a:lnTo>
                  <a:lnTo>
                    <a:pt x="301" y="553"/>
                  </a:lnTo>
                  <a:lnTo>
                    <a:pt x="302" y="552"/>
                  </a:lnTo>
                  <a:lnTo>
                    <a:pt x="304" y="550"/>
                  </a:lnTo>
                  <a:lnTo>
                    <a:pt x="304" y="550"/>
                  </a:lnTo>
                  <a:lnTo>
                    <a:pt x="306" y="550"/>
                  </a:lnTo>
                  <a:lnTo>
                    <a:pt x="308" y="550"/>
                  </a:lnTo>
                  <a:lnTo>
                    <a:pt x="309" y="550"/>
                  </a:lnTo>
                  <a:lnTo>
                    <a:pt x="309" y="546"/>
                  </a:lnTo>
                  <a:lnTo>
                    <a:pt x="316" y="546"/>
                  </a:lnTo>
                  <a:lnTo>
                    <a:pt x="315" y="550"/>
                  </a:lnTo>
                  <a:lnTo>
                    <a:pt x="315" y="552"/>
                  </a:lnTo>
                  <a:lnTo>
                    <a:pt x="315" y="553"/>
                  </a:lnTo>
                  <a:lnTo>
                    <a:pt x="316" y="555"/>
                  </a:lnTo>
                  <a:lnTo>
                    <a:pt x="315" y="553"/>
                  </a:lnTo>
                  <a:lnTo>
                    <a:pt x="313" y="553"/>
                  </a:lnTo>
                  <a:lnTo>
                    <a:pt x="309" y="553"/>
                  </a:lnTo>
                  <a:lnTo>
                    <a:pt x="311" y="559"/>
                  </a:lnTo>
                  <a:lnTo>
                    <a:pt x="308" y="560"/>
                  </a:lnTo>
                  <a:lnTo>
                    <a:pt x="304" y="560"/>
                  </a:lnTo>
                  <a:lnTo>
                    <a:pt x="301" y="560"/>
                  </a:lnTo>
                  <a:lnTo>
                    <a:pt x="297" y="562"/>
                  </a:lnTo>
                  <a:lnTo>
                    <a:pt x="297" y="564"/>
                  </a:lnTo>
                  <a:lnTo>
                    <a:pt x="306" y="564"/>
                  </a:lnTo>
                  <a:lnTo>
                    <a:pt x="306" y="566"/>
                  </a:lnTo>
                  <a:lnTo>
                    <a:pt x="299" y="566"/>
                  </a:lnTo>
                  <a:lnTo>
                    <a:pt x="299" y="567"/>
                  </a:lnTo>
                  <a:lnTo>
                    <a:pt x="297" y="567"/>
                  </a:lnTo>
                  <a:lnTo>
                    <a:pt x="301" y="573"/>
                  </a:lnTo>
                  <a:lnTo>
                    <a:pt x="302" y="571"/>
                  </a:lnTo>
                  <a:lnTo>
                    <a:pt x="302" y="573"/>
                  </a:lnTo>
                  <a:lnTo>
                    <a:pt x="301" y="574"/>
                  </a:lnTo>
                  <a:lnTo>
                    <a:pt x="301" y="574"/>
                  </a:lnTo>
                  <a:lnTo>
                    <a:pt x="301" y="578"/>
                  </a:lnTo>
                  <a:lnTo>
                    <a:pt x="309" y="578"/>
                  </a:lnTo>
                  <a:lnTo>
                    <a:pt x="309" y="581"/>
                  </a:lnTo>
                  <a:lnTo>
                    <a:pt x="308" y="581"/>
                  </a:lnTo>
                  <a:lnTo>
                    <a:pt x="308" y="581"/>
                  </a:lnTo>
                  <a:lnTo>
                    <a:pt x="308" y="583"/>
                  </a:lnTo>
                  <a:lnTo>
                    <a:pt x="306" y="583"/>
                  </a:lnTo>
                  <a:lnTo>
                    <a:pt x="306" y="583"/>
                  </a:lnTo>
                  <a:lnTo>
                    <a:pt x="306" y="585"/>
                  </a:lnTo>
                  <a:lnTo>
                    <a:pt x="306" y="585"/>
                  </a:lnTo>
                  <a:lnTo>
                    <a:pt x="306" y="587"/>
                  </a:lnTo>
                  <a:lnTo>
                    <a:pt x="311" y="587"/>
                  </a:lnTo>
                  <a:lnTo>
                    <a:pt x="311" y="587"/>
                  </a:lnTo>
                  <a:lnTo>
                    <a:pt x="309" y="587"/>
                  </a:lnTo>
                  <a:lnTo>
                    <a:pt x="309" y="592"/>
                  </a:lnTo>
                  <a:lnTo>
                    <a:pt x="309" y="592"/>
                  </a:lnTo>
                  <a:lnTo>
                    <a:pt x="311" y="592"/>
                  </a:lnTo>
                  <a:lnTo>
                    <a:pt x="311" y="592"/>
                  </a:lnTo>
                  <a:lnTo>
                    <a:pt x="311" y="592"/>
                  </a:lnTo>
                  <a:lnTo>
                    <a:pt x="313" y="588"/>
                  </a:lnTo>
                  <a:lnTo>
                    <a:pt x="318" y="588"/>
                  </a:lnTo>
                  <a:lnTo>
                    <a:pt x="316" y="592"/>
                  </a:lnTo>
                  <a:lnTo>
                    <a:pt x="316" y="597"/>
                  </a:lnTo>
                  <a:lnTo>
                    <a:pt x="318" y="597"/>
                  </a:lnTo>
                  <a:lnTo>
                    <a:pt x="318" y="599"/>
                  </a:lnTo>
                  <a:lnTo>
                    <a:pt x="318" y="601"/>
                  </a:lnTo>
                  <a:lnTo>
                    <a:pt x="322" y="599"/>
                  </a:lnTo>
                  <a:lnTo>
                    <a:pt x="323" y="599"/>
                  </a:lnTo>
                  <a:lnTo>
                    <a:pt x="325" y="597"/>
                  </a:lnTo>
                  <a:lnTo>
                    <a:pt x="325" y="607"/>
                  </a:lnTo>
                  <a:lnTo>
                    <a:pt x="327" y="607"/>
                  </a:lnTo>
                  <a:lnTo>
                    <a:pt x="327" y="607"/>
                  </a:lnTo>
                  <a:lnTo>
                    <a:pt x="329" y="606"/>
                  </a:lnTo>
                  <a:lnTo>
                    <a:pt x="329" y="604"/>
                  </a:lnTo>
                  <a:lnTo>
                    <a:pt x="330" y="604"/>
                  </a:lnTo>
                  <a:lnTo>
                    <a:pt x="332" y="604"/>
                  </a:lnTo>
                  <a:lnTo>
                    <a:pt x="334" y="602"/>
                  </a:lnTo>
                  <a:lnTo>
                    <a:pt x="337" y="602"/>
                  </a:lnTo>
                  <a:lnTo>
                    <a:pt x="336" y="611"/>
                  </a:lnTo>
                  <a:lnTo>
                    <a:pt x="337" y="611"/>
                  </a:lnTo>
                  <a:lnTo>
                    <a:pt x="337" y="611"/>
                  </a:lnTo>
                  <a:lnTo>
                    <a:pt x="339" y="611"/>
                  </a:lnTo>
                  <a:lnTo>
                    <a:pt x="341" y="609"/>
                  </a:lnTo>
                  <a:lnTo>
                    <a:pt x="343" y="607"/>
                  </a:lnTo>
                  <a:lnTo>
                    <a:pt x="343" y="607"/>
                  </a:lnTo>
                  <a:lnTo>
                    <a:pt x="343" y="611"/>
                  </a:lnTo>
                  <a:lnTo>
                    <a:pt x="341" y="613"/>
                  </a:lnTo>
                  <a:lnTo>
                    <a:pt x="339" y="614"/>
                  </a:lnTo>
                  <a:lnTo>
                    <a:pt x="339" y="616"/>
                  </a:lnTo>
                  <a:lnTo>
                    <a:pt x="341" y="616"/>
                  </a:lnTo>
                  <a:lnTo>
                    <a:pt x="343" y="614"/>
                  </a:lnTo>
                  <a:lnTo>
                    <a:pt x="344" y="616"/>
                  </a:lnTo>
                  <a:lnTo>
                    <a:pt x="344" y="620"/>
                  </a:lnTo>
                  <a:lnTo>
                    <a:pt x="346" y="620"/>
                  </a:lnTo>
                  <a:lnTo>
                    <a:pt x="343" y="625"/>
                  </a:lnTo>
                  <a:lnTo>
                    <a:pt x="343" y="625"/>
                  </a:lnTo>
                  <a:lnTo>
                    <a:pt x="343" y="625"/>
                  </a:lnTo>
                  <a:lnTo>
                    <a:pt x="343" y="625"/>
                  </a:lnTo>
                  <a:lnTo>
                    <a:pt x="349" y="625"/>
                  </a:lnTo>
                  <a:lnTo>
                    <a:pt x="349" y="621"/>
                  </a:lnTo>
                  <a:lnTo>
                    <a:pt x="349" y="623"/>
                  </a:lnTo>
                  <a:lnTo>
                    <a:pt x="349" y="623"/>
                  </a:lnTo>
                  <a:lnTo>
                    <a:pt x="351" y="623"/>
                  </a:lnTo>
                  <a:lnTo>
                    <a:pt x="351" y="623"/>
                  </a:lnTo>
                  <a:lnTo>
                    <a:pt x="351" y="623"/>
                  </a:lnTo>
                  <a:lnTo>
                    <a:pt x="351" y="625"/>
                  </a:lnTo>
                  <a:lnTo>
                    <a:pt x="351" y="625"/>
                  </a:lnTo>
                  <a:lnTo>
                    <a:pt x="351" y="625"/>
                  </a:lnTo>
                  <a:lnTo>
                    <a:pt x="346" y="627"/>
                  </a:lnTo>
                  <a:lnTo>
                    <a:pt x="346" y="628"/>
                  </a:lnTo>
                  <a:lnTo>
                    <a:pt x="351" y="628"/>
                  </a:lnTo>
                  <a:lnTo>
                    <a:pt x="349" y="637"/>
                  </a:lnTo>
                  <a:lnTo>
                    <a:pt x="356" y="635"/>
                  </a:lnTo>
                  <a:lnTo>
                    <a:pt x="356" y="637"/>
                  </a:lnTo>
                  <a:lnTo>
                    <a:pt x="355" y="637"/>
                  </a:lnTo>
                  <a:lnTo>
                    <a:pt x="355" y="642"/>
                  </a:lnTo>
                  <a:lnTo>
                    <a:pt x="358" y="642"/>
                  </a:lnTo>
                  <a:lnTo>
                    <a:pt x="358" y="639"/>
                  </a:lnTo>
                  <a:lnTo>
                    <a:pt x="360" y="639"/>
                  </a:lnTo>
                  <a:lnTo>
                    <a:pt x="362" y="637"/>
                  </a:lnTo>
                  <a:lnTo>
                    <a:pt x="363" y="637"/>
                  </a:lnTo>
                  <a:lnTo>
                    <a:pt x="365" y="637"/>
                  </a:lnTo>
                  <a:lnTo>
                    <a:pt x="365" y="639"/>
                  </a:lnTo>
                  <a:lnTo>
                    <a:pt x="365" y="639"/>
                  </a:lnTo>
                  <a:lnTo>
                    <a:pt x="369" y="637"/>
                  </a:lnTo>
                  <a:lnTo>
                    <a:pt x="369" y="637"/>
                  </a:lnTo>
                  <a:lnTo>
                    <a:pt x="372" y="637"/>
                  </a:lnTo>
                  <a:lnTo>
                    <a:pt x="372" y="635"/>
                  </a:lnTo>
                  <a:lnTo>
                    <a:pt x="374" y="634"/>
                  </a:lnTo>
                  <a:lnTo>
                    <a:pt x="376" y="634"/>
                  </a:lnTo>
                  <a:lnTo>
                    <a:pt x="374" y="632"/>
                  </a:lnTo>
                  <a:lnTo>
                    <a:pt x="374" y="632"/>
                  </a:lnTo>
                  <a:lnTo>
                    <a:pt x="376" y="630"/>
                  </a:lnTo>
                  <a:lnTo>
                    <a:pt x="379" y="627"/>
                  </a:lnTo>
                  <a:lnTo>
                    <a:pt x="379" y="627"/>
                  </a:lnTo>
                  <a:lnTo>
                    <a:pt x="379" y="627"/>
                  </a:lnTo>
                  <a:lnTo>
                    <a:pt x="381" y="625"/>
                  </a:lnTo>
                  <a:lnTo>
                    <a:pt x="381" y="627"/>
                  </a:lnTo>
                  <a:lnTo>
                    <a:pt x="381" y="627"/>
                  </a:lnTo>
                  <a:lnTo>
                    <a:pt x="381" y="627"/>
                  </a:lnTo>
                  <a:lnTo>
                    <a:pt x="381" y="630"/>
                  </a:lnTo>
                  <a:lnTo>
                    <a:pt x="381" y="632"/>
                  </a:lnTo>
                  <a:lnTo>
                    <a:pt x="381" y="634"/>
                  </a:lnTo>
                  <a:lnTo>
                    <a:pt x="379" y="635"/>
                  </a:lnTo>
                  <a:lnTo>
                    <a:pt x="383" y="634"/>
                  </a:lnTo>
                  <a:lnTo>
                    <a:pt x="383" y="637"/>
                  </a:lnTo>
                  <a:lnTo>
                    <a:pt x="381" y="637"/>
                  </a:lnTo>
                  <a:lnTo>
                    <a:pt x="381" y="637"/>
                  </a:lnTo>
                  <a:lnTo>
                    <a:pt x="379" y="639"/>
                  </a:lnTo>
                  <a:lnTo>
                    <a:pt x="377" y="639"/>
                  </a:lnTo>
                  <a:lnTo>
                    <a:pt x="377" y="641"/>
                  </a:lnTo>
                  <a:lnTo>
                    <a:pt x="386" y="641"/>
                  </a:lnTo>
                  <a:lnTo>
                    <a:pt x="386" y="639"/>
                  </a:lnTo>
                  <a:lnTo>
                    <a:pt x="388" y="639"/>
                  </a:lnTo>
                  <a:lnTo>
                    <a:pt x="386" y="644"/>
                  </a:lnTo>
                  <a:lnTo>
                    <a:pt x="388" y="644"/>
                  </a:lnTo>
                  <a:lnTo>
                    <a:pt x="390" y="646"/>
                  </a:lnTo>
                  <a:lnTo>
                    <a:pt x="390" y="646"/>
                  </a:lnTo>
                  <a:lnTo>
                    <a:pt x="391" y="646"/>
                  </a:lnTo>
                  <a:lnTo>
                    <a:pt x="391" y="644"/>
                  </a:lnTo>
                  <a:lnTo>
                    <a:pt x="391" y="644"/>
                  </a:lnTo>
                  <a:lnTo>
                    <a:pt x="393" y="644"/>
                  </a:lnTo>
                  <a:lnTo>
                    <a:pt x="393" y="641"/>
                  </a:lnTo>
                  <a:lnTo>
                    <a:pt x="395" y="641"/>
                  </a:lnTo>
                  <a:lnTo>
                    <a:pt x="395" y="641"/>
                  </a:lnTo>
                  <a:lnTo>
                    <a:pt x="395" y="642"/>
                  </a:lnTo>
                  <a:lnTo>
                    <a:pt x="397" y="642"/>
                  </a:lnTo>
                  <a:lnTo>
                    <a:pt x="397" y="644"/>
                  </a:lnTo>
                  <a:lnTo>
                    <a:pt x="400" y="642"/>
                  </a:lnTo>
                  <a:lnTo>
                    <a:pt x="400" y="641"/>
                  </a:lnTo>
                  <a:lnTo>
                    <a:pt x="402" y="641"/>
                  </a:lnTo>
                  <a:lnTo>
                    <a:pt x="402" y="646"/>
                  </a:lnTo>
                  <a:lnTo>
                    <a:pt x="398" y="646"/>
                  </a:lnTo>
                  <a:lnTo>
                    <a:pt x="398" y="648"/>
                  </a:lnTo>
                  <a:lnTo>
                    <a:pt x="397" y="649"/>
                  </a:lnTo>
                  <a:lnTo>
                    <a:pt x="397" y="651"/>
                  </a:lnTo>
                  <a:lnTo>
                    <a:pt x="395" y="653"/>
                  </a:lnTo>
                  <a:lnTo>
                    <a:pt x="395" y="653"/>
                  </a:lnTo>
                  <a:lnTo>
                    <a:pt x="398" y="653"/>
                  </a:lnTo>
                  <a:lnTo>
                    <a:pt x="400" y="651"/>
                  </a:lnTo>
                  <a:lnTo>
                    <a:pt x="400" y="648"/>
                  </a:lnTo>
                  <a:lnTo>
                    <a:pt x="402" y="646"/>
                  </a:lnTo>
                  <a:lnTo>
                    <a:pt x="402" y="646"/>
                  </a:lnTo>
                  <a:lnTo>
                    <a:pt x="404" y="646"/>
                  </a:lnTo>
                  <a:lnTo>
                    <a:pt x="404" y="648"/>
                  </a:lnTo>
                  <a:lnTo>
                    <a:pt x="404" y="649"/>
                  </a:lnTo>
                  <a:lnTo>
                    <a:pt x="402" y="649"/>
                  </a:lnTo>
                  <a:lnTo>
                    <a:pt x="402" y="653"/>
                  </a:lnTo>
                  <a:lnTo>
                    <a:pt x="402" y="653"/>
                  </a:lnTo>
                  <a:lnTo>
                    <a:pt x="404" y="655"/>
                  </a:lnTo>
                  <a:lnTo>
                    <a:pt x="404" y="655"/>
                  </a:lnTo>
                  <a:lnTo>
                    <a:pt x="407" y="655"/>
                  </a:lnTo>
                  <a:lnTo>
                    <a:pt x="409" y="648"/>
                  </a:lnTo>
                  <a:lnTo>
                    <a:pt x="409" y="648"/>
                  </a:lnTo>
                  <a:lnTo>
                    <a:pt x="409" y="646"/>
                  </a:lnTo>
                  <a:lnTo>
                    <a:pt x="411" y="646"/>
                  </a:lnTo>
                  <a:lnTo>
                    <a:pt x="411" y="649"/>
                  </a:lnTo>
                  <a:lnTo>
                    <a:pt x="411" y="649"/>
                  </a:lnTo>
                  <a:lnTo>
                    <a:pt x="411" y="651"/>
                  </a:lnTo>
                  <a:lnTo>
                    <a:pt x="409" y="653"/>
                  </a:lnTo>
                  <a:lnTo>
                    <a:pt x="409" y="655"/>
                  </a:lnTo>
                  <a:lnTo>
                    <a:pt x="411" y="655"/>
                  </a:lnTo>
                  <a:lnTo>
                    <a:pt x="411" y="656"/>
                  </a:lnTo>
                  <a:lnTo>
                    <a:pt x="414" y="656"/>
                  </a:lnTo>
                  <a:lnTo>
                    <a:pt x="414" y="658"/>
                  </a:lnTo>
                  <a:lnTo>
                    <a:pt x="414" y="660"/>
                  </a:lnTo>
                  <a:lnTo>
                    <a:pt x="416" y="660"/>
                  </a:lnTo>
                  <a:lnTo>
                    <a:pt x="416" y="662"/>
                  </a:lnTo>
                  <a:lnTo>
                    <a:pt x="418" y="660"/>
                  </a:lnTo>
                  <a:lnTo>
                    <a:pt x="419" y="660"/>
                  </a:lnTo>
                  <a:lnTo>
                    <a:pt x="421" y="658"/>
                  </a:lnTo>
                  <a:lnTo>
                    <a:pt x="425" y="658"/>
                  </a:lnTo>
                  <a:lnTo>
                    <a:pt x="423" y="656"/>
                  </a:lnTo>
                  <a:lnTo>
                    <a:pt x="423" y="656"/>
                  </a:lnTo>
                  <a:lnTo>
                    <a:pt x="421" y="655"/>
                  </a:lnTo>
                  <a:lnTo>
                    <a:pt x="421" y="655"/>
                  </a:lnTo>
                  <a:lnTo>
                    <a:pt x="426" y="655"/>
                  </a:lnTo>
                  <a:lnTo>
                    <a:pt x="426" y="653"/>
                  </a:lnTo>
                  <a:lnTo>
                    <a:pt x="426" y="651"/>
                  </a:lnTo>
                  <a:lnTo>
                    <a:pt x="425" y="651"/>
                  </a:lnTo>
                  <a:lnTo>
                    <a:pt x="425" y="651"/>
                  </a:lnTo>
                  <a:lnTo>
                    <a:pt x="423" y="651"/>
                  </a:lnTo>
                  <a:lnTo>
                    <a:pt x="423" y="649"/>
                  </a:lnTo>
                  <a:lnTo>
                    <a:pt x="421" y="649"/>
                  </a:lnTo>
                  <a:lnTo>
                    <a:pt x="421" y="649"/>
                  </a:lnTo>
                  <a:lnTo>
                    <a:pt x="421" y="648"/>
                  </a:lnTo>
                  <a:lnTo>
                    <a:pt x="423" y="648"/>
                  </a:lnTo>
                  <a:lnTo>
                    <a:pt x="425" y="648"/>
                  </a:lnTo>
                  <a:lnTo>
                    <a:pt x="426" y="646"/>
                  </a:lnTo>
                  <a:lnTo>
                    <a:pt x="425" y="644"/>
                  </a:lnTo>
                  <a:lnTo>
                    <a:pt x="425" y="642"/>
                  </a:lnTo>
                  <a:lnTo>
                    <a:pt x="423" y="642"/>
                  </a:lnTo>
                  <a:lnTo>
                    <a:pt x="421" y="642"/>
                  </a:lnTo>
                  <a:lnTo>
                    <a:pt x="421" y="641"/>
                  </a:lnTo>
                  <a:lnTo>
                    <a:pt x="416" y="641"/>
                  </a:lnTo>
                  <a:lnTo>
                    <a:pt x="416" y="641"/>
                  </a:lnTo>
                  <a:lnTo>
                    <a:pt x="416" y="639"/>
                  </a:lnTo>
                  <a:lnTo>
                    <a:pt x="416" y="639"/>
                  </a:lnTo>
                  <a:lnTo>
                    <a:pt x="414" y="639"/>
                  </a:lnTo>
                  <a:lnTo>
                    <a:pt x="418" y="637"/>
                  </a:lnTo>
                  <a:lnTo>
                    <a:pt x="418" y="639"/>
                  </a:lnTo>
                  <a:lnTo>
                    <a:pt x="423" y="639"/>
                  </a:lnTo>
                  <a:lnTo>
                    <a:pt x="423" y="637"/>
                  </a:lnTo>
                  <a:lnTo>
                    <a:pt x="425" y="637"/>
                  </a:lnTo>
                  <a:lnTo>
                    <a:pt x="423" y="635"/>
                  </a:lnTo>
                  <a:lnTo>
                    <a:pt x="426" y="634"/>
                  </a:lnTo>
                  <a:lnTo>
                    <a:pt x="425" y="628"/>
                  </a:lnTo>
                  <a:lnTo>
                    <a:pt x="426" y="627"/>
                  </a:lnTo>
                  <a:lnTo>
                    <a:pt x="428" y="627"/>
                  </a:lnTo>
                  <a:lnTo>
                    <a:pt x="428" y="625"/>
                  </a:lnTo>
                  <a:lnTo>
                    <a:pt x="430" y="623"/>
                  </a:lnTo>
                  <a:lnTo>
                    <a:pt x="430" y="620"/>
                  </a:lnTo>
                  <a:lnTo>
                    <a:pt x="428" y="620"/>
                  </a:lnTo>
                  <a:lnTo>
                    <a:pt x="428" y="616"/>
                  </a:lnTo>
                  <a:lnTo>
                    <a:pt x="432" y="616"/>
                  </a:lnTo>
                  <a:lnTo>
                    <a:pt x="433" y="613"/>
                  </a:lnTo>
                  <a:lnTo>
                    <a:pt x="435" y="609"/>
                  </a:lnTo>
                  <a:lnTo>
                    <a:pt x="435" y="609"/>
                  </a:lnTo>
                  <a:lnTo>
                    <a:pt x="435" y="607"/>
                  </a:lnTo>
                  <a:lnTo>
                    <a:pt x="435" y="607"/>
                  </a:lnTo>
                  <a:lnTo>
                    <a:pt x="433" y="606"/>
                  </a:lnTo>
                  <a:lnTo>
                    <a:pt x="433" y="606"/>
                  </a:lnTo>
                  <a:lnTo>
                    <a:pt x="433" y="604"/>
                  </a:lnTo>
                  <a:lnTo>
                    <a:pt x="433" y="602"/>
                  </a:lnTo>
                  <a:lnTo>
                    <a:pt x="433" y="601"/>
                  </a:lnTo>
                  <a:lnTo>
                    <a:pt x="433" y="599"/>
                  </a:lnTo>
                  <a:lnTo>
                    <a:pt x="439" y="599"/>
                  </a:lnTo>
                  <a:lnTo>
                    <a:pt x="440" y="592"/>
                  </a:lnTo>
                  <a:lnTo>
                    <a:pt x="437" y="592"/>
                  </a:lnTo>
                  <a:lnTo>
                    <a:pt x="437" y="588"/>
                  </a:lnTo>
                  <a:lnTo>
                    <a:pt x="439" y="588"/>
                  </a:lnTo>
                  <a:lnTo>
                    <a:pt x="439" y="587"/>
                  </a:lnTo>
                  <a:lnTo>
                    <a:pt x="439" y="585"/>
                  </a:lnTo>
                  <a:lnTo>
                    <a:pt x="442" y="585"/>
                  </a:lnTo>
                  <a:lnTo>
                    <a:pt x="442" y="587"/>
                  </a:lnTo>
                  <a:lnTo>
                    <a:pt x="444" y="587"/>
                  </a:lnTo>
                  <a:lnTo>
                    <a:pt x="444" y="587"/>
                  </a:lnTo>
                  <a:lnTo>
                    <a:pt x="445" y="588"/>
                  </a:lnTo>
                  <a:lnTo>
                    <a:pt x="447" y="588"/>
                  </a:lnTo>
                  <a:lnTo>
                    <a:pt x="447" y="587"/>
                  </a:lnTo>
                  <a:lnTo>
                    <a:pt x="447" y="585"/>
                  </a:lnTo>
                  <a:lnTo>
                    <a:pt x="447" y="583"/>
                  </a:lnTo>
                  <a:lnTo>
                    <a:pt x="449" y="581"/>
                  </a:lnTo>
                  <a:lnTo>
                    <a:pt x="449" y="580"/>
                  </a:lnTo>
                  <a:lnTo>
                    <a:pt x="449" y="580"/>
                  </a:lnTo>
                  <a:lnTo>
                    <a:pt x="447" y="580"/>
                  </a:lnTo>
                  <a:lnTo>
                    <a:pt x="447" y="578"/>
                  </a:lnTo>
                  <a:lnTo>
                    <a:pt x="449" y="576"/>
                  </a:lnTo>
                  <a:lnTo>
                    <a:pt x="449" y="574"/>
                  </a:lnTo>
                  <a:lnTo>
                    <a:pt x="447" y="574"/>
                  </a:lnTo>
                  <a:lnTo>
                    <a:pt x="445" y="573"/>
                  </a:lnTo>
                  <a:lnTo>
                    <a:pt x="445" y="571"/>
                  </a:lnTo>
                  <a:lnTo>
                    <a:pt x="447" y="573"/>
                  </a:lnTo>
                  <a:lnTo>
                    <a:pt x="449" y="573"/>
                  </a:lnTo>
                  <a:lnTo>
                    <a:pt x="452" y="574"/>
                  </a:lnTo>
                  <a:lnTo>
                    <a:pt x="456" y="574"/>
                  </a:lnTo>
                  <a:lnTo>
                    <a:pt x="454" y="564"/>
                  </a:lnTo>
                  <a:lnTo>
                    <a:pt x="456" y="564"/>
                  </a:lnTo>
                  <a:lnTo>
                    <a:pt x="458" y="562"/>
                  </a:lnTo>
                  <a:lnTo>
                    <a:pt x="458" y="560"/>
                  </a:lnTo>
                  <a:lnTo>
                    <a:pt x="459" y="557"/>
                  </a:lnTo>
                  <a:lnTo>
                    <a:pt x="454" y="557"/>
                  </a:lnTo>
                  <a:lnTo>
                    <a:pt x="451" y="555"/>
                  </a:lnTo>
                  <a:lnTo>
                    <a:pt x="447" y="555"/>
                  </a:lnTo>
                  <a:lnTo>
                    <a:pt x="447" y="553"/>
                  </a:lnTo>
                  <a:lnTo>
                    <a:pt x="451" y="553"/>
                  </a:lnTo>
                  <a:lnTo>
                    <a:pt x="451" y="553"/>
                  </a:lnTo>
                  <a:lnTo>
                    <a:pt x="456" y="553"/>
                  </a:lnTo>
                  <a:lnTo>
                    <a:pt x="461" y="553"/>
                  </a:lnTo>
                  <a:lnTo>
                    <a:pt x="461" y="550"/>
                  </a:lnTo>
                  <a:lnTo>
                    <a:pt x="463" y="548"/>
                  </a:lnTo>
                  <a:lnTo>
                    <a:pt x="463" y="545"/>
                  </a:lnTo>
                  <a:lnTo>
                    <a:pt x="461" y="545"/>
                  </a:lnTo>
                  <a:lnTo>
                    <a:pt x="459" y="541"/>
                  </a:lnTo>
                  <a:lnTo>
                    <a:pt x="458" y="539"/>
                  </a:lnTo>
                  <a:lnTo>
                    <a:pt x="456" y="536"/>
                  </a:lnTo>
                  <a:lnTo>
                    <a:pt x="454" y="532"/>
                  </a:lnTo>
                  <a:lnTo>
                    <a:pt x="458" y="531"/>
                  </a:lnTo>
                  <a:lnTo>
                    <a:pt x="458" y="531"/>
                  </a:lnTo>
                  <a:lnTo>
                    <a:pt x="459" y="531"/>
                  </a:lnTo>
                  <a:lnTo>
                    <a:pt x="459" y="532"/>
                  </a:lnTo>
                  <a:lnTo>
                    <a:pt x="463" y="532"/>
                  </a:lnTo>
                  <a:lnTo>
                    <a:pt x="465" y="531"/>
                  </a:lnTo>
                  <a:lnTo>
                    <a:pt x="466" y="529"/>
                  </a:lnTo>
                  <a:lnTo>
                    <a:pt x="468" y="527"/>
                  </a:lnTo>
                  <a:lnTo>
                    <a:pt x="466" y="520"/>
                  </a:lnTo>
                  <a:lnTo>
                    <a:pt x="479" y="522"/>
                  </a:lnTo>
                  <a:lnTo>
                    <a:pt x="479" y="520"/>
                  </a:lnTo>
                  <a:lnTo>
                    <a:pt x="491" y="520"/>
                  </a:lnTo>
                  <a:lnTo>
                    <a:pt x="491" y="520"/>
                  </a:lnTo>
                  <a:lnTo>
                    <a:pt x="493" y="520"/>
                  </a:lnTo>
                  <a:lnTo>
                    <a:pt x="496" y="515"/>
                  </a:lnTo>
                  <a:lnTo>
                    <a:pt x="501" y="515"/>
                  </a:lnTo>
                  <a:lnTo>
                    <a:pt x="503" y="518"/>
                  </a:lnTo>
                  <a:lnTo>
                    <a:pt x="505" y="520"/>
                  </a:lnTo>
                  <a:lnTo>
                    <a:pt x="507" y="524"/>
                  </a:lnTo>
                  <a:lnTo>
                    <a:pt x="507" y="524"/>
                  </a:lnTo>
                  <a:lnTo>
                    <a:pt x="508" y="524"/>
                  </a:lnTo>
                  <a:lnTo>
                    <a:pt x="512" y="518"/>
                  </a:lnTo>
                  <a:lnTo>
                    <a:pt x="514" y="518"/>
                  </a:lnTo>
                  <a:lnTo>
                    <a:pt x="515" y="511"/>
                  </a:lnTo>
                  <a:lnTo>
                    <a:pt x="522" y="513"/>
                  </a:lnTo>
                  <a:lnTo>
                    <a:pt x="522" y="517"/>
                  </a:lnTo>
                  <a:lnTo>
                    <a:pt x="526" y="517"/>
                  </a:lnTo>
                  <a:lnTo>
                    <a:pt x="526" y="513"/>
                  </a:lnTo>
                  <a:lnTo>
                    <a:pt x="528" y="513"/>
                  </a:lnTo>
                  <a:lnTo>
                    <a:pt x="528" y="511"/>
                  </a:lnTo>
                  <a:lnTo>
                    <a:pt x="529" y="510"/>
                  </a:lnTo>
                  <a:lnTo>
                    <a:pt x="529" y="508"/>
                  </a:lnTo>
                  <a:lnTo>
                    <a:pt x="528" y="508"/>
                  </a:lnTo>
                  <a:lnTo>
                    <a:pt x="528" y="508"/>
                  </a:lnTo>
                  <a:lnTo>
                    <a:pt x="531" y="508"/>
                  </a:lnTo>
                  <a:lnTo>
                    <a:pt x="531" y="506"/>
                  </a:lnTo>
                  <a:lnTo>
                    <a:pt x="535" y="504"/>
                  </a:lnTo>
                  <a:lnTo>
                    <a:pt x="535" y="499"/>
                  </a:lnTo>
                  <a:lnTo>
                    <a:pt x="536" y="499"/>
                  </a:lnTo>
                  <a:lnTo>
                    <a:pt x="538" y="496"/>
                  </a:lnTo>
                  <a:lnTo>
                    <a:pt x="538" y="496"/>
                  </a:lnTo>
                  <a:lnTo>
                    <a:pt x="538" y="496"/>
                  </a:lnTo>
                  <a:lnTo>
                    <a:pt x="540" y="496"/>
                  </a:lnTo>
                  <a:lnTo>
                    <a:pt x="541" y="496"/>
                  </a:lnTo>
                  <a:lnTo>
                    <a:pt x="543" y="492"/>
                  </a:lnTo>
                  <a:lnTo>
                    <a:pt x="547" y="491"/>
                  </a:lnTo>
                  <a:lnTo>
                    <a:pt x="547" y="491"/>
                  </a:lnTo>
                  <a:lnTo>
                    <a:pt x="557" y="487"/>
                  </a:lnTo>
                  <a:lnTo>
                    <a:pt x="562" y="478"/>
                  </a:lnTo>
                  <a:lnTo>
                    <a:pt x="562" y="477"/>
                  </a:lnTo>
                  <a:lnTo>
                    <a:pt x="566" y="475"/>
                  </a:lnTo>
                  <a:lnTo>
                    <a:pt x="568" y="473"/>
                  </a:lnTo>
                  <a:lnTo>
                    <a:pt x="569" y="471"/>
                  </a:lnTo>
                  <a:lnTo>
                    <a:pt x="571" y="473"/>
                  </a:lnTo>
                  <a:lnTo>
                    <a:pt x="571" y="473"/>
                  </a:lnTo>
                  <a:lnTo>
                    <a:pt x="575" y="473"/>
                  </a:lnTo>
                  <a:lnTo>
                    <a:pt x="576" y="470"/>
                  </a:lnTo>
                  <a:lnTo>
                    <a:pt x="576" y="466"/>
                  </a:lnTo>
                  <a:lnTo>
                    <a:pt x="576" y="464"/>
                  </a:lnTo>
                  <a:lnTo>
                    <a:pt x="576" y="461"/>
                  </a:lnTo>
                  <a:lnTo>
                    <a:pt x="573" y="461"/>
                  </a:lnTo>
                  <a:lnTo>
                    <a:pt x="571" y="457"/>
                  </a:lnTo>
                  <a:lnTo>
                    <a:pt x="571" y="454"/>
                  </a:lnTo>
                  <a:lnTo>
                    <a:pt x="569" y="452"/>
                  </a:lnTo>
                  <a:lnTo>
                    <a:pt x="569" y="445"/>
                  </a:lnTo>
                  <a:lnTo>
                    <a:pt x="571" y="445"/>
                  </a:lnTo>
                  <a:lnTo>
                    <a:pt x="571" y="450"/>
                  </a:lnTo>
                  <a:lnTo>
                    <a:pt x="573" y="450"/>
                  </a:lnTo>
                  <a:lnTo>
                    <a:pt x="576" y="456"/>
                  </a:lnTo>
                  <a:lnTo>
                    <a:pt x="578" y="457"/>
                  </a:lnTo>
                  <a:lnTo>
                    <a:pt x="582" y="457"/>
                  </a:lnTo>
                  <a:lnTo>
                    <a:pt x="585" y="459"/>
                  </a:lnTo>
                  <a:lnTo>
                    <a:pt x="585" y="461"/>
                  </a:lnTo>
                  <a:lnTo>
                    <a:pt x="592" y="461"/>
                  </a:lnTo>
                  <a:lnTo>
                    <a:pt x="592" y="459"/>
                  </a:lnTo>
                  <a:lnTo>
                    <a:pt x="596" y="461"/>
                  </a:lnTo>
                  <a:lnTo>
                    <a:pt x="596" y="457"/>
                  </a:lnTo>
                  <a:lnTo>
                    <a:pt x="603" y="457"/>
                  </a:lnTo>
                  <a:lnTo>
                    <a:pt x="603" y="456"/>
                  </a:lnTo>
                  <a:lnTo>
                    <a:pt x="603" y="454"/>
                  </a:lnTo>
                  <a:lnTo>
                    <a:pt x="603" y="454"/>
                  </a:lnTo>
                  <a:lnTo>
                    <a:pt x="603" y="450"/>
                  </a:lnTo>
                  <a:lnTo>
                    <a:pt x="606" y="450"/>
                  </a:lnTo>
                  <a:lnTo>
                    <a:pt x="606" y="452"/>
                  </a:lnTo>
                  <a:lnTo>
                    <a:pt x="606" y="452"/>
                  </a:lnTo>
                  <a:lnTo>
                    <a:pt x="606" y="456"/>
                  </a:lnTo>
                  <a:lnTo>
                    <a:pt x="610" y="456"/>
                  </a:lnTo>
                  <a:lnTo>
                    <a:pt x="611" y="454"/>
                  </a:lnTo>
                  <a:lnTo>
                    <a:pt x="613" y="454"/>
                  </a:lnTo>
                  <a:lnTo>
                    <a:pt x="617" y="454"/>
                  </a:lnTo>
                  <a:lnTo>
                    <a:pt x="617" y="450"/>
                  </a:lnTo>
                  <a:lnTo>
                    <a:pt x="617" y="450"/>
                  </a:lnTo>
                  <a:lnTo>
                    <a:pt x="617" y="449"/>
                  </a:lnTo>
                  <a:lnTo>
                    <a:pt x="620" y="449"/>
                  </a:lnTo>
                  <a:lnTo>
                    <a:pt x="620" y="450"/>
                  </a:lnTo>
                  <a:lnTo>
                    <a:pt x="622" y="452"/>
                  </a:lnTo>
                  <a:lnTo>
                    <a:pt x="624" y="452"/>
                  </a:lnTo>
                  <a:lnTo>
                    <a:pt x="627" y="452"/>
                  </a:lnTo>
                  <a:lnTo>
                    <a:pt x="627" y="450"/>
                  </a:lnTo>
                  <a:lnTo>
                    <a:pt x="631" y="450"/>
                  </a:lnTo>
                  <a:lnTo>
                    <a:pt x="631" y="450"/>
                  </a:lnTo>
                  <a:lnTo>
                    <a:pt x="632" y="450"/>
                  </a:lnTo>
                  <a:lnTo>
                    <a:pt x="634" y="450"/>
                  </a:lnTo>
                  <a:lnTo>
                    <a:pt x="634" y="449"/>
                  </a:lnTo>
                  <a:lnTo>
                    <a:pt x="637" y="449"/>
                  </a:lnTo>
                  <a:lnTo>
                    <a:pt x="637" y="449"/>
                  </a:lnTo>
                  <a:lnTo>
                    <a:pt x="639" y="449"/>
                  </a:lnTo>
                  <a:lnTo>
                    <a:pt x="641" y="449"/>
                  </a:lnTo>
                  <a:lnTo>
                    <a:pt x="641" y="445"/>
                  </a:lnTo>
                  <a:lnTo>
                    <a:pt x="646" y="445"/>
                  </a:lnTo>
                  <a:lnTo>
                    <a:pt x="651" y="443"/>
                  </a:lnTo>
                  <a:lnTo>
                    <a:pt x="657" y="442"/>
                  </a:lnTo>
                  <a:lnTo>
                    <a:pt x="660" y="440"/>
                  </a:lnTo>
                  <a:lnTo>
                    <a:pt x="662" y="440"/>
                  </a:lnTo>
                  <a:lnTo>
                    <a:pt x="660" y="433"/>
                  </a:lnTo>
                  <a:lnTo>
                    <a:pt x="664" y="433"/>
                  </a:lnTo>
                  <a:lnTo>
                    <a:pt x="665" y="436"/>
                  </a:lnTo>
                  <a:lnTo>
                    <a:pt x="669" y="435"/>
                  </a:lnTo>
                  <a:lnTo>
                    <a:pt x="671" y="435"/>
                  </a:lnTo>
                  <a:lnTo>
                    <a:pt x="672" y="433"/>
                  </a:lnTo>
                  <a:lnTo>
                    <a:pt x="672" y="433"/>
                  </a:lnTo>
                  <a:lnTo>
                    <a:pt x="672" y="429"/>
                  </a:lnTo>
                  <a:lnTo>
                    <a:pt x="672" y="429"/>
                  </a:lnTo>
                  <a:lnTo>
                    <a:pt x="674" y="429"/>
                  </a:lnTo>
                  <a:lnTo>
                    <a:pt x="676" y="428"/>
                  </a:lnTo>
                  <a:lnTo>
                    <a:pt x="676" y="426"/>
                  </a:lnTo>
                  <a:lnTo>
                    <a:pt x="679" y="426"/>
                  </a:lnTo>
                  <a:lnTo>
                    <a:pt x="679" y="428"/>
                  </a:lnTo>
                  <a:lnTo>
                    <a:pt x="681" y="428"/>
                  </a:lnTo>
                  <a:lnTo>
                    <a:pt x="681" y="428"/>
                  </a:lnTo>
                  <a:lnTo>
                    <a:pt x="683" y="429"/>
                  </a:lnTo>
                  <a:lnTo>
                    <a:pt x="685" y="426"/>
                  </a:lnTo>
                  <a:lnTo>
                    <a:pt x="686" y="426"/>
                  </a:lnTo>
                  <a:lnTo>
                    <a:pt x="688" y="426"/>
                  </a:lnTo>
                  <a:lnTo>
                    <a:pt x="688" y="426"/>
                  </a:lnTo>
                  <a:lnTo>
                    <a:pt x="688" y="424"/>
                  </a:lnTo>
                  <a:lnTo>
                    <a:pt x="690" y="422"/>
                  </a:lnTo>
                  <a:lnTo>
                    <a:pt x="693" y="422"/>
                  </a:lnTo>
                  <a:lnTo>
                    <a:pt x="697" y="422"/>
                  </a:lnTo>
                  <a:lnTo>
                    <a:pt x="700" y="422"/>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75" name="Freeform 7">
              <a:extLst>
                <a:ext uri="{FF2B5EF4-FFF2-40B4-BE49-F238E27FC236}">
                  <a16:creationId xmlns:a16="http://schemas.microsoft.com/office/drawing/2014/main" id="{80DEE1AD-B171-45A4-B199-E302CCA04BC9}"/>
                </a:ext>
              </a:extLst>
            </p:cNvPr>
            <p:cNvSpPr>
              <a:spLocks noEditPoints="1"/>
            </p:cNvSpPr>
            <p:nvPr/>
          </p:nvSpPr>
          <p:spPr bwMode="auto">
            <a:xfrm>
              <a:off x="3918955" y="1432109"/>
              <a:ext cx="3848097" cy="885934"/>
            </a:xfrm>
            <a:custGeom>
              <a:avLst/>
              <a:gdLst>
                <a:gd name="T0" fmla="*/ 998 w 2693"/>
                <a:gd name="T1" fmla="*/ 82 h 620"/>
                <a:gd name="T2" fmla="*/ 942 w 2693"/>
                <a:gd name="T3" fmla="*/ 9 h 620"/>
                <a:gd name="T4" fmla="*/ 660 w 2693"/>
                <a:gd name="T5" fmla="*/ 481 h 620"/>
                <a:gd name="T6" fmla="*/ 873 w 2693"/>
                <a:gd name="T7" fmla="*/ 18 h 620"/>
                <a:gd name="T8" fmla="*/ 906 w 2693"/>
                <a:gd name="T9" fmla="*/ 7 h 620"/>
                <a:gd name="T10" fmla="*/ 3 w 2693"/>
                <a:gd name="T11" fmla="*/ 69 h 620"/>
                <a:gd name="T12" fmla="*/ 22 w 2693"/>
                <a:gd name="T13" fmla="*/ 88 h 620"/>
                <a:gd name="T14" fmla="*/ 33 w 2693"/>
                <a:gd name="T15" fmla="*/ 103 h 620"/>
                <a:gd name="T16" fmla="*/ 28 w 2693"/>
                <a:gd name="T17" fmla="*/ 130 h 620"/>
                <a:gd name="T18" fmla="*/ 56 w 2693"/>
                <a:gd name="T19" fmla="*/ 152 h 620"/>
                <a:gd name="T20" fmla="*/ 108 w 2693"/>
                <a:gd name="T21" fmla="*/ 147 h 620"/>
                <a:gd name="T22" fmla="*/ 143 w 2693"/>
                <a:gd name="T23" fmla="*/ 133 h 620"/>
                <a:gd name="T24" fmla="*/ 173 w 2693"/>
                <a:gd name="T25" fmla="*/ 124 h 620"/>
                <a:gd name="T26" fmla="*/ 150 w 2693"/>
                <a:gd name="T27" fmla="*/ 135 h 620"/>
                <a:gd name="T28" fmla="*/ 139 w 2693"/>
                <a:gd name="T29" fmla="*/ 156 h 620"/>
                <a:gd name="T30" fmla="*/ 167 w 2693"/>
                <a:gd name="T31" fmla="*/ 170 h 620"/>
                <a:gd name="T32" fmla="*/ 157 w 2693"/>
                <a:gd name="T33" fmla="*/ 177 h 620"/>
                <a:gd name="T34" fmla="*/ 91 w 2693"/>
                <a:gd name="T35" fmla="*/ 198 h 620"/>
                <a:gd name="T36" fmla="*/ 124 w 2693"/>
                <a:gd name="T37" fmla="*/ 210 h 620"/>
                <a:gd name="T38" fmla="*/ 167 w 2693"/>
                <a:gd name="T39" fmla="*/ 198 h 620"/>
                <a:gd name="T40" fmla="*/ 209 w 2693"/>
                <a:gd name="T41" fmla="*/ 203 h 620"/>
                <a:gd name="T42" fmla="*/ 260 w 2693"/>
                <a:gd name="T43" fmla="*/ 196 h 620"/>
                <a:gd name="T44" fmla="*/ 270 w 2693"/>
                <a:gd name="T45" fmla="*/ 166 h 620"/>
                <a:gd name="T46" fmla="*/ 293 w 2693"/>
                <a:gd name="T47" fmla="*/ 135 h 620"/>
                <a:gd name="T48" fmla="*/ 260 w 2693"/>
                <a:gd name="T49" fmla="*/ 128 h 620"/>
                <a:gd name="T50" fmla="*/ 286 w 2693"/>
                <a:gd name="T51" fmla="*/ 119 h 620"/>
                <a:gd name="T52" fmla="*/ 319 w 2693"/>
                <a:gd name="T53" fmla="*/ 116 h 620"/>
                <a:gd name="T54" fmla="*/ 359 w 2693"/>
                <a:gd name="T55" fmla="*/ 98 h 620"/>
                <a:gd name="T56" fmla="*/ 401 w 2693"/>
                <a:gd name="T57" fmla="*/ 79 h 620"/>
                <a:gd name="T58" fmla="*/ 438 w 2693"/>
                <a:gd name="T59" fmla="*/ 56 h 620"/>
                <a:gd name="T60" fmla="*/ 495 w 2693"/>
                <a:gd name="T61" fmla="*/ 25 h 620"/>
                <a:gd name="T62" fmla="*/ 405 w 2693"/>
                <a:gd name="T63" fmla="*/ 25 h 620"/>
                <a:gd name="T64" fmla="*/ 415 w 2693"/>
                <a:gd name="T65" fmla="*/ 13 h 620"/>
                <a:gd name="T66" fmla="*/ 330 w 2693"/>
                <a:gd name="T67" fmla="*/ 21 h 620"/>
                <a:gd name="T68" fmla="*/ 279 w 2693"/>
                <a:gd name="T69" fmla="*/ 30 h 620"/>
                <a:gd name="T70" fmla="*/ 241 w 2693"/>
                <a:gd name="T71" fmla="*/ 41 h 620"/>
                <a:gd name="T72" fmla="*/ 178 w 2693"/>
                <a:gd name="T73" fmla="*/ 30 h 620"/>
                <a:gd name="T74" fmla="*/ 143 w 2693"/>
                <a:gd name="T75" fmla="*/ 42 h 620"/>
                <a:gd name="T76" fmla="*/ 132 w 2693"/>
                <a:gd name="T77" fmla="*/ 44 h 620"/>
                <a:gd name="T78" fmla="*/ 71 w 2693"/>
                <a:gd name="T79" fmla="*/ 49 h 620"/>
                <a:gd name="T80" fmla="*/ 99 w 2693"/>
                <a:gd name="T81" fmla="*/ 62 h 620"/>
                <a:gd name="T82" fmla="*/ 78 w 2693"/>
                <a:gd name="T83" fmla="*/ 74 h 620"/>
                <a:gd name="T84" fmla="*/ 138 w 2693"/>
                <a:gd name="T85" fmla="*/ 77 h 620"/>
                <a:gd name="T86" fmla="*/ 195 w 2693"/>
                <a:gd name="T87" fmla="*/ 77 h 620"/>
                <a:gd name="T88" fmla="*/ 281 w 2693"/>
                <a:gd name="T89" fmla="*/ 70 h 620"/>
                <a:gd name="T90" fmla="*/ 223 w 2693"/>
                <a:gd name="T91" fmla="*/ 88 h 620"/>
                <a:gd name="T92" fmla="*/ 209 w 2693"/>
                <a:gd name="T93" fmla="*/ 114 h 620"/>
                <a:gd name="T94" fmla="*/ 139 w 2693"/>
                <a:gd name="T95" fmla="*/ 105 h 620"/>
                <a:gd name="T96" fmla="*/ 78 w 2693"/>
                <a:gd name="T97" fmla="*/ 89 h 620"/>
                <a:gd name="T98" fmla="*/ 17 w 2693"/>
                <a:gd name="T99" fmla="*/ 62 h 620"/>
                <a:gd name="T100" fmla="*/ 188 w 2693"/>
                <a:gd name="T101" fmla="*/ 163 h 620"/>
                <a:gd name="T102" fmla="*/ 288 w 2693"/>
                <a:gd name="T103" fmla="*/ 72 h 620"/>
                <a:gd name="T104" fmla="*/ 84 w 2693"/>
                <a:gd name="T105" fmla="*/ 152 h 620"/>
                <a:gd name="T106" fmla="*/ 2217 w 2693"/>
                <a:gd name="T107" fmla="*/ 23 h 620"/>
                <a:gd name="T108" fmla="*/ 2204 w 2693"/>
                <a:gd name="T109" fmla="*/ 35 h 620"/>
                <a:gd name="T110" fmla="*/ 1094 w 2693"/>
                <a:gd name="T111" fmla="*/ 49 h 620"/>
                <a:gd name="T112" fmla="*/ 2192 w 2693"/>
                <a:gd name="T113" fmla="*/ 48 h 620"/>
                <a:gd name="T114" fmla="*/ 2192 w 2693"/>
                <a:gd name="T115" fmla="*/ 62 h 620"/>
                <a:gd name="T116" fmla="*/ 2199 w 2693"/>
                <a:gd name="T117" fmla="*/ 70 h 620"/>
                <a:gd name="T118" fmla="*/ 2162 w 2693"/>
                <a:gd name="T119" fmla="*/ 65 h 620"/>
                <a:gd name="T120" fmla="*/ 2307 w 2693"/>
                <a:gd name="T121" fmla="*/ 65 h 620"/>
                <a:gd name="T122" fmla="*/ 2185 w 2693"/>
                <a:gd name="T123" fmla="*/ 7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3" h="620">
                  <a:moveTo>
                    <a:pt x="1059" y="241"/>
                  </a:moveTo>
                  <a:lnTo>
                    <a:pt x="1061" y="241"/>
                  </a:lnTo>
                  <a:lnTo>
                    <a:pt x="1063" y="252"/>
                  </a:lnTo>
                  <a:lnTo>
                    <a:pt x="1059" y="252"/>
                  </a:lnTo>
                  <a:lnTo>
                    <a:pt x="1059" y="250"/>
                  </a:lnTo>
                  <a:lnTo>
                    <a:pt x="1059" y="250"/>
                  </a:lnTo>
                  <a:lnTo>
                    <a:pt x="1059" y="241"/>
                  </a:lnTo>
                  <a:close/>
                  <a:moveTo>
                    <a:pt x="1019" y="76"/>
                  </a:moveTo>
                  <a:lnTo>
                    <a:pt x="1017" y="76"/>
                  </a:lnTo>
                  <a:lnTo>
                    <a:pt x="1017" y="76"/>
                  </a:lnTo>
                  <a:lnTo>
                    <a:pt x="1017" y="74"/>
                  </a:lnTo>
                  <a:lnTo>
                    <a:pt x="1017" y="76"/>
                  </a:lnTo>
                  <a:lnTo>
                    <a:pt x="1017" y="76"/>
                  </a:lnTo>
                  <a:lnTo>
                    <a:pt x="1019" y="76"/>
                  </a:lnTo>
                  <a:close/>
                  <a:moveTo>
                    <a:pt x="1009" y="77"/>
                  </a:moveTo>
                  <a:lnTo>
                    <a:pt x="1010" y="77"/>
                  </a:lnTo>
                  <a:lnTo>
                    <a:pt x="1010" y="77"/>
                  </a:lnTo>
                  <a:lnTo>
                    <a:pt x="1007" y="79"/>
                  </a:lnTo>
                  <a:lnTo>
                    <a:pt x="1009" y="77"/>
                  </a:lnTo>
                  <a:close/>
                  <a:moveTo>
                    <a:pt x="981" y="88"/>
                  </a:moveTo>
                  <a:lnTo>
                    <a:pt x="981" y="86"/>
                  </a:lnTo>
                  <a:lnTo>
                    <a:pt x="988" y="86"/>
                  </a:lnTo>
                  <a:lnTo>
                    <a:pt x="988" y="84"/>
                  </a:lnTo>
                  <a:lnTo>
                    <a:pt x="989" y="84"/>
                  </a:lnTo>
                  <a:lnTo>
                    <a:pt x="989" y="82"/>
                  </a:lnTo>
                  <a:lnTo>
                    <a:pt x="993" y="82"/>
                  </a:lnTo>
                  <a:lnTo>
                    <a:pt x="996" y="82"/>
                  </a:lnTo>
                  <a:lnTo>
                    <a:pt x="998" y="81"/>
                  </a:lnTo>
                  <a:lnTo>
                    <a:pt x="1002" y="81"/>
                  </a:lnTo>
                  <a:lnTo>
                    <a:pt x="1005" y="81"/>
                  </a:lnTo>
                  <a:lnTo>
                    <a:pt x="1005" y="81"/>
                  </a:lnTo>
                  <a:lnTo>
                    <a:pt x="998" y="82"/>
                  </a:lnTo>
                  <a:lnTo>
                    <a:pt x="998" y="82"/>
                  </a:lnTo>
                  <a:lnTo>
                    <a:pt x="995" y="82"/>
                  </a:lnTo>
                  <a:lnTo>
                    <a:pt x="995" y="84"/>
                  </a:lnTo>
                  <a:lnTo>
                    <a:pt x="993" y="84"/>
                  </a:lnTo>
                  <a:lnTo>
                    <a:pt x="993" y="86"/>
                  </a:lnTo>
                  <a:lnTo>
                    <a:pt x="988" y="86"/>
                  </a:lnTo>
                  <a:lnTo>
                    <a:pt x="988" y="86"/>
                  </a:lnTo>
                  <a:lnTo>
                    <a:pt x="986" y="88"/>
                  </a:lnTo>
                  <a:lnTo>
                    <a:pt x="982" y="89"/>
                  </a:lnTo>
                  <a:lnTo>
                    <a:pt x="981" y="91"/>
                  </a:lnTo>
                  <a:lnTo>
                    <a:pt x="981" y="93"/>
                  </a:lnTo>
                  <a:lnTo>
                    <a:pt x="977" y="93"/>
                  </a:lnTo>
                  <a:lnTo>
                    <a:pt x="979" y="91"/>
                  </a:lnTo>
                  <a:lnTo>
                    <a:pt x="979" y="89"/>
                  </a:lnTo>
                  <a:lnTo>
                    <a:pt x="981" y="88"/>
                  </a:lnTo>
                  <a:close/>
                  <a:moveTo>
                    <a:pt x="928" y="37"/>
                  </a:moveTo>
                  <a:lnTo>
                    <a:pt x="930" y="37"/>
                  </a:lnTo>
                  <a:lnTo>
                    <a:pt x="930" y="37"/>
                  </a:lnTo>
                  <a:lnTo>
                    <a:pt x="930" y="39"/>
                  </a:lnTo>
                  <a:lnTo>
                    <a:pt x="930" y="37"/>
                  </a:lnTo>
                  <a:lnTo>
                    <a:pt x="928" y="37"/>
                  </a:lnTo>
                  <a:lnTo>
                    <a:pt x="928" y="37"/>
                  </a:lnTo>
                  <a:close/>
                  <a:moveTo>
                    <a:pt x="921" y="11"/>
                  </a:moveTo>
                  <a:lnTo>
                    <a:pt x="925" y="9"/>
                  </a:lnTo>
                  <a:lnTo>
                    <a:pt x="930" y="9"/>
                  </a:lnTo>
                  <a:lnTo>
                    <a:pt x="935" y="7"/>
                  </a:lnTo>
                  <a:lnTo>
                    <a:pt x="939" y="6"/>
                  </a:lnTo>
                  <a:lnTo>
                    <a:pt x="942" y="6"/>
                  </a:lnTo>
                  <a:lnTo>
                    <a:pt x="986" y="6"/>
                  </a:lnTo>
                  <a:lnTo>
                    <a:pt x="986" y="7"/>
                  </a:lnTo>
                  <a:lnTo>
                    <a:pt x="963" y="9"/>
                  </a:lnTo>
                  <a:lnTo>
                    <a:pt x="942" y="9"/>
                  </a:lnTo>
                  <a:lnTo>
                    <a:pt x="937" y="11"/>
                  </a:lnTo>
                  <a:lnTo>
                    <a:pt x="937" y="11"/>
                  </a:lnTo>
                  <a:lnTo>
                    <a:pt x="934" y="13"/>
                  </a:lnTo>
                  <a:lnTo>
                    <a:pt x="930" y="13"/>
                  </a:lnTo>
                  <a:lnTo>
                    <a:pt x="927" y="13"/>
                  </a:lnTo>
                  <a:lnTo>
                    <a:pt x="927" y="13"/>
                  </a:lnTo>
                  <a:lnTo>
                    <a:pt x="927" y="11"/>
                  </a:lnTo>
                  <a:lnTo>
                    <a:pt x="921" y="11"/>
                  </a:lnTo>
                  <a:lnTo>
                    <a:pt x="921" y="11"/>
                  </a:lnTo>
                  <a:close/>
                  <a:moveTo>
                    <a:pt x="628" y="482"/>
                  </a:moveTo>
                  <a:lnTo>
                    <a:pt x="623" y="481"/>
                  </a:lnTo>
                  <a:lnTo>
                    <a:pt x="623" y="479"/>
                  </a:lnTo>
                  <a:lnTo>
                    <a:pt x="626" y="479"/>
                  </a:lnTo>
                  <a:lnTo>
                    <a:pt x="626" y="481"/>
                  </a:lnTo>
                  <a:lnTo>
                    <a:pt x="628" y="481"/>
                  </a:lnTo>
                  <a:lnTo>
                    <a:pt x="628" y="482"/>
                  </a:lnTo>
                  <a:close/>
                  <a:moveTo>
                    <a:pt x="663" y="453"/>
                  </a:moveTo>
                  <a:lnTo>
                    <a:pt x="663" y="453"/>
                  </a:lnTo>
                  <a:lnTo>
                    <a:pt x="661" y="453"/>
                  </a:lnTo>
                  <a:lnTo>
                    <a:pt x="661" y="454"/>
                  </a:lnTo>
                  <a:lnTo>
                    <a:pt x="660" y="454"/>
                  </a:lnTo>
                  <a:lnTo>
                    <a:pt x="660" y="453"/>
                  </a:lnTo>
                  <a:lnTo>
                    <a:pt x="663" y="453"/>
                  </a:lnTo>
                  <a:close/>
                  <a:moveTo>
                    <a:pt x="658" y="456"/>
                  </a:moveTo>
                  <a:lnTo>
                    <a:pt x="660" y="456"/>
                  </a:lnTo>
                  <a:lnTo>
                    <a:pt x="660" y="458"/>
                  </a:lnTo>
                  <a:lnTo>
                    <a:pt x="658" y="458"/>
                  </a:lnTo>
                  <a:lnTo>
                    <a:pt x="658" y="456"/>
                  </a:lnTo>
                  <a:close/>
                  <a:moveTo>
                    <a:pt x="665" y="479"/>
                  </a:moveTo>
                  <a:lnTo>
                    <a:pt x="663" y="479"/>
                  </a:lnTo>
                  <a:lnTo>
                    <a:pt x="663" y="481"/>
                  </a:lnTo>
                  <a:lnTo>
                    <a:pt x="660" y="481"/>
                  </a:lnTo>
                  <a:lnTo>
                    <a:pt x="658" y="482"/>
                  </a:lnTo>
                  <a:lnTo>
                    <a:pt x="654" y="482"/>
                  </a:lnTo>
                  <a:lnTo>
                    <a:pt x="654" y="484"/>
                  </a:lnTo>
                  <a:lnTo>
                    <a:pt x="651" y="484"/>
                  </a:lnTo>
                  <a:lnTo>
                    <a:pt x="654" y="481"/>
                  </a:lnTo>
                  <a:lnTo>
                    <a:pt x="660" y="475"/>
                  </a:lnTo>
                  <a:lnTo>
                    <a:pt x="665" y="474"/>
                  </a:lnTo>
                  <a:lnTo>
                    <a:pt x="665" y="479"/>
                  </a:lnTo>
                  <a:close/>
                  <a:moveTo>
                    <a:pt x="726" y="620"/>
                  </a:moveTo>
                  <a:lnTo>
                    <a:pt x="726" y="620"/>
                  </a:lnTo>
                  <a:lnTo>
                    <a:pt x="726" y="620"/>
                  </a:lnTo>
                  <a:lnTo>
                    <a:pt x="726" y="617"/>
                  </a:lnTo>
                  <a:lnTo>
                    <a:pt x="728" y="617"/>
                  </a:lnTo>
                  <a:lnTo>
                    <a:pt x="728" y="618"/>
                  </a:lnTo>
                  <a:lnTo>
                    <a:pt x="728" y="618"/>
                  </a:lnTo>
                  <a:lnTo>
                    <a:pt x="726" y="620"/>
                  </a:lnTo>
                  <a:close/>
                  <a:moveTo>
                    <a:pt x="846" y="493"/>
                  </a:moveTo>
                  <a:lnTo>
                    <a:pt x="839" y="494"/>
                  </a:lnTo>
                  <a:lnTo>
                    <a:pt x="839" y="487"/>
                  </a:lnTo>
                  <a:lnTo>
                    <a:pt x="839" y="487"/>
                  </a:lnTo>
                  <a:lnTo>
                    <a:pt x="841" y="487"/>
                  </a:lnTo>
                  <a:lnTo>
                    <a:pt x="841" y="486"/>
                  </a:lnTo>
                  <a:lnTo>
                    <a:pt x="848" y="487"/>
                  </a:lnTo>
                  <a:lnTo>
                    <a:pt x="848" y="489"/>
                  </a:lnTo>
                  <a:lnTo>
                    <a:pt x="846" y="491"/>
                  </a:lnTo>
                  <a:lnTo>
                    <a:pt x="846" y="493"/>
                  </a:lnTo>
                  <a:close/>
                  <a:moveTo>
                    <a:pt x="881" y="13"/>
                  </a:moveTo>
                  <a:lnTo>
                    <a:pt x="874" y="14"/>
                  </a:lnTo>
                  <a:lnTo>
                    <a:pt x="874" y="14"/>
                  </a:lnTo>
                  <a:lnTo>
                    <a:pt x="874" y="14"/>
                  </a:lnTo>
                  <a:lnTo>
                    <a:pt x="873" y="16"/>
                  </a:lnTo>
                  <a:lnTo>
                    <a:pt x="873" y="18"/>
                  </a:lnTo>
                  <a:lnTo>
                    <a:pt x="871" y="16"/>
                  </a:lnTo>
                  <a:lnTo>
                    <a:pt x="871" y="16"/>
                  </a:lnTo>
                  <a:lnTo>
                    <a:pt x="869" y="14"/>
                  </a:lnTo>
                  <a:lnTo>
                    <a:pt x="867" y="14"/>
                  </a:lnTo>
                  <a:lnTo>
                    <a:pt x="866" y="16"/>
                  </a:lnTo>
                  <a:lnTo>
                    <a:pt x="866" y="16"/>
                  </a:lnTo>
                  <a:lnTo>
                    <a:pt x="866" y="18"/>
                  </a:lnTo>
                  <a:lnTo>
                    <a:pt x="866" y="18"/>
                  </a:lnTo>
                  <a:lnTo>
                    <a:pt x="864" y="18"/>
                  </a:lnTo>
                  <a:lnTo>
                    <a:pt x="864" y="14"/>
                  </a:lnTo>
                  <a:lnTo>
                    <a:pt x="866" y="14"/>
                  </a:lnTo>
                  <a:lnTo>
                    <a:pt x="867" y="13"/>
                  </a:lnTo>
                  <a:lnTo>
                    <a:pt x="873" y="11"/>
                  </a:lnTo>
                  <a:lnTo>
                    <a:pt x="878" y="11"/>
                  </a:lnTo>
                  <a:lnTo>
                    <a:pt x="881" y="11"/>
                  </a:lnTo>
                  <a:lnTo>
                    <a:pt x="881" y="13"/>
                  </a:lnTo>
                  <a:close/>
                  <a:moveTo>
                    <a:pt x="893" y="13"/>
                  </a:moveTo>
                  <a:lnTo>
                    <a:pt x="893" y="13"/>
                  </a:lnTo>
                  <a:lnTo>
                    <a:pt x="892" y="13"/>
                  </a:lnTo>
                  <a:lnTo>
                    <a:pt x="892" y="13"/>
                  </a:lnTo>
                  <a:lnTo>
                    <a:pt x="890" y="11"/>
                  </a:lnTo>
                  <a:lnTo>
                    <a:pt x="890" y="11"/>
                  </a:lnTo>
                  <a:lnTo>
                    <a:pt x="890" y="11"/>
                  </a:lnTo>
                  <a:lnTo>
                    <a:pt x="892" y="11"/>
                  </a:lnTo>
                  <a:lnTo>
                    <a:pt x="892" y="6"/>
                  </a:lnTo>
                  <a:lnTo>
                    <a:pt x="890" y="0"/>
                  </a:lnTo>
                  <a:lnTo>
                    <a:pt x="893" y="0"/>
                  </a:lnTo>
                  <a:lnTo>
                    <a:pt x="893" y="6"/>
                  </a:lnTo>
                  <a:lnTo>
                    <a:pt x="897" y="7"/>
                  </a:lnTo>
                  <a:lnTo>
                    <a:pt x="899" y="11"/>
                  </a:lnTo>
                  <a:lnTo>
                    <a:pt x="902" y="9"/>
                  </a:lnTo>
                  <a:lnTo>
                    <a:pt x="906" y="7"/>
                  </a:lnTo>
                  <a:lnTo>
                    <a:pt x="909" y="7"/>
                  </a:lnTo>
                  <a:lnTo>
                    <a:pt x="913" y="7"/>
                  </a:lnTo>
                  <a:lnTo>
                    <a:pt x="916" y="9"/>
                  </a:lnTo>
                  <a:lnTo>
                    <a:pt x="920" y="11"/>
                  </a:lnTo>
                  <a:lnTo>
                    <a:pt x="920" y="11"/>
                  </a:lnTo>
                  <a:lnTo>
                    <a:pt x="911" y="11"/>
                  </a:lnTo>
                  <a:lnTo>
                    <a:pt x="911" y="11"/>
                  </a:lnTo>
                  <a:lnTo>
                    <a:pt x="909" y="11"/>
                  </a:lnTo>
                  <a:lnTo>
                    <a:pt x="909" y="11"/>
                  </a:lnTo>
                  <a:lnTo>
                    <a:pt x="909" y="11"/>
                  </a:lnTo>
                  <a:lnTo>
                    <a:pt x="899" y="11"/>
                  </a:lnTo>
                  <a:lnTo>
                    <a:pt x="899" y="14"/>
                  </a:lnTo>
                  <a:lnTo>
                    <a:pt x="897" y="14"/>
                  </a:lnTo>
                  <a:lnTo>
                    <a:pt x="897" y="16"/>
                  </a:lnTo>
                  <a:lnTo>
                    <a:pt x="897" y="16"/>
                  </a:lnTo>
                  <a:lnTo>
                    <a:pt x="893" y="13"/>
                  </a:lnTo>
                  <a:close/>
                  <a:moveTo>
                    <a:pt x="993" y="383"/>
                  </a:moveTo>
                  <a:lnTo>
                    <a:pt x="993" y="384"/>
                  </a:lnTo>
                  <a:lnTo>
                    <a:pt x="991" y="384"/>
                  </a:lnTo>
                  <a:lnTo>
                    <a:pt x="989" y="383"/>
                  </a:lnTo>
                  <a:lnTo>
                    <a:pt x="986" y="383"/>
                  </a:lnTo>
                  <a:lnTo>
                    <a:pt x="984" y="383"/>
                  </a:lnTo>
                  <a:lnTo>
                    <a:pt x="984" y="384"/>
                  </a:lnTo>
                  <a:lnTo>
                    <a:pt x="984" y="384"/>
                  </a:lnTo>
                  <a:lnTo>
                    <a:pt x="986" y="383"/>
                  </a:lnTo>
                  <a:lnTo>
                    <a:pt x="988" y="381"/>
                  </a:lnTo>
                  <a:lnTo>
                    <a:pt x="989" y="381"/>
                  </a:lnTo>
                  <a:lnTo>
                    <a:pt x="995" y="381"/>
                  </a:lnTo>
                  <a:lnTo>
                    <a:pt x="993" y="383"/>
                  </a:lnTo>
                  <a:lnTo>
                    <a:pt x="993" y="383"/>
                  </a:lnTo>
                  <a:close/>
                  <a:moveTo>
                    <a:pt x="5" y="69"/>
                  </a:moveTo>
                  <a:lnTo>
                    <a:pt x="3" y="69"/>
                  </a:lnTo>
                  <a:lnTo>
                    <a:pt x="2" y="70"/>
                  </a:lnTo>
                  <a:lnTo>
                    <a:pt x="0" y="70"/>
                  </a:lnTo>
                  <a:lnTo>
                    <a:pt x="0" y="74"/>
                  </a:lnTo>
                  <a:lnTo>
                    <a:pt x="2" y="77"/>
                  </a:lnTo>
                  <a:lnTo>
                    <a:pt x="7" y="77"/>
                  </a:lnTo>
                  <a:lnTo>
                    <a:pt x="7" y="81"/>
                  </a:lnTo>
                  <a:lnTo>
                    <a:pt x="10" y="79"/>
                  </a:lnTo>
                  <a:lnTo>
                    <a:pt x="12" y="79"/>
                  </a:lnTo>
                  <a:lnTo>
                    <a:pt x="14" y="77"/>
                  </a:lnTo>
                  <a:lnTo>
                    <a:pt x="15" y="77"/>
                  </a:lnTo>
                  <a:lnTo>
                    <a:pt x="15" y="76"/>
                  </a:lnTo>
                  <a:lnTo>
                    <a:pt x="17" y="76"/>
                  </a:lnTo>
                  <a:lnTo>
                    <a:pt x="19" y="77"/>
                  </a:lnTo>
                  <a:lnTo>
                    <a:pt x="19" y="79"/>
                  </a:lnTo>
                  <a:lnTo>
                    <a:pt x="21" y="81"/>
                  </a:lnTo>
                  <a:lnTo>
                    <a:pt x="31" y="81"/>
                  </a:lnTo>
                  <a:lnTo>
                    <a:pt x="31" y="79"/>
                  </a:lnTo>
                  <a:lnTo>
                    <a:pt x="31" y="79"/>
                  </a:lnTo>
                  <a:lnTo>
                    <a:pt x="33" y="77"/>
                  </a:lnTo>
                  <a:lnTo>
                    <a:pt x="33" y="77"/>
                  </a:lnTo>
                  <a:lnTo>
                    <a:pt x="33" y="76"/>
                  </a:lnTo>
                  <a:lnTo>
                    <a:pt x="33" y="76"/>
                  </a:lnTo>
                  <a:lnTo>
                    <a:pt x="33" y="77"/>
                  </a:lnTo>
                  <a:lnTo>
                    <a:pt x="35" y="77"/>
                  </a:lnTo>
                  <a:lnTo>
                    <a:pt x="35" y="81"/>
                  </a:lnTo>
                  <a:lnTo>
                    <a:pt x="35" y="81"/>
                  </a:lnTo>
                  <a:lnTo>
                    <a:pt x="36" y="82"/>
                  </a:lnTo>
                  <a:lnTo>
                    <a:pt x="36" y="84"/>
                  </a:lnTo>
                  <a:lnTo>
                    <a:pt x="38" y="86"/>
                  </a:lnTo>
                  <a:lnTo>
                    <a:pt x="33" y="86"/>
                  </a:lnTo>
                  <a:lnTo>
                    <a:pt x="28" y="86"/>
                  </a:lnTo>
                  <a:lnTo>
                    <a:pt x="22" y="88"/>
                  </a:lnTo>
                  <a:lnTo>
                    <a:pt x="17" y="88"/>
                  </a:lnTo>
                  <a:lnTo>
                    <a:pt x="14" y="89"/>
                  </a:lnTo>
                  <a:lnTo>
                    <a:pt x="14" y="89"/>
                  </a:lnTo>
                  <a:lnTo>
                    <a:pt x="14" y="89"/>
                  </a:lnTo>
                  <a:lnTo>
                    <a:pt x="14" y="91"/>
                  </a:lnTo>
                  <a:lnTo>
                    <a:pt x="15" y="93"/>
                  </a:lnTo>
                  <a:lnTo>
                    <a:pt x="17" y="95"/>
                  </a:lnTo>
                  <a:lnTo>
                    <a:pt x="17" y="95"/>
                  </a:lnTo>
                  <a:lnTo>
                    <a:pt x="15" y="95"/>
                  </a:lnTo>
                  <a:lnTo>
                    <a:pt x="15" y="96"/>
                  </a:lnTo>
                  <a:lnTo>
                    <a:pt x="14" y="96"/>
                  </a:lnTo>
                  <a:lnTo>
                    <a:pt x="12" y="96"/>
                  </a:lnTo>
                  <a:lnTo>
                    <a:pt x="10" y="96"/>
                  </a:lnTo>
                  <a:lnTo>
                    <a:pt x="9" y="98"/>
                  </a:lnTo>
                  <a:lnTo>
                    <a:pt x="9" y="98"/>
                  </a:lnTo>
                  <a:lnTo>
                    <a:pt x="9" y="98"/>
                  </a:lnTo>
                  <a:lnTo>
                    <a:pt x="9" y="100"/>
                  </a:lnTo>
                  <a:lnTo>
                    <a:pt x="17" y="102"/>
                  </a:lnTo>
                  <a:lnTo>
                    <a:pt x="17" y="102"/>
                  </a:lnTo>
                  <a:lnTo>
                    <a:pt x="19" y="102"/>
                  </a:lnTo>
                  <a:lnTo>
                    <a:pt x="21" y="102"/>
                  </a:lnTo>
                  <a:lnTo>
                    <a:pt x="22" y="102"/>
                  </a:lnTo>
                  <a:lnTo>
                    <a:pt x="22" y="102"/>
                  </a:lnTo>
                  <a:lnTo>
                    <a:pt x="22" y="102"/>
                  </a:lnTo>
                  <a:lnTo>
                    <a:pt x="26" y="102"/>
                  </a:lnTo>
                  <a:lnTo>
                    <a:pt x="26" y="102"/>
                  </a:lnTo>
                  <a:lnTo>
                    <a:pt x="28" y="100"/>
                  </a:lnTo>
                  <a:lnTo>
                    <a:pt x="29" y="98"/>
                  </a:lnTo>
                  <a:lnTo>
                    <a:pt x="29" y="98"/>
                  </a:lnTo>
                  <a:lnTo>
                    <a:pt x="29" y="98"/>
                  </a:lnTo>
                  <a:lnTo>
                    <a:pt x="29" y="103"/>
                  </a:lnTo>
                  <a:lnTo>
                    <a:pt x="33" y="103"/>
                  </a:lnTo>
                  <a:lnTo>
                    <a:pt x="36" y="103"/>
                  </a:lnTo>
                  <a:lnTo>
                    <a:pt x="38" y="102"/>
                  </a:lnTo>
                  <a:lnTo>
                    <a:pt x="40" y="103"/>
                  </a:lnTo>
                  <a:lnTo>
                    <a:pt x="42" y="107"/>
                  </a:lnTo>
                  <a:lnTo>
                    <a:pt x="42" y="107"/>
                  </a:lnTo>
                  <a:lnTo>
                    <a:pt x="26" y="107"/>
                  </a:lnTo>
                  <a:lnTo>
                    <a:pt x="26" y="105"/>
                  </a:lnTo>
                  <a:lnTo>
                    <a:pt x="22" y="103"/>
                  </a:lnTo>
                  <a:lnTo>
                    <a:pt x="19" y="103"/>
                  </a:lnTo>
                  <a:lnTo>
                    <a:pt x="14" y="103"/>
                  </a:lnTo>
                  <a:lnTo>
                    <a:pt x="14" y="109"/>
                  </a:lnTo>
                  <a:lnTo>
                    <a:pt x="15" y="109"/>
                  </a:lnTo>
                  <a:lnTo>
                    <a:pt x="15" y="112"/>
                  </a:lnTo>
                  <a:lnTo>
                    <a:pt x="14" y="112"/>
                  </a:lnTo>
                  <a:lnTo>
                    <a:pt x="15" y="114"/>
                  </a:lnTo>
                  <a:lnTo>
                    <a:pt x="15" y="116"/>
                  </a:lnTo>
                  <a:lnTo>
                    <a:pt x="17" y="116"/>
                  </a:lnTo>
                  <a:lnTo>
                    <a:pt x="19" y="116"/>
                  </a:lnTo>
                  <a:lnTo>
                    <a:pt x="21" y="119"/>
                  </a:lnTo>
                  <a:lnTo>
                    <a:pt x="24" y="119"/>
                  </a:lnTo>
                  <a:lnTo>
                    <a:pt x="24" y="121"/>
                  </a:lnTo>
                  <a:lnTo>
                    <a:pt x="28" y="123"/>
                  </a:lnTo>
                  <a:lnTo>
                    <a:pt x="33" y="123"/>
                  </a:lnTo>
                  <a:lnTo>
                    <a:pt x="40" y="123"/>
                  </a:lnTo>
                  <a:lnTo>
                    <a:pt x="45" y="123"/>
                  </a:lnTo>
                  <a:lnTo>
                    <a:pt x="45" y="124"/>
                  </a:lnTo>
                  <a:lnTo>
                    <a:pt x="42" y="124"/>
                  </a:lnTo>
                  <a:lnTo>
                    <a:pt x="42" y="126"/>
                  </a:lnTo>
                  <a:lnTo>
                    <a:pt x="36" y="126"/>
                  </a:lnTo>
                  <a:lnTo>
                    <a:pt x="31" y="126"/>
                  </a:lnTo>
                  <a:lnTo>
                    <a:pt x="26" y="128"/>
                  </a:lnTo>
                  <a:lnTo>
                    <a:pt x="28" y="130"/>
                  </a:lnTo>
                  <a:lnTo>
                    <a:pt x="28" y="131"/>
                  </a:lnTo>
                  <a:lnTo>
                    <a:pt x="29" y="133"/>
                  </a:lnTo>
                  <a:lnTo>
                    <a:pt x="36" y="131"/>
                  </a:lnTo>
                  <a:lnTo>
                    <a:pt x="38" y="133"/>
                  </a:lnTo>
                  <a:lnTo>
                    <a:pt x="42" y="133"/>
                  </a:lnTo>
                  <a:lnTo>
                    <a:pt x="43" y="133"/>
                  </a:lnTo>
                  <a:lnTo>
                    <a:pt x="47" y="133"/>
                  </a:lnTo>
                  <a:lnTo>
                    <a:pt x="47" y="131"/>
                  </a:lnTo>
                  <a:lnTo>
                    <a:pt x="49" y="131"/>
                  </a:lnTo>
                  <a:lnTo>
                    <a:pt x="52" y="128"/>
                  </a:lnTo>
                  <a:lnTo>
                    <a:pt x="66" y="128"/>
                  </a:lnTo>
                  <a:lnTo>
                    <a:pt x="66" y="131"/>
                  </a:lnTo>
                  <a:lnTo>
                    <a:pt x="57" y="131"/>
                  </a:lnTo>
                  <a:lnTo>
                    <a:pt x="57" y="133"/>
                  </a:lnTo>
                  <a:lnTo>
                    <a:pt x="56" y="133"/>
                  </a:lnTo>
                  <a:lnTo>
                    <a:pt x="56" y="135"/>
                  </a:lnTo>
                  <a:lnTo>
                    <a:pt x="50" y="135"/>
                  </a:lnTo>
                  <a:lnTo>
                    <a:pt x="50" y="135"/>
                  </a:lnTo>
                  <a:lnTo>
                    <a:pt x="49" y="135"/>
                  </a:lnTo>
                  <a:lnTo>
                    <a:pt x="49" y="137"/>
                  </a:lnTo>
                  <a:lnTo>
                    <a:pt x="45" y="137"/>
                  </a:lnTo>
                  <a:lnTo>
                    <a:pt x="45" y="137"/>
                  </a:lnTo>
                  <a:lnTo>
                    <a:pt x="45" y="138"/>
                  </a:lnTo>
                  <a:lnTo>
                    <a:pt x="45" y="140"/>
                  </a:lnTo>
                  <a:lnTo>
                    <a:pt x="47" y="144"/>
                  </a:lnTo>
                  <a:lnTo>
                    <a:pt x="47" y="145"/>
                  </a:lnTo>
                  <a:lnTo>
                    <a:pt x="50" y="145"/>
                  </a:lnTo>
                  <a:lnTo>
                    <a:pt x="50" y="149"/>
                  </a:lnTo>
                  <a:lnTo>
                    <a:pt x="52" y="151"/>
                  </a:lnTo>
                  <a:lnTo>
                    <a:pt x="52" y="151"/>
                  </a:lnTo>
                  <a:lnTo>
                    <a:pt x="54" y="152"/>
                  </a:lnTo>
                  <a:lnTo>
                    <a:pt x="56" y="152"/>
                  </a:lnTo>
                  <a:lnTo>
                    <a:pt x="56" y="156"/>
                  </a:lnTo>
                  <a:lnTo>
                    <a:pt x="54" y="156"/>
                  </a:lnTo>
                  <a:lnTo>
                    <a:pt x="50" y="156"/>
                  </a:lnTo>
                  <a:lnTo>
                    <a:pt x="52" y="161"/>
                  </a:lnTo>
                  <a:lnTo>
                    <a:pt x="68" y="161"/>
                  </a:lnTo>
                  <a:lnTo>
                    <a:pt x="68" y="161"/>
                  </a:lnTo>
                  <a:lnTo>
                    <a:pt x="71" y="161"/>
                  </a:lnTo>
                  <a:lnTo>
                    <a:pt x="71" y="159"/>
                  </a:lnTo>
                  <a:lnTo>
                    <a:pt x="75" y="158"/>
                  </a:lnTo>
                  <a:lnTo>
                    <a:pt x="75" y="154"/>
                  </a:lnTo>
                  <a:lnTo>
                    <a:pt x="77" y="154"/>
                  </a:lnTo>
                  <a:lnTo>
                    <a:pt x="78" y="156"/>
                  </a:lnTo>
                  <a:lnTo>
                    <a:pt x="80" y="158"/>
                  </a:lnTo>
                  <a:lnTo>
                    <a:pt x="82" y="159"/>
                  </a:lnTo>
                  <a:lnTo>
                    <a:pt x="84" y="159"/>
                  </a:lnTo>
                  <a:lnTo>
                    <a:pt x="85" y="159"/>
                  </a:lnTo>
                  <a:lnTo>
                    <a:pt x="89" y="161"/>
                  </a:lnTo>
                  <a:lnTo>
                    <a:pt x="89" y="158"/>
                  </a:lnTo>
                  <a:lnTo>
                    <a:pt x="87" y="158"/>
                  </a:lnTo>
                  <a:lnTo>
                    <a:pt x="87" y="156"/>
                  </a:lnTo>
                  <a:lnTo>
                    <a:pt x="89" y="158"/>
                  </a:lnTo>
                  <a:lnTo>
                    <a:pt x="89" y="158"/>
                  </a:lnTo>
                  <a:lnTo>
                    <a:pt x="92" y="158"/>
                  </a:lnTo>
                  <a:lnTo>
                    <a:pt x="92" y="154"/>
                  </a:lnTo>
                  <a:lnTo>
                    <a:pt x="94" y="154"/>
                  </a:lnTo>
                  <a:lnTo>
                    <a:pt x="96" y="152"/>
                  </a:lnTo>
                  <a:lnTo>
                    <a:pt x="96" y="151"/>
                  </a:lnTo>
                  <a:lnTo>
                    <a:pt x="96" y="149"/>
                  </a:lnTo>
                  <a:lnTo>
                    <a:pt x="99" y="149"/>
                  </a:lnTo>
                  <a:lnTo>
                    <a:pt x="103" y="149"/>
                  </a:lnTo>
                  <a:lnTo>
                    <a:pt x="105" y="149"/>
                  </a:lnTo>
                  <a:lnTo>
                    <a:pt x="108" y="147"/>
                  </a:lnTo>
                  <a:lnTo>
                    <a:pt x="110" y="145"/>
                  </a:lnTo>
                  <a:lnTo>
                    <a:pt x="110" y="144"/>
                  </a:lnTo>
                  <a:lnTo>
                    <a:pt x="110" y="144"/>
                  </a:lnTo>
                  <a:lnTo>
                    <a:pt x="108" y="144"/>
                  </a:lnTo>
                  <a:lnTo>
                    <a:pt x="108" y="142"/>
                  </a:lnTo>
                  <a:lnTo>
                    <a:pt x="110" y="142"/>
                  </a:lnTo>
                  <a:lnTo>
                    <a:pt x="110" y="138"/>
                  </a:lnTo>
                  <a:lnTo>
                    <a:pt x="111" y="138"/>
                  </a:lnTo>
                  <a:lnTo>
                    <a:pt x="111" y="137"/>
                  </a:lnTo>
                  <a:lnTo>
                    <a:pt x="111" y="137"/>
                  </a:lnTo>
                  <a:lnTo>
                    <a:pt x="111" y="137"/>
                  </a:lnTo>
                  <a:lnTo>
                    <a:pt x="113" y="135"/>
                  </a:lnTo>
                  <a:lnTo>
                    <a:pt x="113" y="135"/>
                  </a:lnTo>
                  <a:lnTo>
                    <a:pt x="113" y="135"/>
                  </a:lnTo>
                  <a:lnTo>
                    <a:pt x="113" y="137"/>
                  </a:lnTo>
                  <a:lnTo>
                    <a:pt x="113" y="138"/>
                  </a:lnTo>
                  <a:lnTo>
                    <a:pt x="113" y="142"/>
                  </a:lnTo>
                  <a:lnTo>
                    <a:pt x="115" y="142"/>
                  </a:lnTo>
                  <a:lnTo>
                    <a:pt x="118" y="142"/>
                  </a:lnTo>
                  <a:lnTo>
                    <a:pt x="120" y="140"/>
                  </a:lnTo>
                  <a:lnTo>
                    <a:pt x="120" y="137"/>
                  </a:lnTo>
                  <a:lnTo>
                    <a:pt x="122" y="137"/>
                  </a:lnTo>
                  <a:lnTo>
                    <a:pt x="122" y="137"/>
                  </a:lnTo>
                  <a:lnTo>
                    <a:pt x="125" y="137"/>
                  </a:lnTo>
                  <a:lnTo>
                    <a:pt x="125" y="135"/>
                  </a:lnTo>
                  <a:lnTo>
                    <a:pt x="127" y="135"/>
                  </a:lnTo>
                  <a:lnTo>
                    <a:pt x="127" y="133"/>
                  </a:lnTo>
                  <a:lnTo>
                    <a:pt x="131" y="137"/>
                  </a:lnTo>
                  <a:lnTo>
                    <a:pt x="131" y="135"/>
                  </a:lnTo>
                  <a:lnTo>
                    <a:pt x="134" y="135"/>
                  </a:lnTo>
                  <a:lnTo>
                    <a:pt x="134" y="135"/>
                  </a:lnTo>
                  <a:lnTo>
                    <a:pt x="143" y="133"/>
                  </a:lnTo>
                  <a:lnTo>
                    <a:pt x="143" y="135"/>
                  </a:lnTo>
                  <a:lnTo>
                    <a:pt x="145" y="135"/>
                  </a:lnTo>
                  <a:lnTo>
                    <a:pt x="145" y="133"/>
                  </a:lnTo>
                  <a:lnTo>
                    <a:pt x="150" y="133"/>
                  </a:lnTo>
                  <a:lnTo>
                    <a:pt x="150" y="131"/>
                  </a:lnTo>
                  <a:lnTo>
                    <a:pt x="153" y="131"/>
                  </a:lnTo>
                  <a:lnTo>
                    <a:pt x="155" y="130"/>
                  </a:lnTo>
                  <a:lnTo>
                    <a:pt x="157" y="130"/>
                  </a:lnTo>
                  <a:lnTo>
                    <a:pt x="159" y="128"/>
                  </a:lnTo>
                  <a:lnTo>
                    <a:pt x="160" y="128"/>
                  </a:lnTo>
                  <a:lnTo>
                    <a:pt x="160" y="124"/>
                  </a:lnTo>
                  <a:lnTo>
                    <a:pt x="162" y="124"/>
                  </a:lnTo>
                  <a:lnTo>
                    <a:pt x="160" y="119"/>
                  </a:lnTo>
                  <a:lnTo>
                    <a:pt x="159" y="119"/>
                  </a:lnTo>
                  <a:lnTo>
                    <a:pt x="157" y="116"/>
                  </a:lnTo>
                  <a:lnTo>
                    <a:pt x="157" y="116"/>
                  </a:lnTo>
                  <a:lnTo>
                    <a:pt x="157" y="114"/>
                  </a:lnTo>
                  <a:lnTo>
                    <a:pt x="155" y="112"/>
                  </a:lnTo>
                  <a:lnTo>
                    <a:pt x="155" y="110"/>
                  </a:lnTo>
                  <a:lnTo>
                    <a:pt x="159" y="112"/>
                  </a:lnTo>
                  <a:lnTo>
                    <a:pt x="159" y="112"/>
                  </a:lnTo>
                  <a:lnTo>
                    <a:pt x="160" y="114"/>
                  </a:lnTo>
                  <a:lnTo>
                    <a:pt x="160" y="116"/>
                  </a:lnTo>
                  <a:lnTo>
                    <a:pt x="162" y="119"/>
                  </a:lnTo>
                  <a:lnTo>
                    <a:pt x="162" y="119"/>
                  </a:lnTo>
                  <a:lnTo>
                    <a:pt x="162" y="121"/>
                  </a:lnTo>
                  <a:lnTo>
                    <a:pt x="164" y="121"/>
                  </a:lnTo>
                  <a:lnTo>
                    <a:pt x="164" y="124"/>
                  </a:lnTo>
                  <a:lnTo>
                    <a:pt x="167" y="124"/>
                  </a:lnTo>
                  <a:lnTo>
                    <a:pt x="171" y="123"/>
                  </a:lnTo>
                  <a:lnTo>
                    <a:pt x="173" y="123"/>
                  </a:lnTo>
                  <a:lnTo>
                    <a:pt x="173" y="124"/>
                  </a:lnTo>
                  <a:lnTo>
                    <a:pt x="174" y="126"/>
                  </a:lnTo>
                  <a:lnTo>
                    <a:pt x="176" y="128"/>
                  </a:lnTo>
                  <a:lnTo>
                    <a:pt x="176" y="128"/>
                  </a:lnTo>
                  <a:lnTo>
                    <a:pt x="174" y="130"/>
                  </a:lnTo>
                  <a:lnTo>
                    <a:pt x="171" y="130"/>
                  </a:lnTo>
                  <a:lnTo>
                    <a:pt x="166" y="130"/>
                  </a:lnTo>
                  <a:lnTo>
                    <a:pt x="164" y="130"/>
                  </a:lnTo>
                  <a:lnTo>
                    <a:pt x="164" y="131"/>
                  </a:lnTo>
                  <a:lnTo>
                    <a:pt x="162" y="131"/>
                  </a:lnTo>
                  <a:lnTo>
                    <a:pt x="162" y="131"/>
                  </a:lnTo>
                  <a:lnTo>
                    <a:pt x="162" y="131"/>
                  </a:lnTo>
                  <a:lnTo>
                    <a:pt x="178" y="135"/>
                  </a:lnTo>
                  <a:lnTo>
                    <a:pt x="192" y="135"/>
                  </a:lnTo>
                  <a:lnTo>
                    <a:pt x="194" y="135"/>
                  </a:lnTo>
                  <a:lnTo>
                    <a:pt x="194" y="135"/>
                  </a:lnTo>
                  <a:lnTo>
                    <a:pt x="195" y="135"/>
                  </a:lnTo>
                  <a:lnTo>
                    <a:pt x="194" y="137"/>
                  </a:lnTo>
                  <a:lnTo>
                    <a:pt x="194" y="138"/>
                  </a:lnTo>
                  <a:lnTo>
                    <a:pt x="195" y="138"/>
                  </a:lnTo>
                  <a:lnTo>
                    <a:pt x="195" y="140"/>
                  </a:lnTo>
                  <a:lnTo>
                    <a:pt x="192" y="140"/>
                  </a:lnTo>
                  <a:lnTo>
                    <a:pt x="190" y="140"/>
                  </a:lnTo>
                  <a:lnTo>
                    <a:pt x="190" y="138"/>
                  </a:lnTo>
                  <a:lnTo>
                    <a:pt x="174" y="138"/>
                  </a:lnTo>
                  <a:lnTo>
                    <a:pt x="174" y="137"/>
                  </a:lnTo>
                  <a:lnTo>
                    <a:pt x="166" y="137"/>
                  </a:lnTo>
                  <a:lnTo>
                    <a:pt x="164" y="138"/>
                  </a:lnTo>
                  <a:lnTo>
                    <a:pt x="160" y="138"/>
                  </a:lnTo>
                  <a:lnTo>
                    <a:pt x="157" y="138"/>
                  </a:lnTo>
                  <a:lnTo>
                    <a:pt x="153" y="138"/>
                  </a:lnTo>
                  <a:lnTo>
                    <a:pt x="153" y="137"/>
                  </a:lnTo>
                  <a:lnTo>
                    <a:pt x="150" y="135"/>
                  </a:lnTo>
                  <a:lnTo>
                    <a:pt x="150" y="137"/>
                  </a:lnTo>
                  <a:lnTo>
                    <a:pt x="145" y="137"/>
                  </a:lnTo>
                  <a:lnTo>
                    <a:pt x="145" y="137"/>
                  </a:lnTo>
                  <a:lnTo>
                    <a:pt x="143" y="137"/>
                  </a:lnTo>
                  <a:lnTo>
                    <a:pt x="143" y="138"/>
                  </a:lnTo>
                  <a:lnTo>
                    <a:pt x="139" y="138"/>
                  </a:lnTo>
                  <a:lnTo>
                    <a:pt x="139" y="140"/>
                  </a:lnTo>
                  <a:lnTo>
                    <a:pt x="134" y="140"/>
                  </a:lnTo>
                  <a:lnTo>
                    <a:pt x="134" y="142"/>
                  </a:lnTo>
                  <a:lnTo>
                    <a:pt x="131" y="142"/>
                  </a:lnTo>
                  <a:lnTo>
                    <a:pt x="131" y="144"/>
                  </a:lnTo>
                  <a:lnTo>
                    <a:pt x="129" y="144"/>
                  </a:lnTo>
                  <a:lnTo>
                    <a:pt x="129" y="145"/>
                  </a:lnTo>
                  <a:lnTo>
                    <a:pt x="120" y="144"/>
                  </a:lnTo>
                  <a:lnTo>
                    <a:pt x="118" y="151"/>
                  </a:lnTo>
                  <a:lnTo>
                    <a:pt x="117" y="151"/>
                  </a:lnTo>
                  <a:lnTo>
                    <a:pt x="117" y="152"/>
                  </a:lnTo>
                  <a:lnTo>
                    <a:pt x="117" y="152"/>
                  </a:lnTo>
                  <a:lnTo>
                    <a:pt x="117" y="161"/>
                  </a:lnTo>
                  <a:lnTo>
                    <a:pt x="118" y="161"/>
                  </a:lnTo>
                  <a:lnTo>
                    <a:pt x="118" y="161"/>
                  </a:lnTo>
                  <a:lnTo>
                    <a:pt x="120" y="161"/>
                  </a:lnTo>
                  <a:lnTo>
                    <a:pt x="122" y="161"/>
                  </a:lnTo>
                  <a:lnTo>
                    <a:pt x="125" y="161"/>
                  </a:lnTo>
                  <a:lnTo>
                    <a:pt x="125" y="159"/>
                  </a:lnTo>
                  <a:lnTo>
                    <a:pt x="129" y="158"/>
                  </a:lnTo>
                  <a:lnTo>
                    <a:pt x="131" y="158"/>
                  </a:lnTo>
                  <a:lnTo>
                    <a:pt x="132" y="156"/>
                  </a:lnTo>
                  <a:lnTo>
                    <a:pt x="138" y="156"/>
                  </a:lnTo>
                  <a:lnTo>
                    <a:pt x="138" y="156"/>
                  </a:lnTo>
                  <a:lnTo>
                    <a:pt x="139" y="156"/>
                  </a:lnTo>
                  <a:lnTo>
                    <a:pt x="139" y="156"/>
                  </a:lnTo>
                  <a:lnTo>
                    <a:pt x="139" y="156"/>
                  </a:lnTo>
                  <a:lnTo>
                    <a:pt x="138" y="156"/>
                  </a:lnTo>
                  <a:lnTo>
                    <a:pt x="139" y="158"/>
                  </a:lnTo>
                  <a:lnTo>
                    <a:pt x="153" y="158"/>
                  </a:lnTo>
                  <a:lnTo>
                    <a:pt x="153" y="156"/>
                  </a:lnTo>
                  <a:lnTo>
                    <a:pt x="155" y="156"/>
                  </a:lnTo>
                  <a:lnTo>
                    <a:pt x="157" y="156"/>
                  </a:lnTo>
                  <a:lnTo>
                    <a:pt x="159" y="152"/>
                  </a:lnTo>
                  <a:lnTo>
                    <a:pt x="159" y="151"/>
                  </a:lnTo>
                  <a:lnTo>
                    <a:pt x="160" y="149"/>
                  </a:lnTo>
                  <a:lnTo>
                    <a:pt x="162" y="149"/>
                  </a:lnTo>
                  <a:lnTo>
                    <a:pt x="162" y="149"/>
                  </a:lnTo>
                  <a:lnTo>
                    <a:pt x="162" y="147"/>
                  </a:lnTo>
                  <a:lnTo>
                    <a:pt x="164" y="147"/>
                  </a:lnTo>
                  <a:lnTo>
                    <a:pt x="164" y="152"/>
                  </a:lnTo>
                  <a:lnTo>
                    <a:pt x="162" y="152"/>
                  </a:lnTo>
                  <a:lnTo>
                    <a:pt x="162" y="154"/>
                  </a:lnTo>
                  <a:lnTo>
                    <a:pt x="164" y="154"/>
                  </a:lnTo>
                  <a:lnTo>
                    <a:pt x="164" y="156"/>
                  </a:lnTo>
                  <a:lnTo>
                    <a:pt x="162" y="156"/>
                  </a:lnTo>
                  <a:lnTo>
                    <a:pt x="160" y="159"/>
                  </a:lnTo>
                  <a:lnTo>
                    <a:pt x="160" y="159"/>
                  </a:lnTo>
                  <a:lnTo>
                    <a:pt x="159" y="161"/>
                  </a:lnTo>
                  <a:lnTo>
                    <a:pt x="159" y="161"/>
                  </a:lnTo>
                  <a:lnTo>
                    <a:pt x="159" y="161"/>
                  </a:lnTo>
                  <a:lnTo>
                    <a:pt x="159" y="163"/>
                  </a:lnTo>
                  <a:lnTo>
                    <a:pt x="162" y="163"/>
                  </a:lnTo>
                  <a:lnTo>
                    <a:pt x="162" y="166"/>
                  </a:lnTo>
                  <a:lnTo>
                    <a:pt x="164" y="168"/>
                  </a:lnTo>
                  <a:lnTo>
                    <a:pt x="164" y="170"/>
                  </a:lnTo>
                  <a:lnTo>
                    <a:pt x="167" y="172"/>
                  </a:lnTo>
                  <a:lnTo>
                    <a:pt x="167" y="170"/>
                  </a:lnTo>
                  <a:lnTo>
                    <a:pt x="169" y="168"/>
                  </a:lnTo>
                  <a:lnTo>
                    <a:pt x="169" y="166"/>
                  </a:lnTo>
                  <a:lnTo>
                    <a:pt x="171" y="168"/>
                  </a:lnTo>
                  <a:lnTo>
                    <a:pt x="173" y="168"/>
                  </a:lnTo>
                  <a:lnTo>
                    <a:pt x="174" y="170"/>
                  </a:lnTo>
                  <a:lnTo>
                    <a:pt x="174" y="172"/>
                  </a:lnTo>
                  <a:lnTo>
                    <a:pt x="178" y="172"/>
                  </a:lnTo>
                  <a:lnTo>
                    <a:pt x="181" y="172"/>
                  </a:lnTo>
                  <a:lnTo>
                    <a:pt x="185" y="170"/>
                  </a:lnTo>
                  <a:lnTo>
                    <a:pt x="187" y="170"/>
                  </a:lnTo>
                  <a:lnTo>
                    <a:pt x="185" y="172"/>
                  </a:lnTo>
                  <a:lnTo>
                    <a:pt x="183" y="172"/>
                  </a:lnTo>
                  <a:lnTo>
                    <a:pt x="183" y="173"/>
                  </a:lnTo>
                  <a:lnTo>
                    <a:pt x="183" y="177"/>
                  </a:lnTo>
                  <a:lnTo>
                    <a:pt x="183" y="177"/>
                  </a:lnTo>
                  <a:lnTo>
                    <a:pt x="183" y="179"/>
                  </a:lnTo>
                  <a:lnTo>
                    <a:pt x="180" y="179"/>
                  </a:lnTo>
                  <a:lnTo>
                    <a:pt x="180" y="179"/>
                  </a:lnTo>
                  <a:lnTo>
                    <a:pt x="178" y="179"/>
                  </a:lnTo>
                  <a:lnTo>
                    <a:pt x="178" y="182"/>
                  </a:lnTo>
                  <a:lnTo>
                    <a:pt x="176" y="182"/>
                  </a:lnTo>
                  <a:lnTo>
                    <a:pt x="174" y="182"/>
                  </a:lnTo>
                  <a:lnTo>
                    <a:pt x="173" y="180"/>
                  </a:lnTo>
                  <a:lnTo>
                    <a:pt x="173" y="179"/>
                  </a:lnTo>
                  <a:lnTo>
                    <a:pt x="167" y="179"/>
                  </a:lnTo>
                  <a:lnTo>
                    <a:pt x="167" y="180"/>
                  </a:lnTo>
                  <a:lnTo>
                    <a:pt x="166" y="180"/>
                  </a:lnTo>
                  <a:lnTo>
                    <a:pt x="164" y="180"/>
                  </a:lnTo>
                  <a:lnTo>
                    <a:pt x="162" y="180"/>
                  </a:lnTo>
                  <a:lnTo>
                    <a:pt x="160" y="180"/>
                  </a:lnTo>
                  <a:lnTo>
                    <a:pt x="159" y="180"/>
                  </a:lnTo>
                  <a:lnTo>
                    <a:pt x="157" y="177"/>
                  </a:lnTo>
                  <a:lnTo>
                    <a:pt x="155" y="175"/>
                  </a:lnTo>
                  <a:lnTo>
                    <a:pt x="153" y="172"/>
                  </a:lnTo>
                  <a:lnTo>
                    <a:pt x="146" y="172"/>
                  </a:lnTo>
                  <a:lnTo>
                    <a:pt x="143" y="166"/>
                  </a:lnTo>
                  <a:lnTo>
                    <a:pt x="141" y="166"/>
                  </a:lnTo>
                  <a:lnTo>
                    <a:pt x="138" y="166"/>
                  </a:lnTo>
                  <a:lnTo>
                    <a:pt x="134" y="165"/>
                  </a:lnTo>
                  <a:lnTo>
                    <a:pt x="134" y="165"/>
                  </a:lnTo>
                  <a:lnTo>
                    <a:pt x="129" y="165"/>
                  </a:lnTo>
                  <a:lnTo>
                    <a:pt x="129" y="166"/>
                  </a:lnTo>
                  <a:lnTo>
                    <a:pt x="113" y="166"/>
                  </a:lnTo>
                  <a:lnTo>
                    <a:pt x="113" y="168"/>
                  </a:lnTo>
                  <a:lnTo>
                    <a:pt x="113" y="168"/>
                  </a:lnTo>
                  <a:lnTo>
                    <a:pt x="113" y="170"/>
                  </a:lnTo>
                  <a:lnTo>
                    <a:pt x="115" y="173"/>
                  </a:lnTo>
                  <a:lnTo>
                    <a:pt x="115" y="175"/>
                  </a:lnTo>
                  <a:lnTo>
                    <a:pt x="118" y="177"/>
                  </a:lnTo>
                  <a:lnTo>
                    <a:pt x="120" y="177"/>
                  </a:lnTo>
                  <a:lnTo>
                    <a:pt x="124" y="179"/>
                  </a:lnTo>
                  <a:lnTo>
                    <a:pt x="125" y="185"/>
                  </a:lnTo>
                  <a:lnTo>
                    <a:pt x="117" y="185"/>
                  </a:lnTo>
                  <a:lnTo>
                    <a:pt x="117" y="187"/>
                  </a:lnTo>
                  <a:lnTo>
                    <a:pt x="106" y="187"/>
                  </a:lnTo>
                  <a:lnTo>
                    <a:pt x="106" y="189"/>
                  </a:lnTo>
                  <a:lnTo>
                    <a:pt x="103" y="189"/>
                  </a:lnTo>
                  <a:lnTo>
                    <a:pt x="103" y="189"/>
                  </a:lnTo>
                  <a:lnTo>
                    <a:pt x="99" y="189"/>
                  </a:lnTo>
                  <a:lnTo>
                    <a:pt x="99" y="191"/>
                  </a:lnTo>
                  <a:lnTo>
                    <a:pt x="96" y="191"/>
                  </a:lnTo>
                  <a:lnTo>
                    <a:pt x="92" y="196"/>
                  </a:lnTo>
                  <a:lnTo>
                    <a:pt x="91" y="196"/>
                  </a:lnTo>
                  <a:lnTo>
                    <a:pt x="91" y="198"/>
                  </a:lnTo>
                  <a:lnTo>
                    <a:pt x="87" y="198"/>
                  </a:lnTo>
                  <a:lnTo>
                    <a:pt x="89" y="203"/>
                  </a:lnTo>
                  <a:lnTo>
                    <a:pt x="92" y="206"/>
                  </a:lnTo>
                  <a:lnTo>
                    <a:pt x="92" y="212"/>
                  </a:lnTo>
                  <a:lnTo>
                    <a:pt x="96" y="212"/>
                  </a:lnTo>
                  <a:lnTo>
                    <a:pt x="96" y="208"/>
                  </a:lnTo>
                  <a:lnTo>
                    <a:pt x="98" y="208"/>
                  </a:lnTo>
                  <a:lnTo>
                    <a:pt x="98" y="206"/>
                  </a:lnTo>
                  <a:lnTo>
                    <a:pt x="99" y="206"/>
                  </a:lnTo>
                  <a:lnTo>
                    <a:pt x="99" y="206"/>
                  </a:lnTo>
                  <a:lnTo>
                    <a:pt x="101" y="206"/>
                  </a:lnTo>
                  <a:lnTo>
                    <a:pt x="101" y="206"/>
                  </a:lnTo>
                  <a:lnTo>
                    <a:pt x="101" y="206"/>
                  </a:lnTo>
                  <a:lnTo>
                    <a:pt x="103" y="206"/>
                  </a:lnTo>
                  <a:lnTo>
                    <a:pt x="103" y="212"/>
                  </a:lnTo>
                  <a:lnTo>
                    <a:pt x="106" y="212"/>
                  </a:lnTo>
                  <a:lnTo>
                    <a:pt x="110" y="212"/>
                  </a:lnTo>
                  <a:lnTo>
                    <a:pt x="111" y="212"/>
                  </a:lnTo>
                  <a:lnTo>
                    <a:pt x="113" y="212"/>
                  </a:lnTo>
                  <a:lnTo>
                    <a:pt x="117" y="210"/>
                  </a:lnTo>
                  <a:lnTo>
                    <a:pt x="117" y="210"/>
                  </a:lnTo>
                  <a:lnTo>
                    <a:pt x="117" y="208"/>
                  </a:lnTo>
                  <a:lnTo>
                    <a:pt x="115" y="208"/>
                  </a:lnTo>
                  <a:lnTo>
                    <a:pt x="115" y="206"/>
                  </a:lnTo>
                  <a:lnTo>
                    <a:pt x="117" y="205"/>
                  </a:lnTo>
                  <a:lnTo>
                    <a:pt x="118" y="203"/>
                  </a:lnTo>
                  <a:lnTo>
                    <a:pt x="118" y="203"/>
                  </a:lnTo>
                  <a:lnTo>
                    <a:pt x="120" y="203"/>
                  </a:lnTo>
                  <a:lnTo>
                    <a:pt x="122" y="206"/>
                  </a:lnTo>
                  <a:lnTo>
                    <a:pt x="122" y="206"/>
                  </a:lnTo>
                  <a:lnTo>
                    <a:pt x="122" y="210"/>
                  </a:lnTo>
                  <a:lnTo>
                    <a:pt x="124" y="210"/>
                  </a:lnTo>
                  <a:lnTo>
                    <a:pt x="125" y="210"/>
                  </a:lnTo>
                  <a:lnTo>
                    <a:pt x="129" y="212"/>
                  </a:lnTo>
                  <a:lnTo>
                    <a:pt x="129" y="206"/>
                  </a:lnTo>
                  <a:lnTo>
                    <a:pt x="129" y="206"/>
                  </a:lnTo>
                  <a:lnTo>
                    <a:pt x="129" y="203"/>
                  </a:lnTo>
                  <a:lnTo>
                    <a:pt x="131" y="203"/>
                  </a:lnTo>
                  <a:lnTo>
                    <a:pt x="131" y="208"/>
                  </a:lnTo>
                  <a:lnTo>
                    <a:pt x="134" y="210"/>
                  </a:lnTo>
                  <a:lnTo>
                    <a:pt x="139" y="212"/>
                  </a:lnTo>
                  <a:lnTo>
                    <a:pt x="141" y="212"/>
                  </a:lnTo>
                  <a:lnTo>
                    <a:pt x="143" y="210"/>
                  </a:lnTo>
                  <a:lnTo>
                    <a:pt x="143" y="210"/>
                  </a:lnTo>
                  <a:lnTo>
                    <a:pt x="152" y="213"/>
                  </a:lnTo>
                  <a:lnTo>
                    <a:pt x="152" y="215"/>
                  </a:lnTo>
                  <a:lnTo>
                    <a:pt x="153" y="215"/>
                  </a:lnTo>
                  <a:lnTo>
                    <a:pt x="153" y="212"/>
                  </a:lnTo>
                  <a:lnTo>
                    <a:pt x="157" y="210"/>
                  </a:lnTo>
                  <a:lnTo>
                    <a:pt x="157" y="210"/>
                  </a:lnTo>
                  <a:lnTo>
                    <a:pt x="160" y="210"/>
                  </a:lnTo>
                  <a:lnTo>
                    <a:pt x="160" y="208"/>
                  </a:lnTo>
                  <a:lnTo>
                    <a:pt x="162" y="208"/>
                  </a:lnTo>
                  <a:lnTo>
                    <a:pt x="160" y="206"/>
                  </a:lnTo>
                  <a:lnTo>
                    <a:pt x="160" y="205"/>
                  </a:lnTo>
                  <a:lnTo>
                    <a:pt x="159" y="203"/>
                  </a:lnTo>
                  <a:lnTo>
                    <a:pt x="157" y="201"/>
                  </a:lnTo>
                  <a:lnTo>
                    <a:pt x="157" y="199"/>
                  </a:lnTo>
                  <a:lnTo>
                    <a:pt x="160" y="201"/>
                  </a:lnTo>
                  <a:lnTo>
                    <a:pt x="160" y="201"/>
                  </a:lnTo>
                  <a:lnTo>
                    <a:pt x="162" y="203"/>
                  </a:lnTo>
                  <a:lnTo>
                    <a:pt x="166" y="203"/>
                  </a:lnTo>
                  <a:lnTo>
                    <a:pt x="167" y="199"/>
                  </a:lnTo>
                  <a:lnTo>
                    <a:pt x="167" y="198"/>
                  </a:lnTo>
                  <a:lnTo>
                    <a:pt x="171" y="198"/>
                  </a:lnTo>
                  <a:lnTo>
                    <a:pt x="171" y="196"/>
                  </a:lnTo>
                  <a:lnTo>
                    <a:pt x="171" y="196"/>
                  </a:lnTo>
                  <a:lnTo>
                    <a:pt x="171" y="194"/>
                  </a:lnTo>
                  <a:lnTo>
                    <a:pt x="171" y="196"/>
                  </a:lnTo>
                  <a:lnTo>
                    <a:pt x="173" y="196"/>
                  </a:lnTo>
                  <a:lnTo>
                    <a:pt x="171" y="199"/>
                  </a:lnTo>
                  <a:lnTo>
                    <a:pt x="171" y="199"/>
                  </a:lnTo>
                  <a:lnTo>
                    <a:pt x="171" y="206"/>
                  </a:lnTo>
                  <a:lnTo>
                    <a:pt x="185" y="205"/>
                  </a:lnTo>
                  <a:lnTo>
                    <a:pt x="185" y="203"/>
                  </a:lnTo>
                  <a:lnTo>
                    <a:pt x="185" y="203"/>
                  </a:lnTo>
                  <a:lnTo>
                    <a:pt x="185" y="205"/>
                  </a:lnTo>
                  <a:lnTo>
                    <a:pt x="190" y="205"/>
                  </a:lnTo>
                  <a:lnTo>
                    <a:pt x="190" y="206"/>
                  </a:lnTo>
                  <a:lnTo>
                    <a:pt x="197" y="203"/>
                  </a:lnTo>
                  <a:lnTo>
                    <a:pt x="201" y="203"/>
                  </a:lnTo>
                  <a:lnTo>
                    <a:pt x="201" y="199"/>
                  </a:lnTo>
                  <a:lnTo>
                    <a:pt x="199" y="196"/>
                  </a:lnTo>
                  <a:lnTo>
                    <a:pt x="197" y="194"/>
                  </a:lnTo>
                  <a:lnTo>
                    <a:pt x="197" y="192"/>
                  </a:lnTo>
                  <a:lnTo>
                    <a:pt x="199" y="192"/>
                  </a:lnTo>
                  <a:lnTo>
                    <a:pt x="201" y="196"/>
                  </a:lnTo>
                  <a:lnTo>
                    <a:pt x="204" y="196"/>
                  </a:lnTo>
                  <a:lnTo>
                    <a:pt x="202" y="196"/>
                  </a:lnTo>
                  <a:lnTo>
                    <a:pt x="202" y="198"/>
                  </a:lnTo>
                  <a:lnTo>
                    <a:pt x="202" y="199"/>
                  </a:lnTo>
                  <a:lnTo>
                    <a:pt x="202" y="201"/>
                  </a:lnTo>
                  <a:lnTo>
                    <a:pt x="204" y="203"/>
                  </a:lnTo>
                  <a:lnTo>
                    <a:pt x="206" y="203"/>
                  </a:lnTo>
                  <a:lnTo>
                    <a:pt x="207" y="203"/>
                  </a:lnTo>
                  <a:lnTo>
                    <a:pt x="209" y="203"/>
                  </a:lnTo>
                  <a:lnTo>
                    <a:pt x="211" y="199"/>
                  </a:lnTo>
                  <a:lnTo>
                    <a:pt x="213" y="201"/>
                  </a:lnTo>
                  <a:lnTo>
                    <a:pt x="214" y="203"/>
                  </a:lnTo>
                  <a:lnTo>
                    <a:pt x="216" y="203"/>
                  </a:lnTo>
                  <a:lnTo>
                    <a:pt x="216" y="208"/>
                  </a:lnTo>
                  <a:lnTo>
                    <a:pt x="216" y="208"/>
                  </a:lnTo>
                  <a:lnTo>
                    <a:pt x="216" y="217"/>
                  </a:lnTo>
                  <a:lnTo>
                    <a:pt x="220" y="217"/>
                  </a:lnTo>
                  <a:lnTo>
                    <a:pt x="221" y="217"/>
                  </a:lnTo>
                  <a:lnTo>
                    <a:pt x="221" y="217"/>
                  </a:lnTo>
                  <a:lnTo>
                    <a:pt x="225" y="217"/>
                  </a:lnTo>
                  <a:lnTo>
                    <a:pt x="227" y="212"/>
                  </a:lnTo>
                  <a:lnTo>
                    <a:pt x="230" y="210"/>
                  </a:lnTo>
                  <a:lnTo>
                    <a:pt x="234" y="206"/>
                  </a:lnTo>
                  <a:lnTo>
                    <a:pt x="235" y="206"/>
                  </a:lnTo>
                  <a:lnTo>
                    <a:pt x="237" y="205"/>
                  </a:lnTo>
                  <a:lnTo>
                    <a:pt x="239" y="203"/>
                  </a:lnTo>
                  <a:lnTo>
                    <a:pt x="241" y="206"/>
                  </a:lnTo>
                  <a:lnTo>
                    <a:pt x="244" y="206"/>
                  </a:lnTo>
                  <a:lnTo>
                    <a:pt x="246" y="206"/>
                  </a:lnTo>
                  <a:lnTo>
                    <a:pt x="248" y="205"/>
                  </a:lnTo>
                  <a:lnTo>
                    <a:pt x="248" y="203"/>
                  </a:lnTo>
                  <a:lnTo>
                    <a:pt x="249" y="203"/>
                  </a:lnTo>
                  <a:lnTo>
                    <a:pt x="251" y="201"/>
                  </a:lnTo>
                  <a:lnTo>
                    <a:pt x="251" y="201"/>
                  </a:lnTo>
                  <a:lnTo>
                    <a:pt x="253" y="199"/>
                  </a:lnTo>
                  <a:lnTo>
                    <a:pt x="255" y="198"/>
                  </a:lnTo>
                  <a:lnTo>
                    <a:pt x="256" y="198"/>
                  </a:lnTo>
                  <a:lnTo>
                    <a:pt x="256" y="198"/>
                  </a:lnTo>
                  <a:lnTo>
                    <a:pt x="256" y="198"/>
                  </a:lnTo>
                  <a:lnTo>
                    <a:pt x="258" y="196"/>
                  </a:lnTo>
                  <a:lnTo>
                    <a:pt x="260" y="196"/>
                  </a:lnTo>
                  <a:lnTo>
                    <a:pt x="260" y="196"/>
                  </a:lnTo>
                  <a:lnTo>
                    <a:pt x="260" y="194"/>
                  </a:lnTo>
                  <a:lnTo>
                    <a:pt x="258" y="192"/>
                  </a:lnTo>
                  <a:lnTo>
                    <a:pt x="256" y="191"/>
                  </a:lnTo>
                  <a:lnTo>
                    <a:pt x="253" y="191"/>
                  </a:lnTo>
                  <a:lnTo>
                    <a:pt x="253" y="192"/>
                  </a:lnTo>
                  <a:lnTo>
                    <a:pt x="249" y="192"/>
                  </a:lnTo>
                  <a:lnTo>
                    <a:pt x="248" y="189"/>
                  </a:lnTo>
                  <a:lnTo>
                    <a:pt x="246" y="189"/>
                  </a:lnTo>
                  <a:lnTo>
                    <a:pt x="242" y="184"/>
                  </a:lnTo>
                  <a:lnTo>
                    <a:pt x="239" y="182"/>
                  </a:lnTo>
                  <a:lnTo>
                    <a:pt x="235" y="182"/>
                  </a:lnTo>
                  <a:lnTo>
                    <a:pt x="230" y="182"/>
                  </a:lnTo>
                  <a:lnTo>
                    <a:pt x="227" y="182"/>
                  </a:lnTo>
                  <a:lnTo>
                    <a:pt x="228" y="180"/>
                  </a:lnTo>
                  <a:lnTo>
                    <a:pt x="232" y="180"/>
                  </a:lnTo>
                  <a:lnTo>
                    <a:pt x="235" y="180"/>
                  </a:lnTo>
                  <a:lnTo>
                    <a:pt x="239" y="179"/>
                  </a:lnTo>
                  <a:lnTo>
                    <a:pt x="239" y="179"/>
                  </a:lnTo>
                  <a:lnTo>
                    <a:pt x="246" y="179"/>
                  </a:lnTo>
                  <a:lnTo>
                    <a:pt x="246" y="179"/>
                  </a:lnTo>
                  <a:lnTo>
                    <a:pt x="258" y="177"/>
                  </a:lnTo>
                  <a:lnTo>
                    <a:pt x="258" y="177"/>
                  </a:lnTo>
                  <a:lnTo>
                    <a:pt x="258" y="177"/>
                  </a:lnTo>
                  <a:lnTo>
                    <a:pt x="258" y="168"/>
                  </a:lnTo>
                  <a:lnTo>
                    <a:pt x="256" y="168"/>
                  </a:lnTo>
                  <a:lnTo>
                    <a:pt x="256" y="165"/>
                  </a:lnTo>
                  <a:lnTo>
                    <a:pt x="258" y="165"/>
                  </a:lnTo>
                  <a:lnTo>
                    <a:pt x="260" y="165"/>
                  </a:lnTo>
                  <a:lnTo>
                    <a:pt x="263" y="165"/>
                  </a:lnTo>
                  <a:lnTo>
                    <a:pt x="267" y="165"/>
                  </a:lnTo>
                  <a:lnTo>
                    <a:pt x="270" y="166"/>
                  </a:lnTo>
                  <a:lnTo>
                    <a:pt x="274" y="166"/>
                  </a:lnTo>
                  <a:lnTo>
                    <a:pt x="277" y="166"/>
                  </a:lnTo>
                  <a:lnTo>
                    <a:pt x="281" y="165"/>
                  </a:lnTo>
                  <a:lnTo>
                    <a:pt x="284" y="165"/>
                  </a:lnTo>
                  <a:lnTo>
                    <a:pt x="288" y="163"/>
                  </a:lnTo>
                  <a:lnTo>
                    <a:pt x="290" y="161"/>
                  </a:lnTo>
                  <a:lnTo>
                    <a:pt x="291" y="158"/>
                  </a:lnTo>
                  <a:lnTo>
                    <a:pt x="284" y="158"/>
                  </a:lnTo>
                  <a:lnTo>
                    <a:pt x="284" y="158"/>
                  </a:lnTo>
                  <a:lnTo>
                    <a:pt x="283" y="158"/>
                  </a:lnTo>
                  <a:lnTo>
                    <a:pt x="283" y="156"/>
                  </a:lnTo>
                  <a:lnTo>
                    <a:pt x="291" y="156"/>
                  </a:lnTo>
                  <a:lnTo>
                    <a:pt x="291" y="156"/>
                  </a:lnTo>
                  <a:lnTo>
                    <a:pt x="293" y="156"/>
                  </a:lnTo>
                  <a:lnTo>
                    <a:pt x="295" y="156"/>
                  </a:lnTo>
                  <a:lnTo>
                    <a:pt x="295" y="156"/>
                  </a:lnTo>
                  <a:lnTo>
                    <a:pt x="300" y="156"/>
                  </a:lnTo>
                  <a:lnTo>
                    <a:pt x="298" y="152"/>
                  </a:lnTo>
                  <a:lnTo>
                    <a:pt x="297" y="151"/>
                  </a:lnTo>
                  <a:lnTo>
                    <a:pt x="295" y="151"/>
                  </a:lnTo>
                  <a:lnTo>
                    <a:pt x="295" y="149"/>
                  </a:lnTo>
                  <a:lnTo>
                    <a:pt x="307" y="149"/>
                  </a:lnTo>
                  <a:lnTo>
                    <a:pt x="307" y="147"/>
                  </a:lnTo>
                  <a:lnTo>
                    <a:pt x="309" y="145"/>
                  </a:lnTo>
                  <a:lnTo>
                    <a:pt x="310" y="145"/>
                  </a:lnTo>
                  <a:lnTo>
                    <a:pt x="312" y="144"/>
                  </a:lnTo>
                  <a:lnTo>
                    <a:pt x="312" y="142"/>
                  </a:lnTo>
                  <a:lnTo>
                    <a:pt x="310" y="140"/>
                  </a:lnTo>
                  <a:lnTo>
                    <a:pt x="310" y="137"/>
                  </a:lnTo>
                  <a:lnTo>
                    <a:pt x="300" y="138"/>
                  </a:lnTo>
                  <a:lnTo>
                    <a:pt x="300" y="135"/>
                  </a:lnTo>
                  <a:lnTo>
                    <a:pt x="293" y="135"/>
                  </a:lnTo>
                  <a:lnTo>
                    <a:pt x="293" y="135"/>
                  </a:lnTo>
                  <a:lnTo>
                    <a:pt x="288" y="133"/>
                  </a:lnTo>
                  <a:lnTo>
                    <a:pt x="288" y="135"/>
                  </a:lnTo>
                  <a:lnTo>
                    <a:pt x="284" y="135"/>
                  </a:lnTo>
                  <a:lnTo>
                    <a:pt x="284" y="135"/>
                  </a:lnTo>
                  <a:lnTo>
                    <a:pt x="279" y="135"/>
                  </a:lnTo>
                  <a:lnTo>
                    <a:pt x="279" y="137"/>
                  </a:lnTo>
                  <a:lnTo>
                    <a:pt x="276" y="137"/>
                  </a:lnTo>
                  <a:lnTo>
                    <a:pt x="276" y="137"/>
                  </a:lnTo>
                  <a:lnTo>
                    <a:pt x="270" y="137"/>
                  </a:lnTo>
                  <a:lnTo>
                    <a:pt x="270" y="138"/>
                  </a:lnTo>
                  <a:lnTo>
                    <a:pt x="269" y="138"/>
                  </a:lnTo>
                  <a:lnTo>
                    <a:pt x="269" y="140"/>
                  </a:lnTo>
                  <a:lnTo>
                    <a:pt x="262" y="140"/>
                  </a:lnTo>
                  <a:lnTo>
                    <a:pt x="262" y="142"/>
                  </a:lnTo>
                  <a:lnTo>
                    <a:pt x="260" y="142"/>
                  </a:lnTo>
                  <a:lnTo>
                    <a:pt x="260" y="140"/>
                  </a:lnTo>
                  <a:lnTo>
                    <a:pt x="260" y="140"/>
                  </a:lnTo>
                  <a:lnTo>
                    <a:pt x="260" y="137"/>
                  </a:lnTo>
                  <a:lnTo>
                    <a:pt x="263" y="137"/>
                  </a:lnTo>
                  <a:lnTo>
                    <a:pt x="265" y="135"/>
                  </a:lnTo>
                  <a:lnTo>
                    <a:pt x="267" y="135"/>
                  </a:lnTo>
                  <a:lnTo>
                    <a:pt x="269" y="133"/>
                  </a:lnTo>
                  <a:lnTo>
                    <a:pt x="269" y="131"/>
                  </a:lnTo>
                  <a:lnTo>
                    <a:pt x="265" y="131"/>
                  </a:lnTo>
                  <a:lnTo>
                    <a:pt x="260" y="130"/>
                  </a:lnTo>
                  <a:lnTo>
                    <a:pt x="256" y="130"/>
                  </a:lnTo>
                  <a:lnTo>
                    <a:pt x="251" y="128"/>
                  </a:lnTo>
                  <a:lnTo>
                    <a:pt x="251" y="128"/>
                  </a:lnTo>
                  <a:lnTo>
                    <a:pt x="255" y="126"/>
                  </a:lnTo>
                  <a:lnTo>
                    <a:pt x="256" y="126"/>
                  </a:lnTo>
                  <a:lnTo>
                    <a:pt x="260" y="128"/>
                  </a:lnTo>
                  <a:lnTo>
                    <a:pt x="260" y="128"/>
                  </a:lnTo>
                  <a:lnTo>
                    <a:pt x="265" y="128"/>
                  </a:lnTo>
                  <a:lnTo>
                    <a:pt x="265" y="130"/>
                  </a:lnTo>
                  <a:lnTo>
                    <a:pt x="270" y="130"/>
                  </a:lnTo>
                  <a:lnTo>
                    <a:pt x="272" y="131"/>
                  </a:lnTo>
                  <a:lnTo>
                    <a:pt x="274" y="131"/>
                  </a:lnTo>
                  <a:lnTo>
                    <a:pt x="274" y="133"/>
                  </a:lnTo>
                  <a:lnTo>
                    <a:pt x="276" y="133"/>
                  </a:lnTo>
                  <a:lnTo>
                    <a:pt x="277" y="131"/>
                  </a:lnTo>
                  <a:lnTo>
                    <a:pt x="281" y="130"/>
                  </a:lnTo>
                  <a:lnTo>
                    <a:pt x="281" y="130"/>
                  </a:lnTo>
                  <a:lnTo>
                    <a:pt x="283" y="130"/>
                  </a:lnTo>
                  <a:lnTo>
                    <a:pt x="283" y="131"/>
                  </a:lnTo>
                  <a:lnTo>
                    <a:pt x="286" y="131"/>
                  </a:lnTo>
                  <a:lnTo>
                    <a:pt x="288" y="130"/>
                  </a:lnTo>
                  <a:lnTo>
                    <a:pt x="291" y="130"/>
                  </a:lnTo>
                  <a:lnTo>
                    <a:pt x="290" y="126"/>
                  </a:lnTo>
                  <a:lnTo>
                    <a:pt x="284" y="124"/>
                  </a:lnTo>
                  <a:lnTo>
                    <a:pt x="279" y="123"/>
                  </a:lnTo>
                  <a:lnTo>
                    <a:pt x="272" y="123"/>
                  </a:lnTo>
                  <a:lnTo>
                    <a:pt x="272" y="121"/>
                  </a:lnTo>
                  <a:lnTo>
                    <a:pt x="284" y="123"/>
                  </a:lnTo>
                  <a:lnTo>
                    <a:pt x="284" y="123"/>
                  </a:lnTo>
                  <a:lnTo>
                    <a:pt x="291" y="123"/>
                  </a:lnTo>
                  <a:lnTo>
                    <a:pt x="291" y="124"/>
                  </a:lnTo>
                  <a:lnTo>
                    <a:pt x="293" y="124"/>
                  </a:lnTo>
                  <a:lnTo>
                    <a:pt x="293" y="124"/>
                  </a:lnTo>
                  <a:lnTo>
                    <a:pt x="295" y="124"/>
                  </a:lnTo>
                  <a:lnTo>
                    <a:pt x="298" y="124"/>
                  </a:lnTo>
                  <a:lnTo>
                    <a:pt x="300" y="121"/>
                  </a:lnTo>
                  <a:lnTo>
                    <a:pt x="293" y="119"/>
                  </a:lnTo>
                  <a:lnTo>
                    <a:pt x="286" y="119"/>
                  </a:lnTo>
                  <a:lnTo>
                    <a:pt x="279" y="117"/>
                  </a:lnTo>
                  <a:lnTo>
                    <a:pt x="272" y="117"/>
                  </a:lnTo>
                  <a:lnTo>
                    <a:pt x="272" y="114"/>
                  </a:lnTo>
                  <a:lnTo>
                    <a:pt x="272" y="114"/>
                  </a:lnTo>
                  <a:lnTo>
                    <a:pt x="283" y="116"/>
                  </a:lnTo>
                  <a:lnTo>
                    <a:pt x="284" y="114"/>
                  </a:lnTo>
                  <a:lnTo>
                    <a:pt x="284" y="114"/>
                  </a:lnTo>
                  <a:lnTo>
                    <a:pt x="284" y="110"/>
                  </a:lnTo>
                  <a:lnTo>
                    <a:pt x="288" y="112"/>
                  </a:lnTo>
                  <a:lnTo>
                    <a:pt x="288" y="110"/>
                  </a:lnTo>
                  <a:lnTo>
                    <a:pt x="291" y="116"/>
                  </a:lnTo>
                  <a:lnTo>
                    <a:pt x="295" y="117"/>
                  </a:lnTo>
                  <a:lnTo>
                    <a:pt x="298" y="117"/>
                  </a:lnTo>
                  <a:lnTo>
                    <a:pt x="298" y="119"/>
                  </a:lnTo>
                  <a:lnTo>
                    <a:pt x="300" y="117"/>
                  </a:lnTo>
                  <a:lnTo>
                    <a:pt x="300" y="117"/>
                  </a:lnTo>
                  <a:lnTo>
                    <a:pt x="300" y="117"/>
                  </a:lnTo>
                  <a:lnTo>
                    <a:pt x="302" y="117"/>
                  </a:lnTo>
                  <a:lnTo>
                    <a:pt x="300" y="116"/>
                  </a:lnTo>
                  <a:lnTo>
                    <a:pt x="300" y="116"/>
                  </a:lnTo>
                  <a:lnTo>
                    <a:pt x="300" y="116"/>
                  </a:lnTo>
                  <a:lnTo>
                    <a:pt x="300" y="114"/>
                  </a:lnTo>
                  <a:lnTo>
                    <a:pt x="303" y="116"/>
                  </a:lnTo>
                  <a:lnTo>
                    <a:pt x="305" y="116"/>
                  </a:lnTo>
                  <a:lnTo>
                    <a:pt x="309" y="117"/>
                  </a:lnTo>
                  <a:lnTo>
                    <a:pt x="312" y="119"/>
                  </a:lnTo>
                  <a:lnTo>
                    <a:pt x="314" y="117"/>
                  </a:lnTo>
                  <a:lnTo>
                    <a:pt x="314" y="116"/>
                  </a:lnTo>
                  <a:lnTo>
                    <a:pt x="316" y="114"/>
                  </a:lnTo>
                  <a:lnTo>
                    <a:pt x="317" y="114"/>
                  </a:lnTo>
                  <a:lnTo>
                    <a:pt x="319" y="116"/>
                  </a:lnTo>
                  <a:lnTo>
                    <a:pt x="319" y="116"/>
                  </a:lnTo>
                  <a:lnTo>
                    <a:pt x="326" y="116"/>
                  </a:lnTo>
                  <a:lnTo>
                    <a:pt x="326" y="117"/>
                  </a:lnTo>
                  <a:lnTo>
                    <a:pt x="330" y="116"/>
                  </a:lnTo>
                  <a:lnTo>
                    <a:pt x="330" y="116"/>
                  </a:lnTo>
                  <a:lnTo>
                    <a:pt x="331" y="116"/>
                  </a:lnTo>
                  <a:lnTo>
                    <a:pt x="333" y="116"/>
                  </a:lnTo>
                  <a:lnTo>
                    <a:pt x="333" y="116"/>
                  </a:lnTo>
                  <a:lnTo>
                    <a:pt x="338" y="116"/>
                  </a:lnTo>
                  <a:lnTo>
                    <a:pt x="338" y="114"/>
                  </a:lnTo>
                  <a:lnTo>
                    <a:pt x="340" y="114"/>
                  </a:lnTo>
                  <a:lnTo>
                    <a:pt x="340" y="112"/>
                  </a:lnTo>
                  <a:lnTo>
                    <a:pt x="338" y="110"/>
                  </a:lnTo>
                  <a:lnTo>
                    <a:pt x="337" y="109"/>
                  </a:lnTo>
                  <a:lnTo>
                    <a:pt x="337" y="107"/>
                  </a:lnTo>
                  <a:lnTo>
                    <a:pt x="338" y="107"/>
                  </a:lnTo>
                  <a:lnTo>
                    <a:pt x="340" y="109"/>
                  </a:lnTo>
                  <a:lnTo>
                    <a:pt x="342" y="109"/>
                  </a:lnTo>
                  <a:lnTo>
                    <a:pt x="345" y="109"/>
                  </a:lnTo>
                  <a:lnTo>
                    <a:pt x="347" y="103"/>
                  </a:lnTo>
                  <a:lnTo>
                    <a:pt x="359" y="103"/>
                  </a:lnTo>
                  <a:lnTo>
                    <a:pt x="359" y="102"/>
                  </a:lnTo>
                  <a:lnTo>
                    <a:pt x="358" y="102"/>
                  </a:lnTo>
                  <a:lnTo>
                    <a:pt x="358" y="102"/>
                  </a:lnTo>
                  <a:lnTo>
                    <a:pt x="358" y="100"/>
                  </a:lnTo>
                  <a:lnTo>
                    <a:pt x="351" y="98"/>
                  </a:lnTo>
                  <a:lnTo>
                    <a:pt x="351" y="98"/>
                  </a:lnTo>
                  <a:lnTo>
                    <a:pt x="351" y="98"/>
                  </a:lnTo>
                  <a:lnTo>
                    <a:pt x="354" y="95"/>
                  </a:lnTo>
                  <a:lnTo>
                    <a:pt x="356" y="95"/>
                  </a:lnTo>
                  <a:lnTo>
                    <a:pt x="356" y="96"/>
                  </a:lnTo>
                  <a:lnTo>
                    <a:pt x="359" y="96"/>
                  </a:lnTo>
                  <a:lnTo>
                    <a:pt x="359" y="98"/>
                  </a:lnTo>
                  <a:lnTo>
                    <a:pt x="363" y="98"/>
                  </a:lnTo>
                  <a:lnTo>
                    <a:pt x="363" y="98"/>
                  </a:lnTo>
                  <a:lnTo>
                    <a:pt x="366" y="98"/>
                  </a:lnTo>
                  <a:lnTo>
                    <a:pt x="368" y="96"/>
                  </a:lnTo>
                  <a:lnTo>
                    <a:pt x="370" y="93"/>
                  </a:lnTo>
                  <a:lnTo>
                    <a:pt x="375" y="93"/>
                  </a:lnTo>
                  <a:lnTo>
                    <a:pt x="375" y="91"/>
                  </a:lnTo>
                  <a:lnTo>
                    <a:pt x="375" y="91"/>
                  </a:lnTo>
                  <a:lnTo>
                    <a:pt x="375" y="89"/>
                  </a:lnTo>
                  <a:lnTo>
                    <a:pt x="375" y="89"/>
                  </a:lnTo>
                  <a:lnTo>
                    <a:pt x="375" y="88"/>
                  </a:lnTo>
                  <a:lnTo>
                    <a:pt x="375" y="88"/>
                  </a:lnTo>
                  <a:lnTo>
                    <a:pt x="377" y="86"/>
                  </a:lnTo>
                  <a:lnTo>
                    <a:pt x="379" y="84"/>
                  </a:lnTo>
                  <a:lnTo>
                    <a:pt x="379" y="84"/>
                  </a:lnTo>
                  <a:lnTo>
                    <a:pt x="379" y="84"/>
                  </a:lnTo>
                  <a:lnTo>
                    <a:pt x="380" y="86"/>
                  </a:lnTo>
                  <a:lnTo>
                    <a:pt x="380" y="89"/>
                  </a:lnTo>
                  <a:lnTo>
                    <a:pt x="380" y="89"/>
                  </a:lnTo>
                  <a:lnTo>
                    <a:pt x="380" y="89"/>
                  </a:lnTo>
                  <a:lnTo>
                    <a:pt x="384" y="89"/>
                  </a:lnTo>
                  <a:lnTo>
                    <a:pt x="386" y="88"/>
                  </a:lnTo>
                  <a:lnTo>
                    <a:pt x="386" y="88"/>
                  </a:lnTo>
                  <a:lnTo>
                    <a:pt x="386" y="88"/>
                  </a:lnTo>
                  <a:lnTo>
                    <a:pt x="387" y="89"/>
                  </a:lnTo>
                  <a:lnTo>
                    <a:pt x="389" y="86"/>
                  </a:lnTo>
                  <a:lnTo>
                    <a:pt x="391" y="84"/>
                  </a:lnTo>
                  <a:lnTo>
                    <a:pt x="394" y="82"/>
                  </a:lnTo>
                  <a:lnTo>
                    <a:pt x="398" y="82"/>
                  </a:lnTo>
                  <a:lnTo>
                    <a:pt x="398" y="81"/>
                  </a:lnTo>
                  <a:lnTo>
                    <a:pt x="401" y="81"/>
                  </a:lnTo>
                  <a:lnTo>
                    <a:pt x="401" y="79"/>
                  </a:lnTo>
                  <a:lnTo>
                    <a:pt x="406" y="76"/>
                  </a:lnTo>
                  <a:lnTo>
                    <a:pt x="410" y="74"/>
                  </a:lnTo>
                  <a:lnTo>
                    <a:pt x="412" y="74"/>
                  </a:lnTo>
                  <a:lnTo>
                    <a:pt x="412" y="72"/>
                  </a:lnTo>
                  <a:lnTo>
                    <a:pt x="412" y="72"/>
                  </a:lnTo>
                  <a:lnTo>
                    <a:pt x="413" y="72"/>
                  </a:lnTo>
                  <a:lnTo>
                    <a:pt x="417" y="72"/>
                  </a:lnTo>
                  <a:lnTo>
                    <a:pt x="422" y="72"/>
                  </a:lnTo>
                  <a:lnTo>
                    <a:pt x="426" y="72"/>
                  </a:lnTo>
                  <a:lnTo>
                    <a:pt x="429" y="70"/>
                  </a:lnTo>
                  <a:lnTo>
                    <a:pt x="429" y="70"/>
                  </a:lnTo>
                  <a:lnTo>
                    <a:pt x="431" y="70"/>
                  </a:lnTo>
                  <a:lnTo>
                    <a:pt x="431" y="69"/>
                  </a:lnTo>
                  <a:lnTo>
                    <a:pt x="438" y="69"/>
                  </a:lnTo>
                  <a:lnTo>
                    <a:pt x="438" y="69"/>
                  </a:lnTo>
                  <a:lnTo>
                    <a:pt x="447" y="67"/>
                  </a:lnTo>
                  <a:lnTo>
                    <a:pt x="462" y="56"/>
                  </a:lnTo>
                  <a:lnTo>
                    <a:pt x="462" y="55"/>
                  </a:lnTo>
                  <a:lnTo>
                    <a:pt x="462" y="55"/>
                  </a:lnTo>
                  <a:lnTo>
                    <a:pt x="462" y="53"/>
                  </a:lnTo>
                  <a:lnTo>
                    <a:pt x="441" y="60"/>
                  </a:lnTo>
                  <a:lnTo>
                    <a:pt x="441" y="60"/>
                  </a:lnTo>
                  <a:lnTo>
                    <a:pt x="440" y="60"/>
                  </a:lnTo>
                  <a:lnTo>
                    <a:pt x="436" y="60"/>
                  </a:lnTo>
                  <a:lnTo>
                    <a:pt x="434" y="60"/>
                  </a:lnTo>
                  <a:lnTo>
                    <a:pt x="431" y="62"/>
                  </a:lnTo>
                  <a:lnTo>
                    <a:pt x="426" y="62"/>
                  </a:lnTo>
                  <a:lnTo>
                    <a:pt x="426" y="60"/>
                  </a:lnTo>
                  <a:lnTo>
                    <a:pt x="429" y="60"/>
                  </a:lnTo>
                  <a:lnTo>
                    <a:pt x="429" y="58"/>
                  </a:lnTo>
                  <a:lnTo>
                    <a:pt x="438" y="58"/>
                  </a:lnTo>
                  <a:lnTo>
                    <a:pt x="438" y="56"/>
                  </a:lnTo>
                  <a:lnTo>
                    <a:pt x="441" y="56"/>
                  </a:lnTo>
                  <a:lnTo>
                    <a:pt x="443" y="56"/>
                  </a:lnTo>
                  <a:lnTo>
                    <a:pt x="447" y="55"/>
                  </a:lnTo>
                  <a:lnTo>
                    <a:pt x="447" y="55"/>
                  </a:lnTo>
                  <a:lnTo>
                    <a:pt x="447" y="53"/>
                  </a:lnTo>
                  <a:lnTo>
                    <a:pt x="447" y="53"/>
                  </a:lnTo>
                  <a:lnTo>
                    <a:pt x="445" y="53"/>
                  </a:lnTo>
                  <a:lnTo>
                    <a:pt x="445" y="51"/>
                  </a:lnTo>
                  <a:lnTo>
                    <a:pt x="450" y="53"/>
                  </a:lnTo>
                  <a:lnTo>
                    <a:pt x="450" y="53"/>
                  </a:lnTo>
                  <a:lnTo>
                    <a:pt x="452" y="53"/>
                  </a:lnTo>
                  <a:lnTo>
                    <a:pt x="454" y="53"/>
                  </a:lnTo>
                  <a:lnTo>
                    <a:pt x="454" y="53"/>
                  </a:lnTo>
                  <a:lnTo>
                    <a:pt x="459" y="53"/>
                  </a:lnTo>
                  <a:lnTo>
                    <a:pt x="459" y="51"/>
                  </a:lnTo>
                  <a:lnTo>
                    <a:pt x="462" y="51"/>
                  </a:lnTo>
                  <a:lnTo>
                    <a:pt x="468" y="44"/>
                  </a:lnTo>
                  <a:lnTo>
                    <a:pt x="476" y="44"/>
                  </a:lnTo>
                  <a:lnTo>
                    <a:pt x="476" y="42"/>
                  </a:lnTo>
                  <a:lnTo>
                    <a:pt x="483" y="41"/>
                  </a:lnTo>
                  <a:lnTo>
                    <a:pt x="487" y="37"/>
                  </a:lnTo>
                  <a:lnTo>
                    <a:pt x="494" y="37"/>
                  </a:lnTo>
                  <a:lnTo>
                    <a:pt x="494" y="35"/>
                  </a:lnTo>
                  <a:lnTo>
                    <a:pt x="495" y="35"/>
                  </a:lnTo>
                  <a:lnTo>
                    <a:pt x="499" y="35"/>
                  </a:lnTo>
                  <a:lnTo>
                    <a:pt x="499" y="32"/>
                  </a:lnTo>
                  <a:lnTo>
                    <a:pt x="501" y="32"/>
                  </a:lnTo>
                  <a:lnTo>
                    <a:pt x="502" y="30"/>
                  </a:lnTo>
                  <a:lnTo>
                    <a:pt x="502" y="27"/>
                  </a:lnTo>
                  <a:lnTo>
                    <a:pt x="501" y="27"/>
                  </a:lnTo>
                  <a:lnTo>
                    <a:pt x="499" y="25"/>
                  </a:lnTo>
                  <a:lnTo>
                    <a:pt x="495" y="25"/>
                  </a:lnTo>
                  <a:lnTo>
                    <a:pt x="492" y="25"/>
                  </a:lnTo>
                  <a:lnTo>
                    <a:pt x="489" y="25"/>
                  </a:lnTo>
                  <a:lnTo>
                    <a:pt x="489" y="23"/>
                  </a:lnTo>
                  <a:lnTo>
                    <a:pt x="483" y="23"/>
                  </a:lnTo>
                  <a:lnTo>
                    <a:pt x="483" y="21"/>
                  </a:lnTo>
                  <a:lnTo>
                    <a:pt x="476" y="23"/>
                  </a:lnTo>
                  <a:lnTo>
                    <a:pt x="475" y="20"/>
                  </a:lnTo>
                  <a:lnTo>
                    <a:pt x="473" y="18"/>
                  </a:lnTo>
                  <a:lnTo>
                    <a:pt x="468" y="18"/>
                  </a:lnTo>
                  <a:lnTo>
                    <a:pt x="468" y="14"/>
                  </a:lnTo>
                  <a:lnTo>
                    <a:pt x="461" y="14"/>
                  </a:lnTo>
                  <a:lnTo>
                    <a:pt x="461" y="13"/>
                  </a:lnTo>
                  <a:lnTo>
                    <a:pt x="454" y="13"/>
                  </a:lnTo>
                  <a:lnTo>
                    <a:pt x="454" y="11"/>
                  </a:lnTo>
                  <a:lnTo>
                    <a:pt x="452" y="11"/>
                  </a:lnTo>
                  <a:lnTo>
                    <a:pt x="452" y="11"/>
                  </a:lnTo>
                  <a:lnTo>
                    <a:pt x="448" y="11"/>
                  </a:lnTo>
                  <a:lnTo>
                    <a:pt x="448" y="9"/>
                  </a:lnTo>
                  <a:lnTo>
                    <a:pt x="438" y="9"/>
                  </a:lnTo>
                  <a:lnTo>
                    <a:pt x="438" y="7"/>
                  </a:lnTo>
                  <a:lnTo>
                    <a:pt x="438" y="7"/>
                  </a:lnTo>
                  <a:lnTo>
                    <a:pt x="436" y="7"/>
                  </a:lnTo>
                  <a:lnTo>
                    <a:pt x="434" y="7"/>
                  </a:lnTo>
                  <a:lnTo>
                    <a:pt x="434" y="9"/>
                  </a:lnTo>
                  <a:lnTo>
                    <a:pt x="427" y="7"/>
                  </a:lnTo>
                  <a:lnTo>
                    <a:pt x="419" y="18"/>
                  </a:lnTo>
                  <a:lnTo>
                    <a:pt x="413" y="20"/>
                  </a:lnTo>
                  <a:lnTo>
                    <a:pt x="413" y="20"/>
                  </a:lnTo>
                  <a:lnTo>
                    <a:pt x="410" y="20"/>
                  </a:lnTo>
                  <a:lnTo>
                    <a:pt x="410" y="21"/>
                  </a:lnTo>
                  <a:lnTo>
                    <a:pt x="406" y="23"/>
                  </a:lnTo>
                  <a:lnTo>
                    <a:pt x="405" y="25"/>
                  </a:lnTo>
                  <a:lnTo>
                    <a:pt x="403" y="25"/>
                  </a:lnTo>
                  <a:lnTo>
                    <a:pt x="401" y="25"/>
                  </a:lnTo>
                  <a:lnTo>
                    <a:pt x="401" y="23"/>
                  </a:lnTo>
                  <a:lnTo>
                    <a:pt x="401" y="25"/>
                  </a:lnTo>
                  <a:lnTo>
                    <a:pt x="396" y="27"/>
                  </a:lnTo>
                  <a:lnTo>
                    <a:pt x="396" y="27"/>
                  </a:lnTo>
                  <a:lnTo>
                    <a:pt x="389" y="27"/>
                  </a:lnTo>
                  <a:lnTo>
                    <a:pt x="389" y="27"/>
                  </a:lnTo>
                  <a:lnTo>
                    <a:pt x="389" y="28"/>
                  </a:lnTo>
                  <a:lnTo>
                    <a:pt x="387" y="28"/>
                  </a:lnTo>
                  <a:lnTo>
                    <a:pt x="387" y="30"/>
                  </a:lnTo>
                  <a:lnTo>
                    <a:pt x="386" y="30"/>
                  </a:lnTo>
                  <a:lnTo>
                    <a:pt x="384" y="30"/>
                  </a:lnTo>
                  <a:lnTo>
                    <a:pt x="384" y="28"/>
                  </a:lnTo>
                  <a:lnTo>
                    <a:pt x="384" y="28"/>
                  </a:lnTo>
                  <a:lnTo>
                    <a:pt x="384" y="28"/>
                  </a:lnTo>
                  <a:lnTo>
                    <a:pt x="384" y="28"/>
                  </a:lnTo>
                  <a:lnTo>
                    <a:pt x="384" y="28"/>
                  </a:lnTo>
                  <a:lnTo>
                    <a:pt x="387" y="25"/>
                  </a:lnTo>
                  <a:lnTo>
                    <a:pt x="389" y="25"/>
                  </a:lnTo>
                  <a:lnTo>
                    <a:pt x="393" y="23"/>
                  </a:lnTo>
                  <a:lnTo>
                    <a:pt x="393" y="21"/>
                  </a:lnTo>
                  <a:lnTo>
                    <a:pt x="401" y="21"/>
                  </a:lnTo>
                  <a:lnTo>
                    <a:pt x="401" y="20"/>
                  </a:lnTo>
                  <a:lnTo>
                    <a:pt x="405" y="20"/>
                  </a:lnTo>
                  <a:lnTo>
                    <a:pt x="405" y="20"/>
                  </a:lnTo>
                  <a:lnTo>
                    <a:pt x="408" y="20"/>
                  </a:lnTo>
                  <a:lnTo>
                    <a:pt x="408" y="18"/>
                  </a:lnTo>
                  <a:lnTo>
                    <a:pt x="410" y="18"/>
                  </a:lnTo>
                  <a:lnTo>
                    <a:pt x="410" y="16"/>
                  </a:lnTo>
                  <a:lnTo>
                    <a:pt x="413" y="14"/>
                  </a:lnTo>
                  <a:lnTo>
                    <a:pt x="415" y="13"/>
                  </a:lnTo>
                  <a:lnTo>
                    <a:pt x="417" y="11"/>
                  </a:lnTo>
                  <a:lnTo>
                    <a:pt x="419" y="7"/>
                  </a:lnTo>
                  <a:lnTo>
                    <a:pt x="410" y="6"/>
                  </a:lnTo>
                  <a:lnTo>
                    <a:pt x="408" y="4"/>
                  </a:lnTo>
                  <a:lnTo>
                    <a:pt x="401" y="6"/>
                  </a:lnTo>
                  <a:lnTo>
                    <a:pt x="401" y="6"/>
                  </a:lnTo>
                  <a:lnTo>
                    <a:pt x="398" y="7"/>
                  </a:lnTo>
                  <a:lnTo>
                    <a:pt x="393" y="7"/>
                  </a:lnTo>
                  <a:lnTo>
                    <a:pt x="387" y="6"/>
                  </a:lnTo>
                  <a:lnTo>
                    <a:pt x="386" y="6"/>
                  </a:lnTo>
                  <a:lnTo>
                    <a:pt x="386" y="7"/>
                  </a:lnTo>
                  <a:lnTo>
                    <a:pt x="375" y="6"/>
                  </a:lnTo>
                  <a:lnTo>
                    <a:pt x="375" y="4"/>
                  </a:lnTo>
                  <a:lnTo>
                    <a:pt x="373" y="4"/>
                  </a:lnTo>
                  <a:lnTo>
                    <a:pt x="372" y="6"/>
                  </a:lnTo>
                  <a:lnTo>
                    <a:pt x="368" y="6"/>
                  </a:lnTo>
                  <a:lnTo>
                    <a:pt x="366" y="4"/>
                  </a:lnTo>
                  <a:lnTo>
                    <a:pt x="365" y="4"/>
                  </a:lnTo>
                  <a:lnTo>
                    <a:pt x="361" y="4"/>
                  </a:lnTo>
                  <a:lnTo>
                    <a:pt x="359" y="2"/>
                  </a:lnTo>
                  <a:lnTo>
                    <a:pt x="356" y="2"/>
                  </a:lnTo>
                  <a:lnTo>
                    <a:pt x="349" y="7"/>
                  </a:lnTo>
                  <a:lnTo>
                    <a:pt x="349" y="14"/>
                  </a:lnTo>
                  <a:lnTo>
                    <a:pt x="347" y="14"/>
                  </a:lnTo>
                  <a:lnTo>
                    <a:pt x="347" y="11"/>
                  </a:lnTo>
                  <a:lnTo>
                    <a:pt x="342" y="13"/>
                  </a:lnTo>
                  <a:lnTo>
                    <a:pt x="337" y="13"/>
                  </a:lnTo>
                  <a:lnTo>
                    <a:pt x="331" y="14"/>
                  </a:lnTo>
                  <a:lnTo>
                    <a:pt x="326" y="16"/>
                  </a:lnTo>
                  <a:lnTo>
                    <a:pt x="326" y="18"/>
                  </a:lnTo>
                  <a:lnTo>
                    <a:pt x="328" y="20"/>
                  </a:lnTo>
                  <a:lnTo>
                    <a:pt x="330" y="21"/>
                  </a:lnTo>
                  <a:lnTo>
                    <a:pt x="330" y="23"/>
                  </a:lnTo>
                  <a:lnTo>
                    <a:pt x="326" y="21"/>
                  </a:lnTo>
                  <a:lnTo>
                    <a:pt x="324" y="20"/>
                  </a:lnTo>
                  <a:lnTo>
                    <a:pt x="321" y="18"/>
                  </a:lnTo>
                  <a:lnTo>
                    <a:pt x="319" y="18"/>
                  </a:lnTo>
                  <a:lnTo>
                    <a:pt x="317" y="14"/>
                  </a:lnTo>
                  <a:lnTo>
                    <a:pt x="314" y="14"/>
                  </a:lnTo>
                  <a:lnTo>
                    <a:pt x="314" y="14"/>
                  </a:lnTo>
                  <a:lnTo>
                    <a:pt x="302" y="14"/>
                  </a:lnTo>
                  <a:lnTo>
                    <a:pt x="293" y="14"/>
                  </a:lnTo>
                  <a:lnTo>
                    <a:pt x="283" y="14"/>
                  </a:lnTo>
                  <a:lnTo>
                    <a:pt x="274" y="14"/>
                  </a:lnTo>
                  <a:lnTo>
                    <a:pt x="269" y="18"/>
                  </a:lnTo>
                  <a:lnTo>
                    <a:pt x="267" y="18"/>
                  </a:lnTo>
                  <a:lnTo>
                    <a:pt x="265" y="18"/>
                  </a:lnTo>
                  <a:lnTo>
                    <a:pt x="265" y="20"/>
                  </a:lnTo>
                  <a:lnTo>
                    <a:pt x="267" y="21"/>
                  </a:lnTo>
                  <a:lnTo>
                    <a:pt x="269" y="21"/>
                  </a:lnTo>
                  <a:lnTo>
                    <a:pt x="269" y="23"/>
                  </a:lnTo>
                  <a:lnTo>
                    <a:pt x="270" y="23"/>
                  </a:lnTo>
                  <a:lnTo>
                    <a:pt x="270" y="25"/>
                  </a:lnTo>
                  <a:lnTo>
                    <a:pt x="276" y="25"/>
                  </a:lnTo>
                  <a:lnTo>
                    <a:pt x="276" y="27"/>
                  </a:lnTo>
                  <a:lnTo>
                    <a:pt x="279" y="28"/>
                  </a:lnTo>
                  <a:lnTo>
                    <a:pt x="281" y="30"/>
                  </a:lnTo>
                  <a:lnTo>
                    <a:pt x="284" y="32"/>
                  </a:lnTo>
                  <a:lnTo>
                    <a:pt x="283" y="35"/>
                  </a:lnTo>
                  <a:lnTo>
                    <a:pt x="283" y="35"/>
                  </a:lnTo>
                  <a:lnTo>
                    <a:pt x="283" y="35"/>
                  </a:lnTo>
                  <a:lnTo>
                    <a:pt x="281" y="35"/>
                  </a:lnTo>
                  <a:lnTo>
                    <a:pt x="281" y="35"/>
                  </a:lnTo>
                  <a:lnTo>
                    <a:pt x="279" y="30"/>
                  </a:lnTo>
                  <a:lnTo>
                    <a:pt x="279" y="30"/>
                  </a:lnTo>
                  <a:lnTo>
                    <a:pt x="279" y="28"/>
                  </a:lnTo>
                  <a:lnTo>
                    <a:pt x="267" y="27"/>
                  </a:lnTo>
                  <a:lnTo>
                    <a:pt x="267" y="23"/>
                  </a:lnTo>
                  <a:lnTo>
                    <a:pt x="265" y="23"/>
                  </a:lnTo>
                  <a:lnTo>
                    <a:pt x="263" y="21"/>
                  </a:lnTo>
                  <a:lnTo>
                    <a:pt x="260" y="21"/>
                  </a:lnTo>
                  <a:lnTo>
                    <a:pt x="258" y="23"/>
                  </a:lnTo>
                  <a:lnTo>
                    <a:pt x="258" y="25"/>
                  </a:lnTo>
                  <a:lnTo>
                    <a:pt x="248" y="25"/>
                  </a:lnTo>
                  <a:lnTo>
                    <a:pt x="246" y="21"/>
                  </a:lnTo>
                  <a:lnTo>
                    <a:pt x="246" y="21"/>
                  </a:lnTo>
                  <a:lnTo>
                    <a:pt x="246" y="20"/>
                  </a:lnTo>
                  <a:lnTo>
                    <a:pt x="244" y="20"/>
                  </a:lnTo>
                  <a:lnTo>
                    <a:pt x="244" y="25"/>
                  </a:lnTo>
                  <a:lnTo>
                    <a:pt x="242" y="25"/>
                  </a:lnTo>
                  <a:lnTo>
                    <a:pt x="237" y="32"/>
                  </a:lnTo>
                  <a:lnTo>
                    <a:pt x="232" y="32"/>
                  </a:lnTo>
                  <a:lnTo>
                    <a:pt x="230" y="27"/>
                  </a:lnTo>
                  <a:lnTo>
                    <a:pt x="227" y="27"/>
                  </a:lnTo>
                  <a:lnTo>
                    <a:pt x="225" y="28"/>
                  </a:lnTo>
                  <a:lnTo>
                    <a:pt x="225" y="30"/>
                  </a:lnTo>
                  <a:lnTo>
                    <a:pt x="225" y="32"/>
                  </a:lnTo>
                  <a:lnTo>
                    <a:pt x="227" y="34"/>
                  </a:lnTo>
                  <a:lnTo>
                    <a:pt x="227" y="35"/>
                  </a:lnTo>
                  <a:lnTo>
                    <a:pt x="232" y="35"/>
                  </a:lnTo>
                  <a:lnTo>
                    <a:pt x="234" y="37"/>
                  </a:lnTo>
                  <a:lnTo>
                    <a:pt x="239" y="37"/>
                  </a:lnTo>
                  <a:lnTo>
                    <a:pt x="239" y="39"/>
                  </a:lnTo>
                  <a:lnTo>
                    <a:pt x="244" y="39"/>
                  </a:lnTo>
                  <a:lnTo>
                    <a:pt x="244" y="41"/>
                  </a:lnTo>
                  <a:lnTo>
                    <a:pt x="241" y="41"/>
                  </a:lnTo>
                  <a:lnTo>
                    <a:pt x="241" y="41"/>
                  </a:lnTo>
                  <a:lnTo>
                    <a:pt x="237" y="42"/>
                  </a:lnTo>
                  <a:lnTo>
                    <a:pt x="237" y="39"/>
                  </a:lnTo>
                  <a:lnTo>
                    <a:pt x="225" y="35"/>
                  </a:lnTo>
                  <a:lnTo>
                    <a:pt x="223" y="32"/>
                  </a:lnTo>
                  <a:lnTo>
                    <a:pt x="213" y="30"/>
                  </a:lnTo>
                  <a:lnTo>
                    <a:pt x="213" y="28"/>
                  </a:lnTo>
                  <a:lnTo>
                    <a:pt x="209" y="28"/>
                  </a:lnTo>
                  <a:lnTo>
                    <a:pt x="209" y="27"/>
                  </a:lnTo>
                  <a:lnTo>
                    <a:pt x="207" y="27"/>
                  </a:lnTo>
                  <a:lnTo>
                    <a:pt x="204" y="27"/>
                  </a:lnTo>
                  <a:lnTo>
                    <a:pt x="201" y="27"/>
                  </a:lnTo>
                  <a:lnTo>
                    <a:pt x="202" y="32"/>
                  </a:lnTo>
                  <a:lnTo>
                    <a:pt x="201" y="32"/>
                  </a:lnTo>
                  <a:lnTo>
                    <a:pt x="201" y="37"/>
                  </a:lnTo>
                  <a:lnTo>
                    <a:pt x="204" y="41"/>
                  </a:lnTo>
                  <a:lnTo>
                    <a:pt x="207" y="44"/>
                  </a:lnTo>
                  <a:lnTo>
                    <a:pt x="207" y="48"/>
                  </a:lnTo>
                  <a:lnTo>
                    <a:pt x="197" y="39"/>
                  </a:lnTo>
                  <a:lnTo>
                    <a:pt x="197" y="39"/>
                  </a:lnTo>
                  <a:lnTo>
                    <a:pt x="197" y="44"/>
                  </a:lnTo>
                  <a:lnTo>
                    <a:pt x="194" y="42"/>
                  </a:lnTo>
                  <a:lnTo>
                    <a:pt x="192" y="41"/>
                  </a:lnTo>
                  <a:lnTo>
                    <a:pt x="190" y="39"/>
                  </a:lnTo>
                  <a:lnTo>
                    <a:pt x="188" y="37"/>
                  </a:lnTo>
                  <a:lnTo>
                    <a:pt x="188" y="35"/>
                  </a:lnTo>
                  <a:lnTo>
                    <a:pt x="185" y="35"/>
                  </a:lnTo>
                  <a:lnTo>
                    <a:pt x="185" y="32"/>
                  </a:lnTo>
                  <a:lnTo>
                    <a:pt x="180" y="32"/>
                  </a:lnTo>
                  <a:lnTo>
                    <a:pt x="180" y="32"/>
                  </a:lnTo>
                  <a:lnTo>
                    <a:pt x="178" y="32"/>
                  </a:lnTo>
                  <a:lnTo>
                    <a:pt x="178" y="30"/>
                  </a:lnTo>
                  <a:lnTo>
                    <a:pt x="164" y="28"/>
                  </a:lnTo>
                  <a:lnTo>
                    <a:pt x="164" y="28"/>
                  </a:lnTo>
                  <a:lnTo>
                    <a:pt x="159" y="27"/>
                  </a:lnTo>
                  <a:lnTo>
                    <a:pt x="157" y="25"/>
                  </a:lnTo>
                  <a:lnTo>
                    <a:pt x="157" y="23"/>
                  </a:lnTo>
                  <a:lnTo>
                    <a:pt x="155" y="23"/>
                  </a:lnTo>
                  <a:lnTo>
                    <a:pt x="143" y="23"/>
                  </a:lnTo>
                  <a:lnTo>
                    <a:pt x="145" y="25"/>
                  </a:lnTo>
                  <a:lnTo>
                    <a:pt x="145" y="27"/>
                  </a:lnTo>
                  <a:lnTo>
                    <a:pt x="146" y="28"/>
                  </a:lnTo>
                  <a:lnTo>
                    <a:pt x="146" y="28"/>
                  </a:lnTo>
                  <a:lnTo>
                    <a:pt x="148" y="30"/>
                  </a:lnTo>
                  <a:lnTo>
                    <a:pt x="148" y="30"/>
                  </a:lnTo>
                  <a:lnTo>
                    <a:pt x="148" y="30"/>
                  </a:lnTo>
                  <a:lnTo>
                    <a:pt x="148" y="32"/>
                  </a:lnTo>
                  <a:lnTo>
                    <a:pt x="150" y="32"/>
                  </a:lnTo>
                  <a:lnTo>
                    <a:pt x="150" y="34"/>
                  </a:lnTo>
                  <a:lnTo>
                    <a:pt x="141" y="32"/>
                  </a:lnTo>
                  <a:lnTo>
                    <a:pt x="141" y="32"/>
                  </a:lnTo>
                  <a:lnTo>
                    <a:pt x="138" y="32"/>
                  </a:lnTo>
                  <a:lnTo>
                    <a:pt x="134" y="32"/>
                  </a:lnTo>
                  <a:lnTo>
                    <a:pt x="132" y="34"/>
                  </a:lnTo>
                  <a:lnTo>
                    <a:pt x="124" y="32"/>
                  </a:lnTo>
                  <a:lnTo>
                    <a:pt x="124" y="35"/>
                  </a:lnTo>
                  <a:lnTo>
                    <a:pt x="125" y="39"/>
                  </a:lnTo>
                  <a:lnTo>
                    <a:pt x="125" y="41"/>
                  </a:lnTo>
                  <a:lnTo>
                    <a:pt x="134" y="41"/>
                  </a:lnTo>
                  <a:lnTo>
                    <a:pt x="134" y="42"/>
                  </a:lnTo>
                  <a:lnTo>
                    <a:pt x="138" y="42"/>
                  </a:lnTo>
                  <a:lnTo>
                    <a:pt x="139" y="44"/>
                  </a:lnTo>
                  <a:lnTo>
                    <a:pt x="143" y="44"/>
                  </a:lnTo>
                  <a:lnTo>
                    <a:pt x="143" y="42"/>
                  </a:lnTo>
                  <a:lnTo>
                    <a:pt x="146" y="42"/>
                  </a:lnTo>
                  <a:lnTo>
                    <a:pt x="146" y="41"/>
                  </a:lnTo>
                  <a:lnTo>
                    <a:pt x="148" y="41"/>
                  </a:lnTo>
                  <a:lnTo>
                    <a:pt x="150" y="42"/>
                  </a:lnTo>
                  <a:lnTo>
                    <a:pt x="152" y="42"/>
                  </a:lnTo>
                  <a:lnTo>
                    <a:pt x="155" y="42"/>
                  </a:lnTo>
                  <a:lnTo>
                    <a:pt x="157" y="41"/>
                  </a:lnTo>
                  <a:lnTo>
                    <a:pt x="160" y="41"/>
                  </a:lnTo>
                  <a:lnTo>
                    <a:pt x="160" y="41"/>
                  </a:lnTo>
                  <a:lnTo>
                    <a:pt x="162" y="41"/>
                  </a:lnTo>
                  <a:lnTo>
                    <a:pt x="164" y="42"/>
                  </a:lnTo>
                  <a:lnTo>
                    <a:pt x="164" y="44"/>
                  </a:lnTo>
                  <a:lnTo>
                    <a:pt x="160" y="46"/>
                  </a:lnTo>
                  <a:lnTo>
                    <a:pt x="159" y="46"/>
                  </a:lnTo>
                  <a:lnTo>
                    <a:pt x="159" y="53"/>
                  </a:lnTo>
                  <a:lnTo>
                    <a:pt x="159" y="53"/>
                  </a:lnTo>
                  <a:lnTo>
                    <a:pt x="159" y="55"/>
                  </a:lnTo>
                  <a:lnTo>
                    <a:pt x="159" y="55"/>
                  </a:lnTo>
                  <a:lnTo>
                    <a:pt x="155" y="46"/>
                  </a:lnTo>
                  <a:lnTo>
                    <a:pt x="146" y="48"/>
                  </a:lnTo>
                  <a:lnTo>
                    <a:pt x="146" y="48"/>
                  </a:lnTo>
                  <a:lnTo>
                    <a:pt x="145" y="48"/>
                  </a:lnTo>
                  <a:lnTo>
                    <a:pt x="146" y="51"/>
                  </a:lnTo>
                  <a:lnTo>
                    <a:pt x="148" y="53"/>
                  </a:lnTo>
                  <a:lnTo>
                    <a:pt x="150" y="55"/>
                  </a:lnTo>
                  <a:lnTo>
                    <a:pt x="150" y="58"/>
                  </a:lnTo>
                  <a:lnTo>
                    <a:pt x="150" y="58"/>
                  </a:lnTo>
                  <a:lnTo>
                    <a:pt x="148" y="56"/>
                  </a:lnTo>
                  <a:lnTo>
                    <a:pt x="146" y="53"/>
                  </a:lnTo>
                  <a:lnTo>
                    <a:pt x="145" y="49"/>
                  </a:lnTo>
                  <a:lnTo>
                    <a:pt x="143" y="48"/>
                  </a:lnTo>
                  <a:lnTo>
                    <a:pt x="132" y="44"/>
                  </a:lnTo>
                  <a:lnTo>
                    <a:pt x="131" y="46"/>
                  </a:lnTo>
                  <a:lnTo>
                    <a:pt x="129" y="46"/>
                  </a:lnTo>
                  <a:lnTo>
                    <a:pt x="129" y="48"/>
                  </a:lnTo>
                  <a:lnTo>
                    <a:pt x="129" y="49"/>
                  </a:lnTo>
                  <a:lnTo>
                    <a:pt x="131" y="49"/>
                  </a:lnTo>
                  <a:lnTo>
                    <a:pt x="131" y="53"/>
                  </a:lnTo>
                  <a:lnTo>
                    <a:pt x="125" y="49"/>
                  </a:lnTo>
                  <a:lnTo>
                    <a:pt x="125" y="48"/>
                  </a:lnTo>
                  <a:lnTo>
                    <a:pt x="122" y="48"/>
                  </a:lnTo>
                  <a:lnTo>
                    <a:pt x="120" y="44"/>
                  </a:lnTo>
                  <a:lnTo>
                    <a:pt x="115" y="41"/>
                  </a:lnTo>
                  <a:lnTo>
                    <a:pt x="115" y="39"/>
                  </a:lnTo>
                  <a:lnTo>
                    <a:pt x="111" y="41"/>
                  </a:lnTo>
                  <a:lnTo>
                    <a:pt x="111" y="41"/>
                  </a:lnTo>
                  <a:lnTo>
                    <a:pt x="105" y="42"/>
                  </a:lnTo>
                  <a:lnTo>
                    <a:pt x="101" y="48"/>
                  </a:lnTo>
                  <a:lnTo>
                    <a:pt x="98" y="48"/>
                  </a:lnTo>
                  <a:lnTo>
                    <a:pt x="96" y="51"/>
                  </a:lnTo>
                  <a:lnTo>
                    <a:pt x="94" y="53"/>
                  </a:lnTo>
                  <a:lnTo>
                    <a:pt x="94" y="53"/>
                  </a:lnTo>
                  <a:lnTo>
                    <a:pt x="92" y="55"/>
                  </a:lnTo>
                  <a:lnTo>
                    <a:pt x="91" y="55"/>
                  </a:lnTo>
                  <a:lnTo>
                    <a:pt x="89" y="53"/>
                  </a:lnTo>
                  <a:lnTo>
                    <a:pt x="87" y="53"/>
                  </a:lnTo>
                  <a:lnTo>
                    <a:pt x="87" y="51"/>
                  </a:lnTo>
                  <a:lnTo>
                    <a:pt x="85" y="51"/>
                  </a:lnTo>
                  <a:lnTo>
                    <a:pt x="85" y="49"/>
                  </a:lnTo>
                  <a:lnTo>
                    <a:pt x="82" y="49"/>
                  </a:lnTo>
                  <a:lnTo>
                    <a:pt x="78" y="49"/>
                  </a:lnTo>
                  <a:lnTo>
                    <a:pt x="77" y="49"/>
                  </a:lnTo>
                  <a:lnTo>
                    <a:pt x="73" y="49"/>
                  </a:lnTo>
                  <a:lnTo>
                    <a:pt x="71" y="49"/>
                  </a:lnTo>
                  <a:lnTo>
                    <a:pt x="71" y="49"/>
                  </a:lnTo>
                  <a:lnTo>
                    <a:pt x="70" y="49"/>
                  </a:lnTo>
                  <a:lnTo>
                    <a:pt x="70" y="51"/>
                  </a:lnTo>
                  <a:lnTo>
                    <a:pt x="66" y="53"/>
                  </a:lnTo>
                  <a:lnTo>
                    <a:pt x="63" y="53"/>
                  </a:lnTo>
                  <a:lnTo>
                    <a:pt x="61" y="56"/>
                  </a:lnTo>
                  <a:lnTo>
                    <a:pt x="64" y="56"/>
                  </a:lnTo>
                  <a:lnTo>
                    <a:pt x="68" y="55"/>
                  </a:lnTo>
                  <a:lnTo>
                    <a:pt x="71" y="55"/>
                  </a:lnTo>
                  <a:lnTo>
                    <a:pt x="75" y="55"/>
                  </a:lnTo>
                  <a:lnTo>
                    <a:pt x="78" y="55"/>
                  </a:lnTo>
                  <a:lnTo>
                    <a:pt x="82" y="56"/>
                  </a:lnTo>
                  <a:lnTo>
                    <a:pt x="80" y="56"/>
                  </a:lnTo>
                  <a:lnTo>
                    <a:pt x="77" y="56"/>
                  </a:lnTo>
                  <a:lnTo>
                    <a:pt x="75" y="56"/>
                  </a:lnTo>
                  <a:lnTo>
                    <a:pt x="71" y="58"/>
                  </a:lnTo>
                  <a:lnTo>
                    <a:pt x="70" y="58"/>
                  </a:lnTo>
                  <a:lnTo>
                    <a:pt x="70" y="60"/>
                  </a:lnTo>
                  <a:lnTo>
                    <a:pt x="68" y="62"/>
                  </a:lnTo>
                  <a:lnTo>
                    <a:pt x="71" y="62"/>
                  </a:lnTo>
                  <a:lnTo>
                    <a:pt x="73" y="62"/>
                  </a:lnTo>
                  <a:lnTo>
                    <a:pt x="75" y="62"/>
                  </a:lnTo>
                  <a:lnTo>
                    <a:pt x="78" y="60"/>
                  </a:lnTo>
                  <a:lnTo>
                    <a:pt x="87" y="60"/>
                  </a:lnTo>
                  <a:lnTo>
                    <a:pt x="87" y="60"/>
                  </a:lnTo>
                  <a:lnTo>
                    <a:pt x="91" y="58"/>
                  </a:lnTo>
                  <a:lnTo>
                    <a:pt x="92" y="60"/>
                  </a:lnTo>
                  <a:lnTo>
                    <a:pt x="94" y="60"/>
                  </a:lnTo>
                  <a:lnTo>
                    <a:pt x="96" y="60"/>
                  </a:lnTo>
                  <a:lnTo>
                    <a:pt x="99" y="60"/>
                  </a:lnTo>
                  <a:lnTo>
                    <a:pt x="101" y="60"/>
                  </a:lnTo>
                  <a:lnTo>
                    <a:pt x="99" y="62"/>
                  </a:lnTo>
                  <a:lnTo>
                    <a:pt x="98" y="62"/>
                  </a:lnTo>
                  <a:lnTo>
                    <a:pt x="94" y="62"/>
                  </a:lnTo>
                  <a:lnTo>
                    <a:pt x="91" y="62"/>
                  </a:lnTo>
                  <a:lnTo>
                    <a:pt x="71" y="67"/>
                  </a:lnTo>
                  <a:lnTo>
                    <a:pt x="71" y="69"/>
                  </a:lnTo>
                  <a:lnTo>
                    <a:pt x="71" y="69"/>
                  </a:lnTo>
                  <a:lnTo>
                    <a:pt x="71" y="74"/>
                  </a:lnTo>
                  <a:lnTo>
                    <a:pt x="75" y="72"/>
                  </a:lnTo>
                  <a:lnTo>
                    <a:pt x="77" y="72"/>
                  </a:lnTo>
                  <a:lnTo>
                    <a:pt x="80" y="70"/>
                  </a:lnTo>
                  <a:lnTo>
                    <a:pt x="80" y="69"/>
                  </a:lnTo>
                  <a:lnTo>
                    <a:pt x="87" y="69"/>
                  </a:lnTo>
                  <a:lnTo>
                    <a:pt x="87" y="69"/>
                  </a:lnTo>
                  <a:lnTo>
                    <a:pt x="89" y="69"/>
                  </a:lnTo>
                  <a:lnTo>
                    <a:pt x="89" y="67"/>
                  </a:lnTo>
                  <a:lnTo>
                    <a:pt x="92" y="67"/>
                  </a:lnTo>
                  <a:lnTo>
                    <a:pt x="92" y="65"/>
                  </a:lnTo>
                  <a:lnTo>
                    <a:pt x="101" y="65"/>
                  </a:lnTo>
                  <a:lnTo>
                    <a:pt x="111" y="62"/>
                  </a:lnTo>
                  <a:lnTo>
                    <a:pt x="111" y="65"/>
                  </a:lnTo>
                  <a:lnTo>
                    <a:pt x="108" y="67"/>
                  </a:lnTo>
                  <a:lnTo>
                    <a:pt x="105" y="69"/>
                  </a:lnTo>
                  <a:lnTo>
                    <a:pt x="103" y="69"/>
                  </a:lnTo>
                  <a:lnTo>
                    <a:pt x="101" y="67"/>
                  </a:lnTo>
                  <a:lnTo>
                    <a:pt x="101" y="67"/>
                  </a:lnTo>
                  <a:lnTo>
                    <a:pt x="92" y="69"/>
                  </a:lnTo>
                  <a:lnTo>
                    <a:pt x="92" y="70"/>
                  </a:lnTo>
                  <a:lnTo>
                    <a:pt x="89" y="70"/>
                  </a:lnTo>
                  <a:lnTo>
                    <a:pt x="89" y="70"/>
                  </a:lnTo>
                  <a:lnTo>
                    <a:pt x="84" y="70"/>
                  </a:lnTo>
                  <a:lnTo>
                    <a:pt x="80" y="74"/>
                  </a:lnTo>
                  <a:lnTo>
                    <a:pt x="78" y="74"/>
                  </a:lnTo>
                  <a:lnTo>
                    <a:pt x="78" y="76"/>
                  </a:lnTo>
                  <a:lnTo>
                    <a:pt x="77" y="77"/>
                  </a:lnTo>
                  <a:lnTo>
                    <a:pt x="78" y="79"/>
                  </a:lnTo>
                  <a:lnTo>
                    <a:pt x="80" y="81"/>
                  </a:lnTo>
                  <a:lnTo>
                    <a:pt x="84" y="81"/>
                  </a:lnTo>
                  <a:lnTo>
                    <a:pt x="84" y="81"/>
                  </a:lnTo>
                  <a:lnTo>
                    <a:pt x="87" y="81"/>
                  </a:lnTo>
                  <a:lnTo>
                    <a:pt x="87" y="79"/>
                  </a:lnTo>
                  <a:lnTo>
                    <a:pt x="89" y="79"/>
                  </a:lnTo>
                  <a:lnTo>
                    <a:pt x="89" y="77"/>
                  </a:lnTo>
                  <a:lnTo>
                    <a:pt x="91" y="77"/>
                  </a:lnTo>
                  <a:lnTo>
                    <a:pt x="92" y="79"/>
                  </a:lnTo>
                  <a:lnTo>
                    <a:pt x="92" y="79"/>
                  </a:lnTo>
                  <a:lnTo>
                    <a:pt x="105" y="79"/>
                  </a:lnTo>
                  <a:lnTo>
                    <a:pt x="105" y="81"/>
                  </a:lnTo>
                  <a:lnTo>
                    <a:pt x="111" y="79"/>
                  </a:lnTo>
                  <a:lnTo>
                    <a:pt x="111" y="77"/>
                  </a:lnTo>
                  <a:lnTo>
                    <a:pt x="111" y="77"/>
                  </a:lnTo>
                  <a:lnTo>
                    <a:pt x="111" y="79"/>
                  </a:lnTo>
                  <a:lnTo>
                    <a:pt x="113" y="79"/>
                  </a:lnTo>
                  <a:lnTo>
                    <a:pt x="117" y="79"/>
                  </a:lnTo>
                  <a:lnTo>
                    <a:pt x="117" y="77"/>
                  </a:lnTo>
                  <a:lnTo>
                    <a:pt x="120" y="77"/>
                  </a:lnTo>
                  <a:lnTo>
                    <a:pt x="122" y="81"/>
                  </a:lnTo>
                  <a:lnTo>
                    <a:pt x="125" y="81"/>
                  </a:lnTo>
                  <a:lnTo>
                    <a:pt x="129" y="81"/>
                  </a:lnTo>
                  <a:lnTo>
                    <a:pt x="131" y="81"/>
                  </a:lnTo>
                  <a:lnTo>
                    <a:pt x="132" y="77"/>
                  </a:lnTo>
                  <a:lnTo>
                    <a:pt x="134" y="77"/>
                  </a:lnTo>
                  <a:lnTo>
                    <a:pt x="138" y="74"/>
                  </a:lnTo>
                  <a:lnTo>
                    <a:pt x="139" y="74"/>
                  </a:lnTo>
                  <a:lnTo>
                    <a:pt x="138" y="77"/>
                  </a:lnTo>
                  <a:lnTo>
                    <a:pt x="138" y="82"/>
                  </a:lnTo>
                  <a:lnTo>
                    <a:pt x="139" y="82"/>
                  </a:lnTo>
                  <a:lnTo>
                    <a:pt x="139" y="82"/>
                  </a:lnTo>
                  <a:lnTo>
                    <a:pt x="141" y="82"/>
                  </a:lnTo>
                  <a:lnTo>
                    <a:pt x="146" y="82"/>
                  </a:lnTo>
                  <a:lnTo>
                    <a:pt x="146" y="84"/>
                  </a:lnTo>
                  <a:lnTo>
                    <a:pt x="146" y="84"/>
                  </a:lnTo>
                  <a:lnTo>
                    <a:pt x="148" y="84"/>
                  </a:lnTo>
                  <a:lnTo>
                    <a:pt x="148" y="82"/>
                  </a:lnTo>
                  <a:lnTo>
                    <a:pt x="153" y="82"/>
                  </a:lnTo>
                  <a:lnTo>
                    <a:pt x="157" y="84"/>
                  </a:lnTo>
                  <a:lnTo>
                    <a:pt x="160" y="86"/>
                  </a:lnTo>
                  <a:lnTo>
                    <a:pt x="162" y="82"/>
                  </a:lnTo>
                  <a:lnTo>
                    <a:pt x="162" y="81"/>
                  </a:lnTo>
                  <a:lnTo>
                    <a:pt x="164" y="79"/>
                  </a:lnTo>
                  <a:lnTo>
                    <a:pt x="164" y="79"/>
                  </a:lnTo>
                  <a:lnTo>
                    <a:pt x="164" y="79"/>
                  </a:lnTo>
                  <a:lnTo>
                    <a:pt x="167" y="77"/>
                  </a:lnTo>
                  <a:lnTo>
                    <a:pt x="167" y="77"/>
                  </a:lnTo>
                  <a:lnTo>
                    <a:pt x="167" y="76"/>
                  </a:lnTo>
                  <a:lnTo>
                    <a:pt x="167" y="72"/>
                  </a:lnTo>
                  <a:lnTo>
                    <a:pt x="173" y="70"/>
                  </a:lnTo>
                  <a:lnTo>
                    <a:pt x="173" y="74"/>
                  </a:lnTo>
                  <a:lnTo>
                    <a:pt x="171" y="76"/>
                  </a:lnTo>
                  <a:lnTo>
                    <a:pt x="171" y="79"/>
                  </a:lnTo>
                  <a:lnTo>
                    <a:pt x="174" y="79"/>
                  </a:lnTo>
                  <a:lnTo>
                    <a:pt x="176" y="79"/>
                  </a:lnTo>
                  <a:lnTo>
                    <a:pt x="180" y="79"/>
                  </a:lnTo>
                  <a:lnTo>
                    <a:pt x="180" y="77"/>
                  </a:lnTo>
                  <a:lnTo>
                    <a:pt x="188" y="77"/>
                  </a:lnTo>
                  <a:lnTo>
                    <a:pt x="188" y="77"/>
                  </a:lnTo>
                  <a:lnTo>
                    <a:pt x="195" y="77"/>
                  </a:lnTo>
                  <a:lnTo>
                    <a:pt x="195" y="76"/>
                  </a:lnTo>
                  <a:lnTo>
                    <a:pt x="201" y="76"/>
                  </a:lnTo>
                  <a:lnTo>
                    <a:pt x="201" y="74"/>
                  </a:lnTo>
                  <a:lnTo>
                    <a:pt x="209" y="74"/>
                  </a:lnTo>
                  <a:lnTo>
                    <a:pt x="209" y="74"/>
                  </a:lnTo>
                  <a:lnTo>
                    <a:pt x="223" y="74"/>
                  </a:lnTo>
                  <a:lnTo>
                    <a:pt x="223" y="74"/>
                  </a:lnTo>
                  <a:lnTo>
                    <a:pt x="248" y="70"/>
                  </a:lnTo>
                  <a:lnTo>
                    <a:pt x="248" y="70"/>
                  </a:lnTo>
                  <a:lnTo>
                    <a:pt x="251" y="70"/>
                  </a:lnTo>
                  <a:lnTo>
                    <a:pt x="251" y="69"/>
                  </a:lnTo>
                  <a:lnTo>
                    <a:pt x="255" y="69"/>
                  </a:lnTo>
                  <a:lnTo>
                    <a:pt x="255" y="69"/>
                  </a:lnTo>
                  <a:lnTo>
                    <a:pt x="258" y="69"/>
                  </a:lnTo>
                  <a:lnTo>
                    <a:pt x="258" y="67"/>
                  </a:lnTo>
                  <a:lnTo>
                    <a:pt x="263" y="65"/>
                  </a:lnTo>
                  <a:lnTo>
                    <a:pt x="265" y="63"/>
                  </a:lnTo>
                  <a:lnTo>
                    <a:pt x="267" y="63"/>
                  </a:lnTo>
                  <a:lnTo>
                    <a:pt x="267" y="65"/>
                  </a:lnTo>
                  <a:lnTo>
                    <a:pt x="272" y="65"/>
                  </a:lnTo>
                  <a:lnTo>
                    <a:pt x="272" y="63"/>
                  </a:lnTo>
                  <a:lnTo>
                    <a:pt x="279" y="63"/>
                  </a:lnTo>
                  <a:lnTo>
                    <a:pt x="279" y="62"/>
                  </a:lnTo>
                  <a:lnTo>
                    <a:pt x="288" y="62"/>
                  </a:lnTo>
                  <a:lnTo>
                    <a:pt x="284" y="63"/>
                  </a:lnTo>
                  <a:lnTo>
                    <a:pt x="281" y="65"/>
                  </a:lnTo>
                  <a:lnTo>
                    <a:pt x="276" y="65"/>
                  </a:lnTo>
                  <a:lnTo>
                    <a:pt x="270" y="67"/>
                  </a:lnTo>
                  <a:lnTo>
                    <a:pt x="267" y="67"/>
                  </a:lnTo>
                  <a:lnTo>
                    <a:pt x="265" y="70"/>
                  </a:lnTo>
                  <a:lnTo>
                    <a:pt x="272" y="70"/>
                  </a:lnTo>
                  <a:lnTo>
                    <a:pt x="281" y="70"/>
                  </a:lnTo>
                  <a:lnTo>
                    <a:pt x="281" y="74"/>
                  </a:lnTo>
                  <a:lnTo>
                    <a:pt x="270" y="74"/>
                  </a:lnTo>
                  <a:lnTo>
                    <a:pt x="270" y="74"/>
                  </a:lnTo>
                  <a:lnTo>
                    <a:pt x="269" y="74"/>
                  </a:lnTo>
                  <a:lnTo>
                    <a:pt x="267" y="74"/>
                  </a:lnTo>
                  <a:lnTo>
                    <a:pt x="265" y="74"/>
                  </a:lnTo>
                  <a:lnTo>
                    <a:pt x="265" y="74"/>
                  </a:lnTo>
                  <a:lnTo>
                    <a:pt x="260" y="76"/>
                  </a:lnTo>
                  <a:lnTo>
                    <a:pt x="260" y="77"/>
                  </a:lnTo>
                  <a:lnTo>
                    <a:pt x="255" y="77"/>
                  </a:lnTo>
                  <a:lnTo>
                    <a:pt x="249" y="77"/>
                  </a:lnTo>
                  <a:lnTo>
                    <a:pt x="246" y="79"/>
                  </a:lnTo>
                  <a:lnTo>
                    <a:pt x="246" y="81"/>
                  </a:lnTo>
                  <a:lnTo>
                    <a:pt x="244" y="81"/>
                  </a:lnTo>
                  <a:lnTo>
                    <a:pt x="246" y="82"/>
                  </a:lnTo>
                  <a:lnTo>
                    <a:pt x="270" y="81"/>
                  </a:lnTo>
                  <a:lnTo>
                    <a:pt x="270" y="82"/>
                  </a:lnTo>
                  <a:lnTo>
                    <a:pt x="260" y="84"/>
                  </a:lnTo>
                  <a:lnTo>
                    <a:pt x="260" y="86"/>
                  </a:lnTo>
                  <a:lnTo>
                    <a:pt x="256" y="86"/>
                  </a:lnTo>
                  <a:lnTo>
                    <a:pt x="256" y="86"/>
                  </a:lnTo>
                  <a:lnTo>
                    <a:pt x="246" y="86"/>
                  </a:lnTo>
                  <a:lnTo>
                    <a:pt x="246" y="88"/>
                  </a:lnTo>
                  <a:lnTo>
                    <a:pt x="246" y="88"/>
                  </a:lnTo>
                  <a:lnTo>
                    <a:pt x="246" y="86"/>
                  </a:lnTo>
                  <a:lnTo>
                    <a:pt x="239" y="86"/>
                  </a:lnTo>
                  <a:lnTo>
                    <a:pt x="237" y="89"/>
                  </a:lnTo>
                  <a:lnTo>
                    <a:pt x="227" y="88"/>
                  </a:lnTo>
                  <a:lnTo>
                    <a:pt x="227" y="89"/>
                  </a:lnTo>
                  <a:lnTo>
                    <a:pt x="223" y="89"/>
                  </a:lnTo>
                  <a:lnTo>
                    <a:pt x="223" y="88"/>
                  </a:lnTo>
                  <a:lnTo>
                    <a:pt x="223" y="88"/>
                  </a:lnTo>
                  <a:lnTo>
                    <a:pt x="221" y="88"/>
                  </a:lnTo>
                  <a:lnTo>
                    <a:pt x="214" y="89"/>
                  </a:lnTo>
                  <a:lnTo>
                    <a:pt x="207" y="89"/>
                  </a:lnTo>
                  <a:lnTo>
                    <a:pt x="201" y="91"/>
                  </a:lnTo>
                  <a:lnTo>
                    <a:pt x="201" y="95"/>
                  </a:lnTo>
                  <a:lnTo>
                    <a:pt x="201" y="95"/>
                  </a:lnTo>
                  <a:lnTo>
                    <a:pt x="202" y="96"/>
                  </a:lnTo>
                  <a:lnTo>
                    <a:pt x="204" y="98"/>
                  </a:lnTo>
                  <a:lnTo>
                    <a:pt x="204" y="102"/>
                  </a:lnTo>
                  <a:lnTo>
                    <a:pt x="202" y="102"/>
                  </a:lnTo>
                  <a:lnTo>
                    <a:pt x="202" y="103"/>
                  </a:lnTo>
                  <a:lnTo>
                    <a:pt x="204" y="105"/>
                  </a:lnTo>
                  <a:lnTo>
                    <a:pt x="204" y="107"/>
                  </a:lnTo>
                  <a:lnTo>
                    <a:pt x="206" y="107"/>
                  </a:lnTo>
                  <a:lnTo>
                    <a:pt x="206" y="107"/>
                  </a:lnTo>
                  <a:lnTo>
                    <a:pt x="206" y="107"/>
                  </a:lnTo>
                  <a:lnTo>
                    <a:pt x="213" y="107"/>
                  </a:lnTo>
                  <a:lnTo>
                    <a:pt x="213" y="109"/>
                  </a:lnTo>
                  <a:lnTo>
                    <a:pt x="220" y="109"/>
                  </a:lnTo>
                  <a:lnTo>
                    <a:pt x="220" y="107"/>
                  </a:lnTo>
                  <a:lnTo>
                    <a:pt x="227" y="109"/>
                  </a:lnTo>
                  <a:lnTo>
                    <a:pt x="227" y="110"/>
                  </a:lnTo>
                  <a:lnTo>
                    <a:pt x="225" y="110"/>
                  </a:lnTo>
                  <a:lnTo>
                    <a:pt x="223" y="110"/>
                  </a:lnTo>
                  <a:lnTo>
                    <a:pt x="221" y="110"/>
                  </a:lnTo>
                  <a:lnTo>
                    <a:pt x="221" y="110"/>
                  </a:lnTo>
                  <a:lnTo>
                    <a:pt x="220" y="110"/>
                  </a:lnTo>
                  <a:lnTo>
                    <a:pt x="220" y="114"/>
                  </a:lnTo>
                  <a:lnTo>
                    <a:pt x="214" y="114"/>
                  </a:lnTo>
                  <a:lnTo>
                    <a:pt x="214" y="112"/>
                  </a:lnTo>
                  <a:lnTo>
                    <a:pt x="209" y="112"/>
                  </a:lnTo>
                  <a:lnTo>
                    <a:pt x="209" y="114"/>
                  </a:lnTo>
                  <a:lnTo>
                    <a:pt x="207" y="114"/>
                  </a:lnTo>
                  <a:lnTo>
                    <a:pt x="206" y="110"/>
                  </a:lnTo>
                  <a:lnTo>
                    <a:pt x="202" y="110"/>
                  </a:lnTo>
                  <a:lnTo>
                    <a:pt x="202" y="110"/>
                  </a:lnTo>
                  <a:lnTo>
                    <a:pt x="199" y="107"/>
                  </a:lnTo>
                  <a:lnTo>
                    <a:pt x="199" y="105"/>
                  </a:lnTo>
                  <a:lnTo>
                    <a:pt x="197" y="102"/>
                  </a:lnTo>
                  <a:lnTo>
                    <a:pt x="197" y="98"/>
                  </a:lnTo>
                  <a:lnTo>
                    <a:pt x="195" y="96"/>
                  </a:lnTo>
                  <a:lnTo>
                    <a:pt x="190" y="89"/>
                  </a:lnTo>
                  <a:lnTo>
                    <a:pt x="187" y="89"/>
                  </a:lnTo>
                  <a:lnTo>
                    <a:pt x="187" y="89"/>
                  </a:lnTo>
                  <a:lnTo>
                    <a:pt x="185" y="89"/>
                  </a:lnTo>
                  <a:lnTo>
                    <a:pt x="185" y="88"/>
                  </a:lnTo>
                  <a:lnTo>
                    <a:pt x="171" y="89"/>
                  </a:lnTo>
                  <a:lnTo>
                    <a:pt x="167" y="88"/>
                  </a:lnTo>
                  <a:lnTo>
                    <a:pt x="162" y="88"/>
                  </a:lnTo>
                  <a:lnTo>
                    <a:pt x="155" y="88"/>
                  </a:lnTo>
                  <a:lnTo>
                    <a:pt x="150" y="89"/>
                  </a:lnTo>
                  <a:lnTo>
                    <a:pt x="145" y="89"/>
                  </a:lnTo>
                  <a:lnTo>
                    <a:pt x="145" y="91"/>
                  </a:lnTo>
                  <a:lnTo>
                    <a:pt x="145" y="91"/>
                  </a:lnTo>
                  <a:lnTo>
                    <a:pt x="143" y="91"/>
                  </a:lnTo>
                  <a:lnTo>
                    <a:pt x="145" y="95"/>
                  </a:lnTo>
                  <a:lnTo>
                    <a:pt x="145" y="96"/>
                  </a:lnTo>
                  <a:lnTo>
                    <a:pt x="146" y="98"/>
                  </a:lnTo>
                  <a:lnTo>
                    <a:pt x="146" y="98"/>
                  </a:lnTo>
                  <a:lnTo>
                    <a:pt x="143" y="98"/>
                  </a:lnTo>
                  <a:lnTo>
                    <a:pt x="143" y="100"/>
                  </a:lnTo>
                  <a:lnTo>
                    <a:pt x="143" y="103"/>
                  </a:lnTo>
                  <a:lnTo>
                    <a:pt x="141" y="103"/>
                  </a:lnTo>
                  <a:lnTo>
                    <a:pt x="139" y="105"/>
                  </a:lnTo>
                  <a:lnTo>
                    <a:pt x="139" y="105"/>
                  </a:lnTo>
                  <a:lnTo>
                    <a:pt x="138" y="105"/>
                  </a:lnTo>
                  <a:lnTo>
                    <a:pt x="138" y="105"/>
                  </a:lnTo>
                  <a:lnTo>
                    <a:pt x="136" y="107"/>
                  </a:lnTo>
                  <a:lnTo>
                    <a:pt x="134" y="110"/>
                  </a:lnTo>
                  <a:lnTo>
                    <a:pt x="131" y="109"/>
                  </a:lnTo>
                  <a:lnTo>
                    <a:pt x="132" y="105"/>
                  </a:lnTo>
                  <a:lnTo>
                    <a:pt x="134" y="103"/>
                  </a:lnTo>
                  <a:lnTo>
                    <a:pt x="134" y="100"/>
                  </a:lnTo>
                  <a:lnTo>
                    <a:pt x="134" y="98"/>
                  </a:lnTo>
                  <a:lnTo>
                    <a:pt x="131" y="95"/>
                  </a:lnTo>
                  <a:lnTo>
                    <a:pt x="131" y="95"/>
                  </a:lnTo>
                  <a:lnTo>
                    <a:pt x="129" y="95"/>
                  </a:lnTo>
                  <a:lnTo>
                    <a:pt x="129" y="91"/>
                  </a:lnTo>
                  <a:lnTo>
                    <a:pt x="129" y="91"/>
                  </a:lnTo>
                  <a:lnTo>
                    <a:pt x="129" y="91"/>
                  </a:lnTo>
                  <a:lnTo>
                    <a:pt x="129" y="88"/>
                  </a:lnTo>
                  <a:lnTo>
                    <a:pt x="125" y="88"/>
                  </a:lnTo>
                  <a:lnTo>
                    <a:pt x="125" y="91"/>
                  </a:lnTo>
                  <a:lnTo>
                    <a:pt x="118" y="91"/>
                  </a:lnTo>
                  <a:lnTo>
                    <a:pt x="118" y="88"/>
                  </a:lnTo>
                  <a:lnTo>
                    <a:pt x="117" y="88"/>
                  </a:lnTo>
                  <a:lnTo>
                    <a:pt x="117" y="86"/>
                  </a:lnTo>
                  <a:lnTo>
                    <a:pt x="113" y="88"/>
                  </a:lnTo>
                  <a:lnTo>
                    <a:pt x="113" y="91"/>
                  </a:lnTo>
                  <a:lnTo>
                    <a:pt x="106" y="89"/>
                  </a:lnTo>
                  <a:lnTo>
                    <a:pt x="98" y="89"/>
                  </a:lnTo>
                  <a:lnTo>
                    <a:pt x="89" y="89"/>
                  </a:lnTo>
                  <a:lnTo>
                    <a:pt x="85" y="91"/>
                  </a:lnTo>
                  <a:lnTo>
                    <a:pt x="82" y="91"/>
                  </a:lnTo>
                  <a:lnTo>
                    <a:pt x="78" y="91"/>
                  </a:lnTo>
                  <a:lnTo>
                    <a:pt x="78" y="89"/>
                  </a:lnTo>
                  <a:lnTo>
                    <a:pt x="77" y="89"/>
                  </a:lnTo>
                  <a:lnTo>
                    <a:pt x="77" y="89"/>
                  </a:lnTo>
                  <a:lnTo>
                    <a:pt x="70" y="88"/>
                  </a:lnTo>
                  <a:lnTo>
                    <a:pt x="70" y="86"/>
                  </a:lnTo>
                  <a:lnTo>
                    <a:pt x="66" y="86"/>
                  </a:lnTo>
                  <a:lnTo>
                    <a:pt x="66" y="81"/>
                  </a:lnTo>
                  <a:lnTo>
                    <a:pt x="68" y="81"/>
                  </a:lnTo>
                  <a:lnTo>
                    <a:pt x="66" y="77"/>
                  </a:lnTo>
                  <a:lnTo>
                    <a:pt x="64" y="74"/>
                  </a:lnTo>
                  <a:lnTo>
                    <a:pt x="61" y="69"/>
                  </a:lnTo>
                  <a:lnTo>
                    <a:pt x="59" y="65"/>
                  </a:lnTo>
                  <a:lnTo>
                    <a:pt x="54" y="65"/>
                  </a:lnTo>
                  <a:lnTo>
                    <a:pt x="54" y="63"/>
                  </a:lnTo>
                  <a:lnTo>
                    <a:pt x="43" y="63"/>
                  </a:lnTo>
                  <a:lnTo>
                    <a:pt x="43" y="62"/>
                  </a:lnTo>
                  <a:lnTo>
                    <a:pt x="35" y="62"/>
                  </a:lnTo>
                  <a:lnTo>
                    <a:pt x="35" y="62"/>
                  </a:lnTo>
                  <a:lnTo>
                    <a:pt x="31" y="62"/>
                  </a:lnTo>
                  <a:lnTo>
                    <a:pt x="29" y="60"/>
                  </a:lnTo>
                  <a:lnTo>
                    <a:pt x="24" y="60"/>
                  </a:lnTo>
                  <a:lnTo>
                    <a:pt x="24" y="58"/>
                  </a:lnTo>
                  <a:lnTo>
                    <a:pt x="9" y="58"/>
                  </a:lnTo>
                  <a:lnTo>
                    <a:pt x="9" y="56"/>
                  </a:lnTo>
                  <a:lnTo>
                    <a:pt x="2" y="58"/>
                  </a:lnTo>
                  <a:lnTo>
                    <a:pt x="0" y="62"/>
                  </a:lnTo>
                  <a:lnTo>
                    <a:pt x="2" y="62"/>
                  </a:lnTo>
                  <a:lnTo>
                    <a:pt x="2" y="62"/>
                  </a:lnTo>
                  <a:lnTo>
                    <a:pt x="2" y="62"/>
                  </a:lnTo>
                  <a:lnTo>
                    <a:pt x="12" y="62"/>
                  </a:lnTo>
                  <a:lnTo>
                    <a:pt x="12" y="62"/>
                  </a:lnTo>
                  <a:lnTo>
                    <a:pt x="14" y="63"/>
                  </a:lnTo>
                  <a:lnTo>
                    <a:pt x="17" y="62"/>
                  </a:lnTo>
                  <a:lnTo>
                    <a:pt x="17" y="62"/>
                  </a:lnTo>
                  <a:lnTo>
                    <a:pt x="21" y="62"/>
                  </a:lnTo>
                  <a:lnTo>
                    <a:pt x="22" y="63"/>
                  </a:lnTo>
                  <a:lnTo>
                    <a:pt x="24" y="63"/>
                  </a:lnTo>
                  <a:lnTo>
                    <a:pt x="26" y="65"/>
                  </a:lnTo>
                  <a:lnTo>
                    <a:pt x="24" y="69"/>
                  </a:lnTo>
                  <a:lnTo>
                    <a:pt x="24" y="69"/>
                  </a:lnTo>
                  <a:lnTo>
                    <a:pt x="24" y="69"/>
                  </a:lnTo>
                  <a:lnTo>
                    <a:pt x="24" y="70"/>
                  </a:lnTo>
                  <a:lnTo>
                    <a:pt x="24" y="70"/>
                  </a:lnTo>
                  <a:lnTo>
                    <a:pt x="26" y="74"/>
                  </a:lnTo>
                  <a:lnTo>
                    <a:pt x="19" y="74"/>
                  </a:lnTo>
                  <a:lnTo>
                    <a:pt x="19" y="72"/>
                  </a:lnTo>
                  <a:lnTo>
                    <a:pt x="17" y="72"/>
                  </a:lnTo>
                  <a:lnTo>
                    <a:pt x="17" y="70"/>
                  </a:lnTo>
                  <a:lnTo>
                    <a:pt x="14" y="70"/>
                  </a:lnTo>
                  <a:lnTo>
                    <a:pt x="10" y="70"/>
                  </a:lnTo>
                  <a:lnTo>
                    <a:pt x="7" y="70"/>
                  </a:lnTo>
                  <a:lnTo>
                    <a:pt x="5" y="69"/>
                  </a:lnTo>
                  <a:close/>
                  <a:moveTo>
                    <a:pt x="185" y="201"/>
                  </a:moveTo>
                  <a:lnTo>
                    <a:pt x="183" y="199"/>
                  </a:lnTo>
                  <a:lnTo>
                    <a:pt x="181" y="198"/>
                  </a:lnTo>
                  <a:lnTo>
                    <a:pt x="180" y="194"/>
                  </a:lnTo>
                  <a:lnTo>
                    <a:pt x="178" y="194"/>
                  </a:lnTo>
                  <a:lnTo>
                    <a:pt x="178" y="194"/>
                  </a:lnTo>
                  <a:lnTo>
                    <a:pt x="178" y="194"/>
                  </a:lnTo>
                  <a:lnTo>
                    <a:pt x="181" y="192"/>
                  </a:lnTo>
                  <a:lnTo>
                    <a:pt x="181" y="194"/>
                  </a:lnTo>
                  <a:lnTo>
                    <a:pt x="185" y="196"/>
                  </a:lnTo>
                  <a:lnTo>
                    <a:pt x="185" y="201"/>
                  </a:lnTo>
                  <a:close/>
                  <a:moveTo>
                    <a:pt x="188" y="161"/>
                  </a:moveTo>
                  <a:lnTo>
                    <a:pt x="188" y="163"/>
                  </a:lnTo>
                  <a:lnTo>
                    <a:pt x="188" y="163"/>
                  </a:lnTo>
                  <a:lnTo>
                    <a:pt x="188" y="158"/>
                  </a:lnTo>
                  <a:lnTo>
                    <a:pt x="190" y="158"/>
                  </a:lnTo>
                  <a:lnTo>
                    <a:pt x="190" y="159"/>
                  </a:lnTo>
                  <a:lnTo>
                    <a:pt x="190" y="159"/>
                  </a:lnTo>
                  <a:lnTo>
                    <a:pt x="188" y="161"/>
                  </a:lnTo>
                  <a:close/>
                  <a:moveTo>
                    <a:pt x="429" y="53"/>
                  </a:moveTo>
                  <a:lnTo>
                    <a:pt x="429" y="53"/>
                  </a:lnTo>
                  <a:lnTo>
                    <a:pt x="429" y="51"/>
                  </a:lnTo>
                  <a:lnTo>
                    <a:pt x="431" y="51"/>
                  </a:lnTo>
                  <a:lnTo>
                    <a:pt x="434" y="53"/>
                  </a:lnTo>
                  <a:lnTo>
                    <a:pt x="434" y="53"/>
                  </a:lnTo>
                  <a:lnTo>
                    <a:pt x="429" y="53"/>
                  </a:lnTo>
                  <a:lnTo>
                    <a:pt x="429" y="53"/>
                  </a:lnTo>
                  <a:close/>
                  <a:moveTo>
                    <a:pt x="297" y="70"/>
                  </a:moveTo>
                  <a:lnTo>
                    <a:pt x="302" y="70"/>
                  </a:lnTo>
                  <a:lnTo>
                    <a:pt x="302" y="69"/>
                  </a:lnTo>
                  <a:lnTo>
                    <a:pt x="305" y="69"/>
                  </a:lnTo>
                  <a:lnTo>
                    <a:pt x="305" y="70"/>
                  </a:lnTo>
                  <a:lnTo>
                    <a:pt x="305" y="70"/>
                  </a:lnTo>
                  <a:lnTo>
                    <a:pt x="303" y="70"/>
                  </a:lnTo>
                  <a:lnTo>
                    <a:pt x="303" y="70"/>
                  </a:lnTo>
                  <a:lnTo>
                    <a:pt x="297" y="70"/>
                  </a:lnTo>
                  <a:lnTo>
                    <a:pt x="297" y="70"/>
                  </a:lnTo>
                  <a:close/>
                  <a:moveTo>
                    <a:pt x="171" y="49"/>
                  </a:moveTo>
                  <a:lnTo>
                    <a:pt x="169" y="49"/>
                  </a:lnTo>
                  <a:lnTo>
                    <a:pt x="169" y="48"/>
                  </a:lnTo>
                  <a:lnTo>
                    <a:pt x="171" y="48"/>
                  </a:lnTo>
                  <a:lnTo>
                    <a:pt x="171" y="49"/>
                  </a:lnTo>
                  <a:lnTo>
                    <a:pt x="171" y="49"/>
                  </a:lnTo>
                  <a:lnTo>
                    <a:pt x="171" y="49"/>
                  </a:lnTo>
                  <a:close/>
                  <a:moveTo>
                    <a:pt x="288" y="72"/>
                  </a:moveTo>
                  <a:lnTo>
                    <a:pt x="288" y="72"/>
                  </a:lnTo>
                  <a:lnTo>
                    <a:pt x="286" y="72"/>
                  </a:lnTo>
                  <a:lnTo>
                    <a:pt x="286" y="70"/>
                  </a:lnTo>
                  <a:lnTo>
                    <a:pt x="288" y="72"/>
                  </a:lnTo>
                  <a:lnTo>
                    <a:pt x="288" y="72"/>
                  </a:lnTo>
                  <a:lnTo>
                    <a:pt x="288" y="72"/>
                  </a:lnTo>
                  <a:close/>
                  <a:moveTo>
                    <a:pt x="279" y="81"/>
                  </a:moveTo>
                  <a:lnTo>
                    <a:pt x="277" y="81"/>
                  </a:lnTo>
                  <a:lnTo>
                    <a:pt x="277" y="81"/>
                  </a:lnTo>
                  <a:lnTo>
                    <a:pt x="277" y="81"/>
                  </a:lnTo>
                  <a:lnTo>
                    <a:pt x="279" y="81"/>
                  </a:lnTo>
                  <a:lnTo>
                    <a:pt x="279" y="81"/>
                  </a:lnTo>
                  <a:lnTo>
                    <a:pt x="279" y="81"/>
                  </a:lnTo>
                  <a:close/>
                  <a:moveTo>
                    <a:pt x="204" y="173"/>
                  </a:moveTo>
                  <a:lnTo>
                    <a:pt x="209" y="173"/>
                  </a:lnTo>
                  <a:lnTo>
                    <a:pt x="209" y="173"/>
                  </a:lnTo>
                  <a:lnTo>
                    <a:pt x="213" y="173"/>
                  </a:lnTo>
                  <a:lnTo>
                    <a:pt x="214" y="175"/>
                  </a:lnTo>
                  <a:lnTo>
                    <a:pt x="216" y="177"/>
                  </a:lnTo>
                  <a:lnTo>
                    <a:pt x="216" y="177"/>
                  </a:lnTo>
                  <a:lnTo>
                    <a:pt x="211" y="177"/>
                  </a:lnTo>
                  <a:lnTo>
                    <a:pt x="207" y="177"/>
                  </a:lnTo>
                  <a:lnTo>
                    <a:pt x="204" y="177"/>
                  </a:lnTo>
                  <a:lnTo>
                    <a:pt x="204" y="177"/>
                  </a:lnTo>
                  <a:lnTo>
                    <a:pt x="202" y="175"/>
                  </a:lnTo>
                  <a:lnTo>
                    <a:pt x="202" y="175"/>
                  </a:lnTo>
                  <a:lnTo>
                    <a:pt x="202" y="175"/>
                  </a:lnTo>
                  <a:lnTo>
                    <a:pt x="204" y="173"/>
                  </a:lnTo>
                  <a:close/>
                  <a:moveTo>
                    <a:pt x="84" y="149"/>
                  </a:moveTo>
                  <a:lnTo>
                    <a:pt x="84" y="149"/>
                  </a:lnTo>
                  <a:lnTo>
                    <a:pt x="84" y="152"/>
                  </a:lnTo>
                  <a:lnTo>
                    <a:pt x="84" y="152"/>
                  </a:lnTo>
                  <a:lnTo>
                    <a:pt x="84" y="149"/>
                  </a:lnTo>
                  <a:close/>
                  <a:moveTo>
                    <a:pt x="47" y="109"/>
                  </a:moveTo>
                  <a:lnTo>
                    <a:pt x="47" y="109"/>
                  </a:lnTo>
                  <a:lnTo>
                    <a:pt x="47" y="109"/>
                  </a:lnTo>
                  <a:lnTo>
                    <a:pt x="45" y="107"/>
                  </a:lnTo>
                  <a:lnTo>
                    <a:pt x="47" y="109"/>
                  </a:lnTo>
                  <a:lnTo>
                    <a:pt x="47" y="109"/>
                  </a:lnTo>
                  <a:lnTo>
                    <a:pt x="47" y="109"/>
                  </a:lnTo>
                  <a:close/>
                  <a:moveTo>
                    <a:pt x="43" y="95"/>
                  </a:moveTo>
                  <a:lnTo>
                    <a:pt x="45" y="96"/>
                  </a:lnTo>
                  <a:lnTo>
                    <a:pt x="45" y="96"/>
                  </a:lnTo>
                  <a:lnTo>
                    <a:pt x="45" y="96"/>
                  </a:lnTo>
                  <a:lnTo>
                    <a:pt x="47" y="96"/>
                  </a:lnTo>
                  <a:lnTo>
                    <a:pt x="47" y="98"/>
                  </a:lnTo>
                  <a:lnTo>
                    <a:pt x="45" y="98"/>
                  </a:lnTo>
                  <a:lnTo>
                    <a:pt x="45" y="98"/>
                  </a:lnTo>
                  <a:lnTo>
                    <a:pt x="42" y="98"/>
                  </a:lnTo>
                  <a:lnTo>
                    <a:pt x="42" y="100"/>
                  </a:lnTo>
                  <a:lnTo>
                    <a:pt x="42" y="100"/>
                  </a:lnTo>
                  <a:lnTo>
                    <a:pt x="42" y="98"/>
                  </a:lnTo>
                  <a:lnTo>
                    <a:pt x="42" y="96"/>
                  </a:lnTo>
                  <a:lnTo>
                    <a:pt x="43" y="95"/>
                  </a:lnTo>
                  <a:close/>
                  <a:moveTo>
                    <a:pt x="2218" y="27"/>
                  </a:moveTo>
                  <a:lnTo>
                    <a:pt x="2220" y="27"/>
                  </a:lnTo>
                  <a:lnTo>
                    <a:pt x="2220" y="27"/>
                  </a:lnTo>
                  <a:lnTo>
                    <a:pt x="2222" y="27"/>
                  </a:lnTo>
                  <a:lnTo>
                    <a:pt x="2222" y="25"/>
                  </a:lnTo>
                  <a:lnTo>
                    <a:pt x="2220" y="23"/>
                  </a:lnTo>
                  <a:lnTo>
                    <a:pt x="2218" y="23"/>
                  </a:lnTo>
                  <a:lnTo>
                    <a:pt x="2218" y="23"/>
                  </a:lnTo>
                  <a:lnTo>
                    <a:pt x="2217" y="23"/>
                  </a:lnTo>
                  <a:lnTo>
                    <a:pt x="2217" y="23"/>
                  </a:lnTo>
                  <a:lnTo>
                    <a:pt x="2217" y="23"/>
                  </a:lnTo>
                  <a:lnTo>
                    <a:pt x="2217" y="23"/>
                  </a:lnTo>
                  <a:lnTo>
                    <a:pt x="2213" y="23"/>
                  </a:lnTo>
                  <a:lnTo>
                    <a:pt x="2211" y="23"/>
                  </a:lnTo>
                  <a:lnTo>
                    <a:pt x="2210" y="27"/>
                  </a:lnTo>
                  <a:lnTo>
                    <a:pt x="2218" y="27"/>
                  </a:lnTo>
                  <a:lnTo>
                    <a:pt x="2218" y="27"/>
                  </a:lnTo>
                  <a:close/>
                  <a:moveTo>
                    <a:pt x="614" y="39"/>
                  </a:moveTo>
                  <a:lnTo>
                    <a:pt x="621" y="44"/>
                  </a:lnTo>
                  <a:lnTo>
                    <a:pt x="635" y="49"/>
                  </a:lnTo>
                  <a:lnTo>
                    <a:pt x="647" y="53"/>
                  </a:lnTo>
                  <a:lnTo>
                    <a:pt x="647" y="49"/>
                  </a:lnTo>
                  <a:lnTo>
                    <a:pt x="646" y="49"/>
                  </a:lnTo>
                  <a:lnTo>
                    <a:pt x="646" y="48"/>
                  </a:lnTo>
                  <a:lnTo>
                    <a:pt x="644" y="46"/>
                  </a:lnTo>
                  <a:lnTo>
                    <a:pt x="642" y="44"/>
                  </a:lnTo>
                  <a:lnTo>
                    <a:pt x="639" y="44"/>
                  </a:lnTo>
                  <a:lnTo>
                    <a:pt x="637" y="44"/>
                  </a:lnTo>
                  <a:lnTo>
                    <a:pt x="637" y="42"/>
                  </a:lnTo>
                  <a:lnTo>
                    <a:pt x="635" y="42"/>
                  </a:lnTo>
                  <a:lnTo>
                    <a:pt x="635" y="41"/>
                  </a:lnTo>
                  <a:lnTo>
                    <a:pt x="630" y="41"/>
                  </a:lnTo>
                  <a:lnTo>
                    <a:pt x="626" y="37"/>
                  </a:lnTo>
                  <a:lnTo>
                    <a:pt x="623" y="37"/>
                  </a:lnTo>
                  <a:lnTo>
                    <a:pt x="619" y="35"/>
                  </a:lnTo>
                  <a:lnTo>
                    <a:pt x="616" y="34"/>
                  </a:lnTo>
                  <a:lnTo>
                    <a:pt x="612" y="30"/>
                  </a:lnTo>
                  <a:lnTo>
                    <a:pt x="612" y="30"/>
                  </a:lnTo>
                  <a:lnTo>
                    <a:pt x="612" y="39"/>
                  </a:lnTo>
                  <a:lnTo>
                    <a:pt x="614" y="39"/>
                  </a:lnTo>
                  <a:close/>
                  <a:moveTo>
                    <a:pt x="2204" y="39"/>
                  </a:moveTo>
                  <a:lnTo>
                    <a:pt x="2204" y="35"/>
                  </a:lnTo>
                  <a:lnTo>
                    <a:pt x="2201" y="34"/>
                  </a:lnTo>
                  <a:lnTo>
                    <a:pt x="2197" y="32"/>
                  </a:lnTo>
                  <a:lnTo>
                    <a:pt x="2197" y="32"/>
                  </a:lnTo>
                  <a:lnTo>
                    <a:pt x="2196" y="32"/>
                  </a:lnTo>
                  <a:lnTo>
                    <a:pt x="2197" y="35"/>
                  </a:lnTo>
                  <a:lnTo>
                    <a:pt x="2197" y="37"/>
                  </a:lnTo>
                  <a:lnTo>
                    <a:pt x="2197" y="37"/>
                  </a:lnTo>
                  <a:lnTo>
                    <a:pt x="2199" y="39"/>
                  </a:lnTo>
                  <a:lnTo>
                    <a:pt x="2204" y="39"/>
                  </a:lnTo>
                  <a:close/>
                  <a:moveTo>
                    <a:pt x="2173" y="48"/>
                  </a:moveTo>
                  <a:lnTo>
                    <a:pt x="2173" y="48"/>
                  </a:lnTo>
                  <a:lnTo>
                    <a:pt x="2183" y="48"/>
                  </a:lnTo>
                  <a:lnTo>
                    <a:pt x="2185" y="44"/>
                  </a:lnTo>
                  <a:lnTo>
                    <a:pt x="2192" y="42"/>
                  </a:lnTo>
                  <a:lnTo>
                    <a:pt x="2192" y="41"/>
                  </a:lnTo>
                  <a:lnTo>
                    <a:pt x="2189" y="41"/>
                  </a:lnTo>
                  <a:lnTo>
                    <a:pt x="2187" y="39"/>
                  </a:lnTo>
                  <a:lnTo>
                    <a:pt x="2185" y="39"/>
                  </a:lnTo>
                  <a:lnTo>
                    <a:pt x="2182" y="39"/>
                  </a:lnTo>
                  <a:lnTo>
                    <a:pt x="2182" y="39"/>
                  </a:lnTo>
                  <a:lnTo>
                    <a:pt x="2182" y="39"/>
                  </a:lnTo>
                  <a:lnTo>
                    <a:pt x="2182" y="42"/>
                  </a:lnTo>
                  <a:lnTo>
                    <a:pt x="2180" y="42"/>
                  </a:lnTo>
                  <a:lnTo>
                    <a:pt x="2180" y="44"/>
                  </a:lnTo>
                  <a:lnTo>
                    <a:pt x="2171" y="44"/>
                  </a:lnTo>
                  <a:lnTo>
                    <a:pt x="2171" y="44"/>
                  </a:lnTo>
                  <a:lnTo>
                    <a:pt x="2169" y="44"/>
                  </a:lnTo>
                  <a:lnTo>
                    <a:pt x="2171" y="46"/>
                  </a:lnTo>
                  <a:lnTo>
                    <a:pt x="2171" y="46"/>
                  </a:lnTo>
                  <a:lnTo>
                    <a:pt x="2171" y="46"/>
                  </a:lnTo>
                  <a:lnTo>
                    <a:pt x="2173" y="48"/>
                  </a:lnTo>
                  <a:close/>
                  <a:moveTo>
                    <a:pt x="1094" y="49"/>
                  </a:moveTo>
                  <a:lnTo>
                    <a:pt x="1094" y="42"/>
                  </a:lnTo>
                  <a:lnTo>
                    <a:pt x="1092" y="42"/>
                  </a:lnTo>
                  <a:lnTo>
                    <a:pt x="1092" y="41"/>
                  </a:lnTo>
                  <a:lnTo>
                    <a:pt x="1092" y="41"/>
                  </a:lnTo>
                  <a:lnTo>
                    <a:pt x="1091" y="44"/>
                  </a:lnTo>
                  <a:lnTo>
                    <a:pt x="1091" y="44"/>
                  </a:lnTo>
                  <a:lnTo>
                    <a:pt x="1091" y="46"/>
                  </a:lnTo>
                  <a:lnTo>
                    <a:pt x="1092" y="49"/>
                  </a:lnTo>
                  <a:lnTo>
                    <a:pt x="1094" y="49"/>
                  </a:lnTo>
                  <a:close/>
                  <a:moveTo>
                    <a:pt x="2208" y="44"/>
                  </a:moveTo>
                  <a:lnTo>
                    <a:pt x="2211" y="44"/>
                  </a:lnTo>
                  <a:lnTo>
                    <a:pt x="2211" y="42"/>
                  </a:lnTo>
                  <a:lnTo>
                    <a:pt x="2213" y="42"/>
                  </a:lnTo>
                  <a:lnTo>
                    <a:pt x="2213" y="41"/>
                  </a:lnTo>
                  <a:lnTo>
                    <a:pt x="2208" y="41"/>
                  </a:lnTo>
                  <a:lnTo>
                    <a:pt x="2208" y="44"/>
                  </a:lnTo>
                  <a:lnTo>
                    <a:pt x="2208" y="44"/>
                  </a:lnTo>
                  <a:lnTo>
                    <a:pt x="2208" y="44"/>
                  </a:lnTo>
                  <a:close/>
                  <a:moveTo>
                    <a:pt x="1105" y="44"/>
                  </a:moveTo>
                  <a:lnTo>
                    <a:pt x="1105" y="42"/>
                  </a:lnTo>
                  <a:lnTo>
                    <a:pt x="1103" y="42"/>
                  </a:lnTo>
                  <a:lnTo>
                    <a:pt x="1103" y="46"/>
                  </a:lnTo>
                  <a:lnTo>
                    <a:pt x="1106" y="46"/>
                  </a:lnTo>
                  <a:lnTo>
                    <a:pt x="1106" y="44"/>
                  </a:lnTo>
                  <a:lnTo>
                    <a:pt x="1106" y="44"/>
                  </a:lnTo>
                  <a:lnTo>
                    <a:pt x="1105" y="44"/>
                  </a:lnTo>
                  <a:close/>
                  <a:moveTo>
                    <a:pt x="2194" y="49"/>
                  </a:moveTo>
                  <a:lnTo>
                    <a:pt x="2196" y="48"/>
                  </a:lnTo>
                  <a:lnTo>
                    <a:pt x="2196" y="48"/>
                  </a:lnTo>
                  <a:lnTo>
                    <a:pt x="2196" y="46"/>
                  </a:lnTo>
                  <a:lnTo>
                    <a:pt x="2194" y="46"/>
                  </a:lnTo>
                  <a:lnTo>
                    <a:pt x="2192" y="48"/>
                  </a:lnTo>
                  <a:lnTo>
                    <a:pt x="2192" y="49"/>
                  </a:lnTo>
                  <a:lnTo>
                    <a:pt x="2192" y="49"/>
                  </a:lnTo>
                  <a:lnTo>
                    <a:pt x="2194" y="49"/>
                  </a:lnTo>
                  <a:close/>
                  <a:moveTo>
                    <a:pt x="2204" y="56"/>
                  </a:moveTo>
                  <a:lnTo>
                    <a:pt x="2206" y="56"/>
                  </a:lnTo>
                  <a:lnTo>
                    <a:pt x="2206" y="58"/>
                  </a:lnTo>
                  <a:lnTo>
                    <a:pt x="2208" y="58"/>
                  </a:lnTo>
                  <a:lnTo>
                    <a:pt x="2208" y="53"/>
                  </a:lnTo>
                  <a:lnTo>
                    <a:pt x="2204" y="53"/>
                  </a:lnTo>
                  <a:lnTo>
                    <a:pt x="2204" y="56"/>
                  </a:lnTo>
                  <a:close/>
                  <a:moveTo>
                    <a:pt x="2171" y="60"/>
                  </a:moveTo>
                  <a:lnTo>
                    <a:pt x="2171" y="60"/>
                  </a:lnTo>
                  <a:lnTo>
                    <a:pt x="2171" y="58"/>
                  </a:lnTo>
                  <a:lnTo>
                    <a:pt x="2171" y="58"/>
                  </a:lnTo>
                  <a:lnTo>
                    <a:pt x="2173" y="56"/>
                  </a:lnTo>
                  <a:lnTo>
                    <a:pt x="2169" y="56"/>
                  </a:lnTo>
                  <a:lnTo>
                    <a:pt x="2166" y="55"/>
                  </a:lnTo>
                  <a:lnTo>
                    <a:pt x="2162" y="55"/>
                  </a:lnTo>
                  <a:lnTo>
                    <a:pt x="2162" y="58"/>
                  </a:lnTo>
                  <a:lnTo>
                    <a:pt x="2164" y="58"/>
                  </a:lnTo>
                  <a:lnTo>
                    <a:pt x="2166" y="60"/>
                  </a:lnTo>
                  <a:lnTo>
                    <a:pt x="2171" y="60"/>
                  </a:lnTo>
                  <a:close/>
                  <a:moveTo>
                    <a:pt x="2203" y="60"/>
                  </a:moveTo>
                  <a:lnTo>
                    <a:pt x="2197" y="56"/>
                  </a:lnTo>
                  <a:lnTo>
                    <a:pt x="2190" y="55"/>
                  </a:lnTo>
                  <a:lnTo>
                    <a:pt x="2183" y="55"/>
                  </a:lnTo>
                  <a:lnTo>
                    <a:pt x="2185" y="56"/>
                  </a:lnTo>
                  <a:lnTo>
                    <a:pt x="2185" y="56"/>
                  </a:lnTo>
                  <a:lnTo>
                    <a:pt x="2187" y="58"/>
                  </a:lnTo>
                  <a:lnTo>
                    <a:pt x="2187" y="60"/>
                  </a:lnTo>
                  <a:lnTo>
                    <a:pt x="2190" y="60"/>
                  </a:lnTo>
                  <a:lnTo>
                    <a:pt x="2192" y="62"/>
                  </a:lnTo>
                  <a:lnTo>
                    <a:pt x="2196" y="63"/>
                  </a:lnTo>
                  <a:lnTo>
                    <a:pt x="2199" y="65"/>
                  </a:lnTo>
                  <a:lnTo>
                    <a:pt x="2201" y="63"/>
                  </a:lnTo>
                  <a:lnTo>
                    <a:pt x="2203" y="62"/>
                  </a:lnTo>
                  <a:lnTo>
                    <a:pt x="2203" y="60"/>
                  </a:lnTo>
                  <a:close/>
                  <a:moveTo>
                    <a:pt x="2199" y="69"/>
                  </a:moveTo>
                  <a:lnTo>
                    <a:pt x="2196" y="67"/>
                  </a:lnTo>
                  <a:lnTo>
                    <a:pt x="2196" y="65"/>
                  </a:lnTo>
                  <a:lnTo>
                    <a:pt x="2194" y="65"/>
                  </a:lnTo>
                  <a:lnTo>
                    <a:pt x="2194" y="65"/>
                  </a:lnTo>
                  <a:lnTo>
                    <a:pt x="2187" y="63"/>
                  </a:lnTo>
                  <a:lnTo>
                    <a:pt x="2183" y="60"/>
                  </a:lnTo>
                  <a:lnTo>
                    <a:pt x="2182" y="60"/>
                  </a:lnTo>
                  <a:lnTo>
                    <a:pt x="2180" y="56"/>
                  </a:lnTo>
                  <a:lnTo>
                    <a:pt x="2178" y="56"/>
                  </a:lnTo>
                  <a:lnTo>
                    <a:pt x="2176" y="56"/>
                  </a:lnTo>
                  <a:lnTo>
                    <a:pt x="2175" y="58"/>
                  </a:lnTo>
                  <a:lnTo>
                    <a:pt x="2173" y="58"/>
                  </a:lnTo>
                  <a:lnTo>
                    <a:pt x="2175" y="60"/>
                  </a:lnTo>
                  <a:lnTo>
                    <a:pt x="2175" y="62"/>
                  </a:lnTo>
                  <a:lnTo>
                    <a:pt x="2175" y="63"/>
                  </a:lnTo>
                  <a:lnTo>
                    <a:pt x="2178" y="62"/>
                  </a:lnTo>
                  <a:lnTo>
                    <a:pt x="2182" y="67"/>
                  </a:lnTo>
                  <a:lnTo>
                    <a:pt x="2183" y="67"/>
                  </a:lnTo>
                  <a:lnTo>
                    <a:pt x="2183" y="67"/>
                  </a:lnTo>
                  <a:lnTo>
                    <a:pt x="2185" y="65"/>
                  </a:lnTo>
                  <a:lnTo>
                    <a:pt x="2185" y="67"/>
                  </a:lnTo>
                  <a:lnTo>
                    <a:pt x="2189" y="67"/>
                  </a:lnTo>
                  <a:lnTo>
                    <a:pt x="2190" y="67"/>
                  </a:lnTo>
                  <a:lnTo>
                    <a:pt x="2192" y="69"/>
                  </a:lnTo>
                  <a:lnTo>
                    <a:pt x="2194" y="70"/>
                  </a:lnTo>
                  <a:lnTo>
                    <a:pt x="2199" y="70"/>
                  </a:lnTo>
                  <a:lnTo>
                    <a:pt x="2199" y="69"/>
                  </a:lnTo>
                  <a:lnTo>
                    <a:pt x="2199" y="69"/>
                  </a:lnTo>
                  <a:lnTo>
                    <a:pt x="2199" y="69"/>
                  </a:lnTo>
                  <a:close/>
                  <a:moveTo>
                    <a:pt x="2206" y="67"/>
                  </a:moveTo>
                  <a:lnTo>
                    <a:pt x="2206" y="67"/>
                  </a:lnTo>
                  <a:lnTo>
                    <a:pt x="2208" y="67"/>
                  </a:lnTo>
                  <a:lnTo>
                    <a:pt x="2208" y="69"/>
                  </a:lnTo>
                  <a:lnTo>
                    <a:pt x="2210" y="67"/>
                  </a:lnTo>
                  <a:lnTo>
                    <a:pt x="2210" y="67"/>
                  </a:lnTo>
                  <a:lnTo>
                    <a:pt x="2211" y="65"/>
                  </a:lnTo>
                  <a:lnTo>
                    <a:pt x="2211" y="60"/>
                  </a:lnTo>
                  <a:lnTo>
                    <a:pt x="2208" y="62"/>
                  </a:lnTo>
                  <a:lnTo>
                    <a:pt x="2206" y="63"/>
                  </a:lnTo>
                  <a:lnTo>
                    <a:pt x="2203" y="65"/>
                  </a:lnTo>
                  <a:lnTo>
                    <a:pt x="2204" y="65"/>
                  </a:lnTo>
                  <a:lnTo>
                    <a:pt x="2204" y="67"/>
                  </a:lnTo>
                  <a:lnTo>
                    <a:pt x="2206" y="67"/>
                  </a:lnTo>
                  <a:close/>
                  <a:moveTo>
                    <a:pt x="2161" y="69"/>
                  </a:moveTo>
                  <a:lnTo>
                    <a:pt x="2164" y="69"/>
                  </a:lnTo>
                  <a:lnTo>
                    <a:pt x="2166" y="72"/>
                  </a:lnTo>
                  <a:lnTo>
                    <a:pt x="2168" y="72"/>
                  </a:lnTo>
                  <a:lnTo>
                    <a:pt x="2169" y="70"/>
                  </a:lnTo>
                  <a:lnTo>
                    <a:pt x="2171" y="70"/>
                  </a:lnTo>
                  <a:lnTo>
                    <a:pt x="2175" y="70"/>
                  </a:lnTo>
                  <a:lnTo>
                    <a:pt x="2175" y="69"/>
                  </a:lnTo>
                  <a:lnTo>
                    <a:pt x="2173" y="69"/>
                  </a:lnTo>
                  <a:lnTo>
                    <a:pt x="2173" y="69"/>
                  </a:lnTo>
                  <a:lnTo>
                    <a:pt x="2168" y="69"/>
                  </a:lnTo>
                  <a:lnTo>
                    <a:pt x="2168" y="67"/>
                  </a:lnTo>
                  <a:lnTo>
                    <a:pt x="2166" y="67"/>
                  </a:lnTo>
                  <a:lnTo>
                    <a:pt x="2164" y="65"/>
                  </a:lnTo>
                  <a:lnTo>
                    <a:pt x="2162" y="65"/>
                  </a:lnTo>
                  <a:lnTo>
                    <a:pt x="2162" y="67"/>
                  </a:lnTo>
                  <a:lnTo>
                    <a:pt x="2159" y="69"/>
                  </a:lnTo>
                  <a:lnTo>
                    <a:pt x="2159" y="70"/>
                  </a:lnTo>
                  <a:lnTo>
                    <a:pt x="2159" y="70"/>
                  </a:lnTo>
                  <a:lnTo>
                    <a:pt x="2161" y="70"/>
                  </a:lnTo>
                  <a:lnTo>
                    <a:pt x="2161" y="69"/>
                  </a:lnTo>
                  <a:close/>
                  <a:moveTo>
                    <a:pt x="2286" y="86"/>
                  </a:moveTo>
                  <a:lnTo>
                    <a:pt x="2286" y="86"/>
                  </a:lnTo>
                  <a:lnTo>
                    <a:pt x="2288" y="86"/>
                  </a:lnTo>
                  <a:lnTo>
                    <a:pt x="2288" y="88"/>
                  </a:lnTo>
                  <a:lnTo>
                    <a:pt x="2292" y="88"/>
                  </a:lnTo>
                  <a:lnTo>
                    <a:pt x="2292" y="89"/>
                  </a:lnTo>
                  <a:lnTo>
                    <a:pt x="2293" y="89"/>
                  </a:lnTo>
                  <a:lnTo>
                    <a:pt x="2293" y="88"/>
                  </a:lnTo>
                  <a:lnTo>
                    <a:pt x="2293" y="86"/>
                  </a:lnTo>
                  <a:lnTo>
                    <a:pt x="2295" y="86"/>
                  </a:lnTo>
                  <a:lnTo>
                    <a:pt x="2295" y="86"/>
                  </a:lnTo>
                  <a:lnTo>
                    <a:pt x="2299" y="82"/>
                  </a:lnTo>
                  <a:lnTo>
                    <a:pt x="2300" y="82"/>
                  </a:lnTo>
                  <a:lnTo>
                    <a:pt x="2300" y="81"/>
                  </a:lnTo>
                  <a:lnTo>
                    <a:pt x="2307" y="81"/>
                  </a:lnTo>
                  <a:lnTo>
                    <a:pt x="2309" y="79"/>
                  </a:lnTo>
                  <a:lnTo>
                    <a:pt x="2309" y="77"/>
                  </a:lnTo>
                  <a:lnTo>
                    <a:pt x="2311" y="76"/>
                  </a:lnTo>
                  <a:lnTo>
                    <a:pt x="2313" y="74"/>
                  </a:lnTo>
                  <a:lnTo>
                    <a:pt x="2313" y="74"/>
                  </a:lnTo>
                  <a:lnTo>
                    <a:pt x="2316" y="74"/>
                  </a:lnTo>
                  <a:lnTo>
                    <a:pt x="2316" y="69"/>
                  </a:lnTo>
                  <a:lnTo>
                    <a:pt x="2313" y="69"/>
                  </a:lnTo>
                  <a:lnTo>
                    <a:pt x="2313" y="67"/>
                  </a:lnTo>
                  <a:lnTo>
                    <a:pt x="2307" y="67"/>
                  </a:lnTo>
                  <a:lnTo>
                    <a:pt x="2307" y="65"/>
                  </a:lnTo>
                  <a:lnTo>
                    <a:pt x="2300" y="67"/>
                  </a:lnTo>
                  <a:lnTo>
                    <a:pt x="2299" y="70"/>
                  </a:lnTo>
                  <a:lnTo>
                    <a:pt x="2295" y="70"/>
                  </a:lnTo>
                  <a:lnTo>
                    <a:pt x="2295" y="72"/>
                  </a:lnTo>
                  <a:lnTo>
                    <a:pt x="2292" y="72"/>
                  </a:lnTo>
                  <a:lnTo>
                    <a:pt x="2292" y="74"/>
                  </a:lnTo>
                  <a:lnTo>
                    <a:pt x="2283" y="74"/>
                  </a:lnTo>
                  <a:lnTo>
                    <a:pt x="2285" y="76"/>
                  </a:lnTo>
                  <a:lnTo>
                    <a:pt x="2285" y="76"/>
                  </a:lnTo>
                  <a:lnTo>
                    <a:pt x="2286" y="77"/>
                  </a:lnTo>
                  <a:lnTo>
                    <a:pt x="2286" y="77"/>
                  </a:lnTo>
                  <a:lnTo>
                    <a:pt x="2281" y="77"/>
                  </a:lnTo>
                  <a:lnTo>
                    <a:pt x="2281" y="81"/>
                  </a:lnTo>
                  <a:lnTo>
                    <a:pt x="2286" y="82"/>
                  </a:lnTo>
                  <a:lnTo>
                    <a:pt x="2286" y="86"/>
                  </a:lnTo>
                  <a:close/>
                  <a:moveTo>
                    <a:pt x="2187" y="76"/>
                  </a:moveTo>
                  <a:lnTo>
                    <a:pt x="2189" y="76"/>
                  </a:lnTo>
                  <a:lnTo>
                    <a:pt x="2190" y="76"/>
                  </a:lnTo>
                  <a:lnTo>
                    <a:pt x="2194" y="76"/>
                  </a:lnTo>
                  <a:lnTo>
                    <a:pt x="2192" y="70"/>
                  </a:lnTo>
                  <a:lnTo>
                    <a:pt x="2185" y="70"/>
                  </a:lnTo>
                  <a:lnTo>
                    <a:pt x="2185" y="70"/>
                  </a:lnTo>
                  <a:lnTo>
                    <a:pt x="2185" y="69"/>
                  </a:lnTo>
                  <a:lnTo>
                    <a:pt x="2183" y="69"/>
                  </a:lnTo>
                  <a:lnTo>
                    <a:pt x="2183" y="70"/>
                  </a:lnTo>
                  <a:lnTo>
                    <a:pt x="2176" y="70"/>
                  </a:lnTo>
                  <a:lnTo>
                    <a:pt x="2176" y="76"/>
                  </a:lnTo>
                  <a:lnTo>
                    <a:pt x="2178" y="76"/>
                  </a:lnTo>
                  <a:lnTo>
                    <a:pt x="2180" y="76"/>
                  </a:lnTo>
                  <a:lnTo>
                    <a:pt x="2182" y="74"/>
                  </a:lnTo>
                  <a:lnTo>
                    <a:pt x="2185" y="74"/>
                  </a:lnTo>
                  <a:lnTo>
                    <a:pt x="2185" y="74"/>
                  </a:lnTo>
                  <a:lnTo>
                    <a:pt x="2187" y="76"/>
                  </a:lnTo>
                  <a:close/>
                  <a:moveTo>
                    <a:pt x="2683" y="77"/>
                  </a:moveTo>
                  <a:lnTo>
                    <a:pt x="2686" y="77"/>
                  </a:lnTo>
                  <a:lnTo>
                    <a:pt x="2686" y="76"/>
                  </a:lnTo>
                  <a:lnTo>
                    <a:pt x="2688" y="76"/>
                  </a:lnTo>
                  <a:lnTo>
                    <a:pt x="2690" y="76"/>
                  </a:lnTo>
                  <a:lnTo>
                    <a:pt x="2691" y="74"/>
                  </a:lnTo>
                  <a:lnTo>
                    <a:pt x="2691" y="74"/>
                  </a:lnTo>
                  <a:lnTo>
                    <a:pt x="2693" y="74"/>
                  </a:lnTo>
                  <a:lnTo>
                    <a:pt x="2693" y="72"/>
                  </a:lnTo>
                  <a:lnTo>
                    <a:pt x="2691" y="70"/>
                  </a:lnTo>
                  <a:lnTo>
                    <a:pt x="2686" y="70"/>
                  </a:lnTo>
                  <a:lnTo>
                    <a:pt x="2686" y="70"/>
                  </a:lnTo>
                  <a:lnTo>
                    <a:pt x="2681" y="69"/>
                  </a:lnTo>
                  <a:lnTo>
                    <a:pt x="2679" y="70"/>
                  </a:lnTo>
                  <a:lnTo>
                    <a:pt x="2677" y="72"/>
                  </a:lnTo>
                  <a:lnTo>
                    <a:pt x="2676" y="72"/>
                  </a:lnTo>
                  <a:lnTo>
                    <a:pt x="2676" y="76"/>
                  </a:lnTo>
                  <a:lnTo>
                    <a:pt x="2677" y="77"/>
                  </a:lnTo>
                  <a:lnTo>
                    <a:pt x="2681" y="77"/>
                  </a:lnTo>
                  <a:lnTo>
                    <a:pt x="2683" y="77"/>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76" name="Freeform 8">
              <a:extLst>
                <a:ext uri="{FF2B5EF4-FFF2-40B4-BE49-F238E27FC236}">
                  <a16:creationId xmlns:a16="http://schemas.microsoft.com/office/drawing/2014/main" id="{402CCE55-88B7-4711-B853-CBD88A7200C0}"/>
                </a:ext>
              </a:extLst>
            </p:cNvPr>
            <p:cNvSpPr>
              <a:spLocks noEditPoints="1"/>
            </p:cNvSpPr>
            <p:nvPr/>
          </p:nvSpPr>
          <p:spPr bwMode="auto">
            <a:xfrm>
              <a:off x="3340241" y="1534990"/>
              <a:ext cx="6424449" cy="3399416"/>
            </a:xfrm>
            <a:custGeom>
              <a:avLst/>
              <a:gdLst>
                <a:gd name="T0" fmla="*/ 2662 w 4496"/>
                <a:gd name="T1" fmla="*/ 2 h 2379"/>
                <a:gd name="T2" fmla="*/ 2070 w 4496"/>
                <a:gd name="T3" fmla="*/ 47 h 2379"/>
                <a:gd name="T4" fmla="*/ 2538 w 4496"/>
                <a:gd name="T5" fmla="*/ 23 h 2379"/>
                <a:gd name="T6" fmla="*/ 1976 w 4496"/>
                <a:gd name="T7" fmla="*/ 115 h 2379"/>
                <a:gd name="T8" fmla="*/ 2622 w 4496"/>
                <a:gd name="T9" fmla="*/ 42 h 2379"/>
                <a:gd name="T10" fmla="*/ 269 w 4496"/>
                <a:gd name="T11" fmla="*/ 66 h 2379"/>
                <a:gd name="T12" fmla="*/ 370 w 4496"/>
                <a:gd name="T13" fmla="*/ 75 h 2379"/>
                <a:gd name="T14" fmla="*/ 171 w 4496"/>
                <a:gd name="T15" fmla="*/ 120 h 2379"/>
                <a:gd name="T16" fmla="*/ 21 w 4496"/>
                <a:gd name="T17" fmla="*/ 129 h 2379"/>
                <a:gd name="T18" fmla="*/ 2077 w 4496"/>
                <a:gd name="T19" fmla="*/ 124 h 2379"/>
                <a:gd name="T20" fmla="*/ 4285 w 4496"/>
                <a:gd name="T21" fmla="*/ 318 h 2379"/>
                <a:gd name="T22" fmla="*/ 3913 w 4496"/>
                <a:gd name="T23" fmla="*/ 304 h 2379"/>
                <a:gd name="T24" fmla="*/ 3765 w 4496"/>
                <a:gd name="T25" fmla="*/ 279 h 2379"/>
                <a:gd name="T26" fmla="*/ 3475 w 4496"/>
                <a:gd name="T27" fmla="*/ 239 h 2379"/>
                <a:gd name="T28" fmla="*/ 3388 w 4496"/>
                <a:gd name="T29" fmla="*/ 196 h 2379"/>
                <a:gd name="T30" fmla="*/ 3185 w 4496"/>
                <a:gd name="T31" fmla="*/ 157 h 2379"/>
                <a:gd name="T32" fmla="*/ 2943 w 4496"/>
                <a:gd name="T33" fmla="*/ 229 h 2379"/>
                <a:gd name="T34" fmla="*/ 2899 w 4496"/>
                <a:gd name="T35" fmla="*/ 306 h 2379"/>
                <a:gd name="T36" fmla="*/ 2838 w 4496"/>
                <a:gd name="T37" fmla="*/ 407 h 2379"/>
                <a:gd name="T38" fmla="*/ 2745 w 4496"/>
                <a:gd name="T39" fmla="*/ 333 h 2379"/>
                <a:gd name="T40" fmla="*/ 2529 w 4496"/>
                <a:gd name="T41" fmla="*/ 360 h 2379"/>
                <a:gd name="T42" fmla="*/ 2339 w 4496"/>
                <a:gd name="T43" fmla="*/ 449 h 2379"/>
                <a:gd name="T44" fmla="*/ 2293 w 4496"/>
                <a:gd name="T45" fmla="*/ 346 h 2379"/>
                <a:gd name="T46" fmla="*/ 2145 w 4496"/>
                <a:gd name="T47" fmla="*/ 293 h 2379"/>
                <a:gd name="T48" fmla="*/ 2009 w 4496"/>
                <a:gd name="T49" fmla="*/ 403 h 2379"/>
                <a:gd name="T50" fmla="*/ 1860 w 4496"/>
                <a:gd name="T51" fmla="*/ 525 h 2379"/>
                <a:gd name="T52" fmla="*/ 1941 w 4496"/>
                <a:gd name="T53" fmla="*/ 611 h 2379"/>
                <a:gd name="T54" fmla="*/ 2046 w 4496"/>
                <a:gd name="T55" fmla="*/ 496 h 2379"/>
                <a:gd name="T56" fmla="*/ 2133 w 4496"/>
                <a:gd name="T57" fmla="*/ 571 h 2379"/>
                <a:gd name="T58" fmla="*/ 2040 w 4496"/>
                <a:gd name="T59" fmla="*/ 698 h 2379"/>
                <a:gd name="T60" fmla="*/ 1908 w 4496"/>
                <a:gd name="T61" fmla="*/ 717 h 2379"/>
                <a:gd name="T62" fmla="*/ 1737 w 4496"/>
                <a:gd name="T63" fmla="*/ 855 h 2379"/>
                <a:gd name="T64" fmla="*/ 1763 w 4496"/>
                <a:gd name="T65" fmla="*/ 1054 h 2379"/>
                <a:gd name="T66" fmla="*/ 2019 w 4496"/>
                <a:gd name="T67" fmla="*/ 1028 h 2379"/>
                <a:gd name="T68" fmla="*/ 2058 w 4496"/>
                <a:gd name="T69" fmla="*/ 983 h 2379"/>
                <a:gd name="T70" fmla="*/ 2124 w 4496"/>
                <a:gd name="T71" fmla="*/ 1000 h 2379"/>
                <a:gd name="T72" fmla="*/ 2295 w 4496"/>
                <a:gd name="T73" fmla="*/ 913 h 2379"/>
                <a:gd name="T74" fmla="*/ 2311 w 4496"/>
                <a:gd name="T75" fmla="*/ 981 h 2379"/>
                <a:gd name="T76" fmla="*/ 2292 w 4496"/>
                <a:gd name="T77" fmla="*/ 1091 h 2379"/>
                <a:gd name="T78" fmla="*/ 1943 w 4496"/>
                <a:gd name="T79" fmla="*/ 1145 h 2379"/>
                <a:gd name="T80" fmla="*/ 1637 w 4496"/>
                <a:gd name="T81" fmla="*/ 1208 h 2379"/>
                <a:gd name="T82" fmla="*/ 1583 w 4496"/>
                <a:gd name="T83" fmla="*/ 1583 h 2379"/>
                <a:gd name="T84" fmla="*/ 1911 w 4496"/>
                <a:gd name="T85" fmla="*/ 1674 h 2379"/>
                <a:gd name="T86" fmla="*/ 1962 w 4496"/>
                <a:gd name="T87" fmla="*/ 2102 h 2379"/>
                <a:gd name="T88" fmla="*/ 2157 w 4496"/>
                <a:gd name="T89" fmla="*/ 2362 h 2379"/>
                <a:gd name="T90" fmla="*/ 2358 w 4496"/>
                <a:gd name="T91" fmla="*/ 1959 h 2379"/>
                <a:gd name="T92" fmla="*/ 2470 w 4496"/>
                <a:gd name="T93" fmla="*/ 1552 h 2379"/>
                <a:gd name="T94" fmla="*/ 2258 w 4496"/>
                <a:gd name="T95" fmla="*/ 1236 h 2379"/>
                <a:gd name="T96" fmla="*/ 2534 w 4496"/>
                <a:gd name="T97" fmla="*/ 1452 h 2379"/>
                <a:gd name="T98" fmla="*/ 2471 w 4496"/>
                <a:gd name="T99" fmla="*/ 1206 h 2379"/>
                <a:gd name="T100" fmla="*/ 2766 w 4496"/>
                <a:gd name="T101" fmla="*/ 1353 h 2379"/>
                <a:gd name="T102" fmla="*/ 2922 w 4496"/>
                <a:gd name="T103" fmla="*/ 1487 h 2379"/>
                <a:gd name="T104" fmla="*/ 3150 w 4496"/>
                <a:gd name="T105" fmla="*/ 1461 h 2379"/>
                <a:gd name="T106" fmla="*/ 3203 w 4496"/>
                <a:gd name="T107" fmla="*/ 1583 h 2379"/>
                <a:gd name="T108" fmla="*/ 3297 w 4496"/>
                <a:gd name="T109" fmla="*/ 1433 h 2379"/>
                <a:gd name="T110" fmla="*/ 3513 w 4496"/>
                <a:gd name="T111" fmla="*/ 1239 h 2379"/>
                <a:gd name="T112" fmla="*/ 3522 w 4496"/>
                <a:gd name="T113" fmla="*/ 1023 h 2379"/>
                <a:gd name="T114" fmla="*/ 3618 w 4496"/>
                <a:gd name="T115" fmla="*/ 1000 h 2379"/>
                <a:gd name="T116" fmla="*/ 3807 w 4496"/>
                <a:gd name="T117" fmla="*/ 747 h 2379"/>
                <a:gd name="T118" fmla="*/ 3931 w 4496"/>
                <a:gd name="T119" fmla="*/ 581 h 2379"/>
                <a:gd name="T120" fmla="*/ 4135 w 4496"/>
                <a:gd name="T121" fmla="*/ 518 h 2379"/>
                <a:gd name="T122" fmla="*/ 4112 w 4496"/>
                <a:gd name="T123" fmla="*/ 625 h 2379"/>
                <a:gd name="T124" fmla="*/ 4322 w 4496"/>
                <a:gd name="T125" fmla="*/ 478 h 2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96" h="2379">
                  <a:moveTo>
                    <a:pt x="3126" y="35"/>
                  </a:moveTo>
                  <a:lnTo>
                    <a:pt x="3128" y="37"/>
                  </a:lnTo>
                  <a:lnTo>
                    <a:pt x="3131" y="37"/>
                  </a:lnTo>
                  <a:lnTo>
                    <a:pt x="3136" y="38"/>
                  </a:lnTo>
                  <a:lnTo>
                    <a:pt x="3140" y="40"/>
                  </a:lnTo>
                  <a:lnTo>
                    <a:pt x="3143" y="40"/>
                  </a:lnTo>
                  <a:lnTo>
                    <a:pt x="3145" y="40"/>
                  </a:lnTo>
                  <a:lnTo>
                    <a:pt x="3147" y="38"/>
                  </a:lnTo>
                  <a:lnTo>
                    <a:pt x="3149" y="38"/>
                  </a:lnTo>
                  <a:lnTo>
                    <a:pt x="3149" y="37"/>
                  </a:lnTo>
                  <a:lnTo>
                    <a:pt x="3154" y="35"/>
                  </a:lnTo>
                  <a:lnTo>
                    <a:pt x="3154" y="35"/>
                  </a:lnTo>
                  <a:lnTo>
                    <a:pt x="3168" y="37"/>
                  </a:lnTo>
                  <a:lnTo>
                    <a:pt x="3168" y="38"/>
                  </a:lnTo>
                  <a:lnTo>
                    <a:pt x="3163" y="38"/>
                  </a:lnTo>
                  <a:lnTo>
                    <a:pt x="3163" y="38"/>
                  </a:lnTo>
                  <a:lnTo>
                    <a:pt x="3157" y="40"/>
                  </a:lnTo>
                  <a:lnTo>
                    <a:pt x="3157" y="42"/>
                  </a:lnTo>
                  <a:lnTo>
                    <a:pt x="3152" y="40"/>
                  </a:lnTo>
                  <a:lnTo>
                    <a:pt x="3152" y="42"/>
                  </a:lnTo>
                  <a:lnTo>
                    <a:pt x="3143" y="47"/>
                  </a:lnTo>
                  <a:lnTo>
                    <a:pt x="3142" y="47"/>
                  </a:lnTo>
                  <a:lnTo>
                    <a:pt x="3142" y="52"/>
                  </a:lnTo>
                  <a:lnTo>
                    <a:pt x="3138" y="51"/>
                  </a:lnTo>
                  <a:lnTo>
                    <a:pt x="3136" y="51"/>
                  </a:lnTo>
                  <a:lnTo>
                    <a:pt x="3135" y="52"/>
                  </a:lnTo>
                  <a:lnTo>
                    <a:pt x="3133" y="54"/>
                  </a:lnTo>
                  <a:lnTo>
                    <a:pt x="3133" y="56"/>
                  </a:lnTo>
                  <a:lnTo>
                    <a:pt x="3129" y="56"/>
                  </a:lnTo>
                  <a:lnTo>
                    <a:pt x="3129" y="56"/>
                  </a:lnTo>
                  <a:lnTo>
                    <a:pt x="3129" y="56"/>
                  </a:lnTo>
                  <a:lnTo>
                    <a:pt x="3129" y="59"/>
                  </a:lnTo>
                  <a:lnTo>
                    <a:pt x="3131" y="59"/>
                  </a:lnTo>
                  <a:lnTo>
                    <a:pt x="3133" y="59"/>
                  </a:lnTo>
                  <a:lnTo>
                    <a:pt x="3133" y="59"/>
                  </a:lnTo>
                  <a:lnTo>
                    <a:pt x="3133" y="59"/>
                  </a:lnTo>
                  <a:lnTo>
                    <a:pt x="3135" y="59"/>
                  </a:lnTo>
                  <a:lnTo>
                    <a:pt x="3136" y="59"/>
                  </a:lnTo>
                  <a:lnTo>
                    <a:pt x="3136" y="59"/>
                  </a:lnTo>
                  <a:lnTo>
                    <a:pt x="3142" y="58"/>
                  </a:lnTo>
                  <a:lnTo>
                    <a:pt x="3142" y="59"/>
                  </a:lnTo>
                  <a:lnTo>
                    <a:pt x="3142" y="61"/>
                  </a:lnTo>
                  <a:lnTo>
                    <a:pt x="3142" y="63"/>
                  </a:lnTo>
                  <a:lnTo>
                    <a:pt x="3142" y="63"/>
                  </a:lnTo>
                  <a:lnTo>
                    <a:pt x="3142" y="63"/>
                  </a:lnTo>
                  <a:lnTo>
                    <a:pt x="3143" y="65"/>
                  </a:lnTo>
                  <a:lnTo>
                    <a:pt x="3143" y="63"/>
                  </a:lnTo>
                  <a:lnTo>
                    <a:pt x="3154" y="63"/>
                  </a:lnTo>
                  <a:lnTo>
                    <a:pt x="3156" y="65"/>
                  </a:lnTo>
                  <a:lnTo>
                    <a:pt x="3157" y="65"/>
                  </a:lnTo>
                  <a:lnTo>
                    <a:pt x="3159" y="65"/>
                  </a:lnTo>
                  <a:lnTo>
                    <a:pt x="3159" y="65"/>
                  </a:lnTo>
                  <a:lnTo>
                    <a:pt x="3168" y="65"/>
                  </a:lnTo>
                  <a:lnTo>
                    <a:pt x="3168" y="66"/>
                  </a:lnTo>
                  <a:lnTo>
                    <a:pt x="3171" y="66"/>
                  </a:lnTo>
                  <a:lnTo>
                    <a:pt x="3171" y="68"/>
                  </a:lnTo>
                  <a:lnTo>
                    <a:pt x="3184" y="70"/>
                  </a:lnTo>
                  <a:lnTo>
                    <a:pt x="3184" y="68"/>
                  </a:lnTo>
                  <a:lnTo>
                    <a:pt x="3184" y="68"/>
                  </a:lnTo>
                  <a:lnTo>
                    <a:pt x="3185" y="68"/>
                  </a:lnTo>
                  <a:lnTo>
                    <a:pt x="3185" y="66"/>
                  </a:lnTo>
                  <a:lnTo>
                    <a:pt x="3187" y="66"/>
                  </a:lnTo>
                  <a:lnTo>
                    <a:pt x="3189" y="68"/>
                  </a:lnTo>
                  <a:lnTo>
                    <a:pt x="3191" y="70"/>
                  </a:lnTo>
                  <a:lnTo>
                    <a:pt x="3192" y="72"/>
                  </a:lnTo>
                  <a:lnTo>
                    <a:pt x="3196" y="68"/>
                  </a:lnTo>
                  <a:lnTo>
                    <a:pt x="3199" y="66"/>
                  </a:lnTo>
                  <a:lnTo>
                    <a:pt x="3203" y="66"/>
                  </a:lnTo>
                  <a:lnTo>
                    <a:pt x="3206" y="65"/>
                  </a:lnTo>
                  <a:lnTo>
                    <a:pt x="3208" y="63"/>
                  </a:lnTo>
                  <a:lnTo>
                    <a:pt x="3210" y="63"/>
                  </a:lnTo>
                  <a:lnTo>
                    <a:pt x="3208" y="61"/>
                  </a:lnTo>
                  <a:lnTo>
                    <a:pt x="3208" y="59"/>
                  </a:lnTo>
                  <a:lnTo>
                    <a:pt x="3208" y="59"/>
                  </a:lnTo>
                  <a:lnTo>
                    <a:pt x="3213" y="59"/>
                  </a:lnTo>
                  <a:lnTo>
                    <a:pt x="3213" y="58"/>
                  </a:lnTo>
                  <a:lnTo>
                    <a:pt x="3215" y="56"/>
                  </a:lnTo>
                  <a:lnTo>
                    <a:pt x="3217" y="56"/>
                  </a:lnTo>
                  <a:lnTo>
                    <a:pt x="3215" y="52"/>
                  </a:lnTo>
                  <a:lnTo>
                    <a:pt x="3215" y="49"/>
                  </a:lnTo>
                  <a:lnTo>
                    <a:pt x="3213" y="47"/>
                  </a:lnTo>
                  <a:lnTo>
                    <a:pt x="3210" y="45"/>
                  </a:lnTo>
                  <a:lnTo>
                    <a:pt x="3210" y="42"/>
                  </a:lnTo>
                  <a:lnTo>
                    <a:pt x="3210" y="42"/>
                  </a:lnTo>
                  <a:lnTo>
                    <a:pt x="3208" y="42"/>
                  </a:lnTo>
                  <a:lnTo>
                    <a:pt x="3208" y="42"/>
                  </a:lnTo>
                  <a:lnTo>
                    <a:pt x="3208" y="42"/>
                  </a:lnTo>
                  <a:lnTo>
                    <a:pt x="3203" y="51"/>
                  </a:lnTo>
                  <a:lnTo>
                    <a:pt x="3196" y="51"/>
                  </a:lnTo>
                  <a:lnTo>
                    <a:pt x="3196" y="51"/>
                  </a:lnTo>
                  <a:lnTo>
                    <a:pt x="3198" y="49"/>
                  </a:lnTo>
                  <a:lnTo>
                    <a:pt x="3199" y="45"/>
                  </a:lnTo>
                  <a:lnTo>
                    <a:pt x="3199" y="42"/>
                  </a:lnTo>
                  <a:lnTo>
                    <a:pt x="3198" y="38"/>
                  </a:lnTo>
                  <a:lnTo>
                    <a:pt x="3196" y="38"/>
                  </a:lnTo>
                  <a:lnTo>
                    <a:pt x="3192" y="35"/>
                  </a:lnTo>
                  <a:lnTo>
                    <a:pt x="3191" y="35"/>
                  </a:lnTo>
                  <a:lnTo>
                    <a:pt x="3189" y="37"/>
                  </a:lnTo>
                  <a:lnTo>
                    <a:pt x="3187" y="37"/>
                  </a:lnTo>
                  <a:lnTo>
                    <a:pt x="3187" y="38"/>
                  </a:lnTo>
                  <a:lnTo>
                    <a:pt x="3187" y="38"/>
                  </a:lnTo>
                  <a:lnTo>
                    <a:pt x="3175" y="38"/>
                  </a:lnTo>
                  <a:lnTo>
                    <a:pt x="3177" y="37"/>
                  </a:lnTo>
                  <a:lnTo>
                    <a:pt x="3178" y="37"/>
                  </a:lnTo>
                  <a:lnTo>
                    <a:pt x="3180" y="37"/>
                  </a:lnTo>
                  <a:lnTo>
                    <a:pt x="3184" y="37"/>
                  </a:lnTo>
                  <a:lnTo>
                    <a:pt x="3184" y="37"/>
                  </a:lnTo>
                  <a:lnTo>
                    <a:pt x="3184" y="35"/>
                  </a:lnTo>
                  <a:lnTo>
                    <a:pt x="3187" y="35"/>
                  </a:lnTo>
                  <a:lnTo>
                    <a:pt x="3189" y="23"/>
                  </a:lnTo>
                  <a:lnTo>
                    <a:pt x="3182" y="21"/>
                  </a:lnTo>
                  <a:lnTo>
                    <a:pt x="3180" y="17"/>
                  </a:lnTo>
                  <a:lnTo>
                    <a:pt x="3177" y="17"/>
                  </a:lnTo>
                  <a:lnTo>
                    <a:pt x="3175" y="14"/>
                  </a:lnTo>
                  <a:lnTo>
                    <a:pt x="3175" y="14"/>
                  </a:lnTo>
                  <a:lnTo>
                    <a:pt x="3175" y="12"/>
                  </a:lnTo>
                  <a:lnTo>
                    <a:pt x="3171" y="10"/>
                  </a:lnTo>
                  <a:lnTo>
                    <a:pt x="3170" y="9"/>
                  </a:lnTo>
                  <a:lnTo>
                    <a:pt x="3168" y="9"/>
                  </a:lnTo>
                  <a:lnTo>
                    <a:pt x="3168" y="9"/>
                  </a:lnTo>
                  <a:lnTo>
                    <a:pt x="3164" y="5"/>
                  </a:lnTo>
                  <a:lnTo>
                    <a:pt x="3164" y="4"/>
                  </a:lnTo>
                  <a:lnTo>
                    <a:pt x="3161" y="2"/>
                  </a:lnTo>
                  <a:lnTo>
                    <a:pt x="3161" y="2"/>
                  </a:lnTo>
                  <a:lnTo>
                    <a:pt x="3159" y="2"/>
                  </a:lnTo>
                  <a:lnTo>
                    <a:pt x="3159" y="0"/>
                  </a:lnTo>
                  <a:lnTo>
                    <a:pt x="3154" y="2"/>
                  </a:lnTo>
                  <a:lnTo>
                    <a:pt x="3154" y="5"/>
                  </a:lnTo>
                  <a:lnTo>
                    <a:pt x="3150" y="7"/>
                  </a:lnTo>
                  <a:lnTo>
                    <a:pt x="3145" y="9"/>
                  </a:lnTo>
                  <a:lnTo>
                    <a:pt x="3140" y="10"/>
                  </a:lnTo>
                  <a:lnTo>
                    <a:pt x="3140" y="10"/>
                  </a:lnTo>
                  <a:lnTo>
                    <a:pt x="3138" y="10"/>
                  </a:lnTo>
                  <a:lnTo>
                    <a:pt x="3138" y="10"/>
                  </a:lnTo>
                  <a:lnTo>
                    <a:pt x="3138" y="14"/>
                  </a:lnTo>
                  <a:lnTo>
                    <a:pt x="3135" y="14"/>
                  </a:lnTo>
                  <a:lnTo>
                    <a:pt x="3135" y="16"/>
                  </a:lnTo>
                  <a:lnTo>
                    <a:pt x="3133" y="16"/>
                  </a:lnTo>
                  <a:lnTo>
                    <a:pt x="3133" y="17"/>
                  </a:lnTo>
                  <a:lnTo>
                    <a:pt x="3133" y="21"/>
                  </a:lnTo>
                  <a:lnTo>
                    <a:pt x="3133" y="21"/>
                  </a:lnTo>
                  <a:lnTo>
                    <a:pt x="3133" y="24"/>
                  </a:lnTo>
                  <a:lnTo>
                    <a:pt x="3133" y="24"/>
                  </a:lnTo>
                  <a:lnTo>
                    <a:pt x="3133" y="26"/>
                  </a:lnTo>
                  <a:lnTo>
                    <a:pt x="3124" y="26"/>
                  </a:lnTo>
                  <a:lnTo>
                    <a:pt x="3124" y="26"/>
                  </a:lnTo>
                  <a:lnTo>
                    <a:pt x="3121" y="26"/>
                  </a:lnTo>
                  <a:lnTo>
                    <a:pt x="3117" y="30"/>
                  </a:lnTo>
                  <a:lnTo>
                    <a:pt x="3114" y="30"/>
                  </a:lnTo>
                  <a:lnTo>
                    <a:pt x="3114" y="31"/>
                  </a:lnTo>
                  <a:lnTo>
                    <a:pt x="3114" y="31"/>
                  </a:lnTo>
                  <a:lnTo>
                    <a:pt x="3114" y="31"/>
                  </a:lnTo>
                  <a:lnTo>
                    <a:pt x="3124" y="31"/>
                  </a:lnTo>
                  <a:lnTo>
                    <a:pt x="3126" y="35"/>
                  </a:lnTo>
                  <a:close/>
                  <a:moveTo>
                    <a:pt x="2637" y="30"/>
                  </a:moveTo>
                  <a:lnTo>
                    <a:pt x="2649" y="28"/>
                  </a:lnTo>
                  <a:lnTo>
                    <a:pt x="2649" y="30"/>
                  </a:lnTo>
                  <a:lnTo>
                    <a:pt x="2649" y="30"/>
                  </a:lnTo>
                  <a:lnTo>
                    <a:pt x="2649" y="30"/>
                  </a:lnTo>
                  <a:lnTo>
                    <a:pt x="2649" y="30"/>
                  </a:lnTo>
                  <a:lnTo>
                    <a:pt x="2651" y="30"/>
                  </a:lnTo>
                  <a:lnTo>
                    <a:pt x="2655" y="30"/>
                  </a:lnTo>
                  <a:lnTo>
                    <a:pt x="2658" y="30"/>
                  </a:lnTo>
                  <a:lnTo>
                    <a:pt x="2656" y="24"/>
                  </a:lnTo>
                  <a:lnTo>
                    <a:pt x="2656" y="23"/>
                  </a:lnTo>
                  <a:lnTo>
                    <a:pt x="2656" y="19"/>
                  </a:lnTo>
                  <a:lnTo>
                    <a:pt x="2655" y="17"/>
                  </a:lnTo>
                  <a:lnTo>
                    <a:pt x="2658" y="17"/>
                  </a:lnTo>
                  <a:lnTo>
                    <a:pt x="2662" y="17"/>
                  </a:lnTo>
                  <a:lnTo>
                    <a:pt x="2663" y="17"/>
                  </a:lnTo>
                  <a:lnTo>
                    <a:pt x="2663" y="17"/>
                  </a:lnTo>
                  <a:lnTo>
                    <a:pt x="2667" y="17"/>
                  </a:lnTo>
                  <a:lnTo>
                    <a:pt x="2667" y="16"/>
                  </a:lnTo>
                  <a:lnTo>
                    <a:pt x="2672" y="17"/>
                  </a:lnTo>
                  <a:lnTo>
                    <a:pt x="2672" y="12"/>
                  </a:lnTo>
                  <a:lnTo>
                    <a:pt x="2670" y="12"/>
                  </a:lnTo>
                  <a:lnTo>
                    <a:pt x="2670" y="10"/>
                  </a:lnTo>
                  <a:lnTo>
                    <a:pt x="2669" y="9"/>
                  </a:lnTo>
                  <a:lnTo>
                    <a:pt x="2667" y="7"/>
                  </a:lnTo>
                  <a:lnTo>
                    <a:pt x="2667" y="5"/>
                  </a:lnTo>
                  <a:lnTo>
                    <a:pt x="2662" y="7"/>
                  </a:lnTo>
                  <a:lnTo>
                    <a:pt x="2662" y="4"/>
                  </a:lnTo>
                  <a:lnTo>
                    <a:pt x="2662" y="2"/>
                  </a:lnTo>
                  <a:lnTo>
                    <a:pt x="2658" y="2"/>
                  </a:lnTo>
                  <a:lnTo>
                    <a:pt x="2655" y="2"/>
                  </a:lnTo>
                  <a:lnTo>
                    <a:pt x="2653" y="4"/>
                  </a:lnTo>
                  <a:lnTo>
                    <a:pt x="2649" y="4"/>
                  </a:lnTo>
                  <a:lnTo>
                    <a:pt x="2649" y="4"/>
                  </a:lnTo>
                  <a:lnTo>
                    <a:pt x="2649" y="2"/>
                  </a:lnTo>
                  <a:lnTo>
                    <a:pt x="2646" y="4"/>
                  </a:lnTo>
                  <a:lnTo>
                    <a:pt x="2644" y="4"/>
                  </a:lnTo>
                  <a:lnTo>
                    <a:pt x="2644" y="5"/>
                  </a:lnTo>
                  <a:lnTo>
                    <a:pt x="2642" y="7"/>
                  </a:lnTo>
                  <a:lnTo>
                    <a:pt x="2642" y="10"/>
                  </a:lnTo>
                  <a:lnTo>
                    <a:pt x="2637" y="14"/>
                  </a:lnTo>
                  <a:lnTo>
                    <a:pt x="2635" y="19"/>
                  </a:lnTo>
                  <a:lnTo>
                    <a:pt x="2634" y="19"/>
                  </a:lnTo>
                  <a:lnTo>
                    <a:pt x="2634" y="24"/>
                  </a:lnTo>
                  <a:lnTo>
                    <a:pt x="2635" y="24"/>
                  </a:lnTo>
                  <a:lnTo>
                    <a:pt x="2635" y="26"/>
                  </a:lnTo>
                  <a:lnTo>
                    <a:pt x="2637" y="28"/>
                  </a:lnTo>
                  <a:lnTo>
                    <a:pt x="2637" y="30"/>
                  </a:lnTo>
                  <a:close/>
                  <a:moveTo>
                    <a:pt x="2400" y="26"/>
                  </a:moveTo>
                  <a:lnTo>
                    <a:pt x="2403" y="26"/>
                  </a:lnTo>
                  <a:lnTo>
                    <a:pt x="2403" y="26"/>
                  </a:lnTo>
                  <a:lnTo>
                    <a:pt x="2409" y="28"/>
                  </a:lnTo>
                  <a:lnTo>
                    <a:pt x="2409" y="30"/>
                  </a:lnTo>
                  <a:lnTo>
                    <a:pt x="2410" y="28"/>
                  </a:lnTo>
                  <a:lnTo>
                    <a:pt x="2412" y="26"/>
                  </a:lnTo>
                  <a:lnTo>
                    <a:pt x="2414" y="26"/>
                  </a:lnTo>
                  <a:lnTo>
                    <a:pt x="2416" y="24"/>
                  </a:lnTo>
                  <a:lnTo>
                    <a:pt x="2421" y="23"/>
                  </a:lnTo>
                  <a:lnTo>
                    <a:pt x="2421" y="23"/>
                  </a:lnTo>
                  <a:lnTo>
                    <a:pt x="2424" y="23"/>
                  </a:lnTo>
                  <a:lnTo>
                    <a:pt x="2424" y="23"/>
                  </a:lnTo>
                  <a:lnTo>
                    <a:pt x="2426" y="24"/>
                  </a:lnTo>
                  <a:lnTo>
                    <a:pt x="2428" y="24"/>
                  </a:lnTo>
                  <a:lnTo>
                    <a:pt x="2430" y="28"/>
                  </a:lnTo>
                  <a:lnTo>
                    <a:pt x="2433" y="28"/>
                  </a:lnTo>
                  <a:lnTo>
                    <a:pt x="2433" y="26"/>
                  </a:lnTo>
                  <a:lnTo>
                    <a:pt x="2440" y="24"/>
                  </a:lnTo>
                  <a:lnTo>
                    <a:pt x="2442" y="21"/>
                  </a:lnTo>
                  <a:lnTo>
                    <a:pt x="2443" y="17"/>
                  </a:lnTo>
                  <a:lnTo>
                    <a:pt x="2454" y="19"/>
                  </a:lnTo>
                  <a:lnTo>
                    <a:pt x="2454" y="17"/>
                  </a:lnTo>
                  <a:lnTo>
                    <a:pt x="2457" y="17"/>
                  </a:lnTo>
                  <a:lnTo>
                    <a:pt x="2459" y="16"/>
                  </a:lnTo>
                  <a:lnTo>
                    <a:pt x="2463" y="16"/>
                  </a:lnTo>
                  <a:lnTo>
                    <a:pt x="2463" y="17"/>
                  </a:lnTo>
                  <a:lnTo>
                    <a:pt x="2475" y="17"/>
                  </a:lnTo>
                  <a:lnTo>
                    <a:pt x="2475" y="19"/>
                  </a:lnTo>
                  <a:lnTo>
                    <a:pt x="2475" y="19"/>
                  </a:lnTo>
                  <a:lnTo>
                    <a:pt x="2475" y="17"/>
                  </a:lnTo>
                  <a:lnTo>
                    <a:pt x="2484" y="17"/>
                  </a:lnTo>
                  <a:lnTo>
                    <a:pt x="2484" y="17"/>
                  </a:lnTo>
                  <a:lnTo>
                    <a:pt x="2480" y="16"/>
                  </a:lnTo>
                  <a:lnTo>
                    <a:pt x="2477" y="14"/>
                  </a:lnTo>
                  <a:lnTo>
                    <a:pt x="2475" y="12"/>
                  </a:lnTo>
                  <a:lnTo>
                    <a:pt x="2471" y="12"/>
                  </a:lnTo>
                  <a:lnTo>
                    <a:pt x="2471" y="10"/>
                  </a:lnTo>
                  <a:lnTo>
                    <a:pt x="2463" y="10"/>
                  </a:lnTo>
                  <a:lnTo>
                    <a:pt x="2463" y="9"/>
                  </a:lnTo>
                  <a:lnTo>
                    <a:pt x="2461" y="9"/>
                  </a:lnTo>
                  <a:lnTo>
                    <a:pt x="2461" y="9"/>
                  </a:lnTo>
                  <a:lnTo>
                    <a:pt x="2445" y="9"/>
                  </a:lnTo>
                  <a:lnTo>
                    <a:pt x="2445" y="9"/>
                  </a:lnTo>
                  <a:lnTo>
                    <a:pt x="2433" y="9"/>
                  </a:lnTo>
                  <a:lnTo>
                    <a:pt x="2428" y="9"/>
                  </a:lnTo>
                  <a:lnTo>
                    <a:pt x="2428" y="9"/>
                  </a:lnTo>
                  <a:lnTo>
                    <a:pt x="2424" y="9"/>
                  </a:lnTo>
                  <a:lnTo>
                    <a:pt x="2423" y="10"/>
                  </a:lnTo>
                  <a:lnTo>
                    <a:pt x="2410" y="12"/>
                  </a:lnTo>
                  <a:lnTo>
                    <a:pt x="2410" y="14"/>
                  </a:lnTo>
                  <a:lnTo>
                    <a:pt x="2407" y="14"/>
                  </a:lnTo>
                  <a:lnTo>
                    <a:pt x="2407" y="16"/>
                  </a:lnTo>
                  <a:lnTo>
                    <a:pt x="2400" y="14"/>
                  </a:lnTo>
                  <a:lnTo>
                    <a:pt x="2400" y="16"/>
                  </a:lnTo>
                  <a:lnTo>
                    <a:pt x="2396" y="16"/>
                  </a:lnTo>
                  <a:lnTo>
                    <a:pt x="2395" y="19"/>
                  </a:lnTo>
                  <a:lnTo>
                    <a:pt x="2391" y="19"/>
                  </a:lnTo>
                  <a:lnTo>
                    <a:pt x="2391" y="19"/>
                  </a:lnTo>
                  <a:lnTo>
                    <a:pt x="2389" y="21"/>
                  </a:lnTo>
                  <a:lnTo>
                    <a:pt x="2389" y="26"/>
                  </a:lnTo>
                  <a:lnTo>
                    <a:pt x="2400" y="24"/>
                  </a:lnTo>
                  <a:lnTo>
                    <a:pt x="2400" y="26"/>
                  </a:lnTo>
                  <a:close/>
                  <a:moveTo>
                    <a:pt x="2498" y="14"/>
                  </a:moveTo>
                  <a:lnTo>
                    <a:pt x="2498" y="17"/>
                  </a:lnTo>
                  <a:lnTo>
                    <a:pt x="2492" y="19"/>
                  </a:lnTo>
                  <a:lnTo>
                    <a:pt x="2487" y="21"/>
                  </a:lnTo>
                  <a:lnTo>
                    <a:pt x="2482" y="23"/>
                  </a:lnTo>
                  <a:lnTo>
                    <a:pt x="2478" y="24"/>
                  </a:lnTo>
                  <a:lnTo>
                    <a:pt x="2475" y="23"/>
                  </a:lnTo>
                  <a:lnTo>
                    <a:pt x="2470" y="23"/>
                  </a:lnTo>
                  <a:lnTo>
                    <a:pt x="2468" y="21"/>
                  </a:lnTo>
                  <a:lnTo>
                    <a:pt x="2464" y="21"/>
                  </a:lnTo>
                  <a:lnTo>
                    <a:pt x="2464" y="19"/>
                  </a:lnTo>
                  <a:lnTo>
                    <a:pt x="2450" y="21"/>
                  </a:lnTo>
                  <a:lnTo>
                    <a:pt x="2450" y="23"/>
                  </a:lnTo>
                  <a:lnTo>
                    <a:pt x="2454" y="23"/>
                  </a:lnTo>
                  <a:lnTo>
                    <a:pt x="2456" y="24"/>
                  </a:lnTo>
                  <a:lnTo>
                    <a:pt x="2457" y="24"/>
                  </a:lnTo>
                  <a:lnTo>
                    <a:pt x="2459" y="26"/>
                  </a:lnTo>
                  <a:lnTo>
                    <a:pt x="2457" y="28"/>
                  </a:lnTo>
                  <a:lnTo>
                    <a:pt x="2456" y="30"/>
                  </a:lnTo>
                  <a:lnTo>
                    <a:pt x="2456" y="31"/>
                  </a:lnTo>
                  <a:lnTo>
                    <a:pt x="2457" y="31"/>
                  </a:lnTo>
                  <a:lnTo>
                    <a:pt x="2457" y="33"/>
                  </a:lnTo>
                  <a:lnTo>
                    <a:pt x="2464" y="33"/>
                  </a:lnTo>
                  <a:lnTo>
                    <a:pt x="2464" y="35"/>
                  </a:lnTo>
                  <a:lnTo>
                    <a:pt x="2466" y="35"/>
                  </a:lnTo>
                  <a:lnTo>
                    <a:pt x="2466" y="38"/>
                  </a:lnTo>
                  <a:lnTo>
                    <a:pt x="2470" y="37"/>
                  </a:lnTo>
                  <a:lnTo>
                    <a:pt x="2471" y="35"/>
                  </a:lnTo>
                  <a:lnTo>
                    <a:pt x="2471" y="35"/>
                  </a:lnTo>
                  <a:lnTo>
                    <a:pt x="2473" y="35"/>
                  </a:lnTo>
                  <a:lnTo>
                    <a:pt x="2475" y="35"/>
                  </a:lnTo>
                  <a:lnTo>
                    <a:pt x="2475" y="35"/>
                  </a:lnTo>
                  <a:lnTo>
                    <a:pt x="2480" y="33"/>
                  </a:lnTo>
                  <a:lnTo>
                    <a:pt x="2480" y="30"/>
                  </a:lnTo>
                  <a:lnTo>
                    <a:pt x="2487" y="30"/>
                  </a:lnTo>
                  <a:lnTo>
                    <a:pt x="2494" y="30"/>
                  </a:lnTo>
                  <a:lnTo>
                    <a:pt x="2499" y="30"/>
                  </a:lnTo>
                  <a:lnTo>
                    <a:pt x="2499" y="28"/>
                  </a:lnTo>
                  <a:lnTo>
                    <a:pt x="2499" y="26"/>
                  </a:lnTo>
                  <a:lnTo>
                    <a:pt x="2498" y="26"/>
                  </a:lnTo>
                  <a:lnTo>
                    <a:pt x="2498" y="24"/>
                  </a:lnTo>
                  <a:lnTo>
                    <a:pt x="2499" y="24"/>
                  </a:lnTo>
                  <a:lnTo>
                    <a:pt x="2503" y="24"/>
                  </a:lnTo>
                  <a:lnTo>
                    <a:pt x="2508" y="24"/>
                  </a:lnTo>
                  <a:lnTo>
                    <a:pt x="2512" y="24"/>
                  </a:lnTo>
                  <a:lnTo>
                    <a:pt x="2513" y="23"/>
                  </a:lnTo>
                  <a:lnTo>
                    <a:pt x="2513" y="23"/>
                  </a:lnTo>
                  <a:lnTo>
                    <a:pt x="2517" y="21"/>
                  </a:lnTo>
                  <a:lnTo>
                    <a:pt x="2517" y="19"/>
                  </a:lnTo>
                  <a:lnTo>
                    <a:pt x="2517" y="17"/>
                  </a:lnTo>
                  <a:lnTo>
                    <a:pt x="2517" y="16"/>
                  </a:lnTo>
                  <a:lnTo>
                    <a:pt x="2515" y="14"/>
                  </a:lnTo>
                  <a:lnTo>
                    <a:pt x="2512" y="16"/>
                  </a:lnTo>
                  <a:lnTo>
                    <a:pt x="2510" y="17"/>
                  </a:lnTo>
                  <a:lnTo>
                    <a:pt x="2506" y="17"/>
                  </a:lnTo>
                  <a:lnTo>
                    <a:pt x="2506" y="16"/>
                  </a:lnTo>
                  <a:lnTo>
                    <a:pt x="2508" y="14"/>
                  </a:lnTo>
                  <a:lnTo>
                    <a:pt x="2508" y="12"/>
                  </a:lnTo>
                  <a:lnTo>
                    <a:pt x="2501" y="14"/>
                  </a:lnTo>
                  <a:lnTo>
                    <a:pt x="2501" y="10"/>
                  </a:lnTo>
                  <a:lnTo>
                    <a:pt x="2496" y="10"/>
                  </a:lnTo>
                  <a:lnTo>
                    <a:pt x="2496" y="12"/>
                  </a:lnTo>
                  <a:lnTo>
                    <a:pt x="2494" y="12"/>
                  </a:lnTo>
                  <a:lnTo>
                    <a:pt x="2496" y="14"/>
                  </a:lnTo>
                  <a:lnTo>
                    <a:pt x="2496" y="14"/>
                  </a:lnTo>
                  <a:lnTo>
                    <a:pt x="2498" y="14"/>
                  </a:lnTo>
                  <a:close/>
                  <a:moveTo>
                    <a:pt x="2608" y="12"/>
                  </a:moveTo>
                  <a:lnTo>
                    <a:pt x="2608" y="10"/>
                  </a:lnTo>
                  <a:lnTo>
                    <a:pt x="2606" y="10"/>
                  </a:lnTo>
                  <a:lnTo>
                    <a:pt x="2606" y="12"/>
                  </a:lnTo>
                  <a:lnTo>
                    <a:pt x="2606" y="12"/>
                  </a:lnTo>
                  <a:lnTo>
                    <a:pt x="2608" y="12"/>
                  </a:lnTo>
                  <a:close/>
                  <a:moveTo>
                    <a:pt x="2546" y="16"/>
                  </a:moveTo>
                  <a:lnTo>
                    <a:pt x="2546" y="14"/>
                  </a:lnTo>
                  <a:lnTo>
                    <a:pt x="2548" y="14"/>
                  </a:lnTo>
                  <a:lnTo>
                    <a:pt x="2548" y="14"/>
                  </a:lnTo>
                  <a:lnTo>
                    <a:pt x="2546" y="14"/>
                  </a:lnTo>
                  <a:lnTo>
                    <a:pt x="2546" y="14"/>
                  </a:lnTo>
                  <a:lnTo>
                    <a:pt x="2546" y="16"/>
                  </a:lnTo>
                  <a:lnTo>
                    <a:pt x="2546" y="16"/>
                  </a:lnTo>
                  <a:close/>
                  <a:moveTo>
                    <a:pt x="2046" y="33"/>
                  </a:moveTo>
                  <a:lnTo>
                    <a:pt x="2046" y="33"/>
                  </a:lnTo>
                  <a:lnTo>
                    <a:pt x="2047" y="31"/>
                  </a:lnTo>
                  <a:lnTo>
                    <a:pt x="2049" y="31"/>
                  </a:lnTo>
                  <a:lnTo>
                    <a:pt x="2049" y="33"/>
                  </a:lnTo>
                  <a:lnTo>
                    <a:pt x="2051" y="33"/>
                  </a:lnTo>
                  <a:lnTo>
                    <a:pt x="2051" y="35"/>
                  </a:lnTo>
                  <a:lnTo>
                    <a:pt x="2058" y="35"/>
                  </a:lnTo>
                  <a:lnTo>
                    <a:pt x="2056" y="40"/>
                  </a:lnTo>
                  <a:lnTo>
                    <a:pt x="2049" y="42"/>
                  </a:lnTo>
                  <a:lnTo>
                    <a:pt x="2049" y="47"/>
                  </a:lnTo>
                  <a:lnTo>
                    <a:pt x="2051" y="47"/>
                  </a:lnTo>
                  <a:lnTo>
                    <a:pt x="2052" y="47"/>
                  </a:lnTo>
                  <a:lnTo>
                    <a:pt x="2054" y="47"/>
                  </a:lnTo>
                  <a:lnTo>
                    <a:pt x="2054" y="49"/>
                  </a:lnTo>
                  <a:lnTo>
                    <a:pt x="2056" y="49"/>
                  </a:lnTo>
                  <a:lnTo>
                    <a:pt x="2056" y="51"/>
                  </a:lnTo>
                  <a:lnTo>
                    <a:pt x="2059" y="51"/>
                  </a:lnTo>
                  <a:lnTo>
                    <a:pt x="2063" y="49"/>
                  </a:lnTo>
                  <a:lnTo>
                    <a:pt x="2066" y="47"/>
                  </a:lnTo>
                  <a:lnTo>
                    <a:pt x="2070" y="47"/>
                  </a:lnTo>
                  <a:lnTo>
                    <a:pt x="2073" y="47"/>
                  </a:lnTo>
                  <a:lnTo>
                    <a:pt x="2079" y="47"/>
                  </a:lnTo>
                  <a:lnTo>
                    <a:pt x="2084" y="47"/>
                  </a:lnTo>
                  <a:lnTo>
                    <a:pt x="2087" y="47"/>
                  </a:lnTo>
                  <a:lnTo>
                    <a:pt x="2087" y="49"/>
                  </a:lnTo>
                  <a:lnTo>
                    <a:pt x="2087" y="49"/>
                  </a:lnTo>
                  <a:lnTo>
                    <a:pt x="2087" y="51"/>
                  </a:lnTo>
                  <a:lnTo>
                    <a:pt x="2087" y="51"/>
                  </a:lnTo>
                  <a:lnTo>
                    <a:pt x="2082" y="51"/>
                  </a:lnTo>
                  <a:lnTo>
                    <a:pt x="2082" y="52"/>
                  </a:lnTo>
                  <a:lnTo>
                    <a:pt x="2072" y="52"/>
                  </a:lnTo>
                  <a:lnTo>
                    <a:pt x="2073" y="56"/>
                  </a:lnTo>
                  <a:lnTo>
                    <a:pt x="2068" y="54"/>
                  </a:lnTo>
                  <a:lnTo>
                    <a:pt x="2066" y="54"/>
                  </a:lnTo>
                  <a:lnTo>
                    <a:pt x="2063" y="52"/>
                  </a:lnTo>
                  <a:lnTo>
                    <a:pt x="2063" y="52"/>
                  </a:lnTo>
                  <a:lnTo>
                    <a:pt x="2061" y="54"/>
                  </a:lnTo>
                  <a:lnTo>
                    <a:pt x="2061" y="54"/>
                  </a:lnTo>
                  <a:lnTo>
                    <a:pt x="2061" y="58"/>
                  </a:lnTo>
                  <a:lnTo>
                    <a:pt x="2061" y="58"/>
                  </a:lnTo>
                  <a:lnTo>
                    <a:pt x="2063" y="59"/>
                  </a:lnTo>
                  <a:lnTo>
                    <a:pt x="2065" y="61"/>
                  </a:lnTo>
                  <a:lnTo>
                    <a:pt x="2068" y="61"/>
                  </a:lnTo>
                  <a:lnTo>
                    <a:pt x="2068" y="61"/>
                  </a:lnTo>
                  <a:lnTo>
                    <a:pt x="2068" y="61"/>
                  </a:lnTo>
                  <a:lnTo>
                    <a:pt x="2070" y="63"/>
                  </a:lnTo>
                  <a:lnTo>
                    <a:pt x="2070" y="61"/>
                  </a:lnTo>
                  <a:lnTo>
                    <a:pt x="2072" y="61"/>
                  </a:lnTo>
                  <a:lnTo>
                    <a:pt x="2073" y="61"/>
                  </a:lnTo>
                  <a:lnTo>
                    <a:pt x="2073" y="63"/>
                  </a:lnTo>
                  <a:lnTo>
                    <a:pt x="2082" y="61"/>
                  </a:lnTo>
                  <a:lnTo>
                    <a:pt x="2082" y="63"/>
                  </a:lnTo>
                  <a:lnTo>
                    <a:pt x="2086" y="63"/>
                  </a:lnTo>
                  <a:lnTo>
                    <a:pt x="2086" y="63"/>
                  </a:lnTo>
                  <a:lnTo>
                    <a:pt x="2094" y="63"/>
                  </a:lnTo>
                  <a:lnTo>
                    <a:pt x="2096" y="65"/>
                  </a:lnTo>
                  <a:lnTo>
                    <a:pt x="2098" y="65"/>
                  </a:lnTo>
                  <a:lnTo>
                    <a:pt x="2098" y="66"/>
                  </a:lnTo>
                  <a:lnTo>
                    <a:pt x="2107" y="66"/>
                  </a:lnTo>
                  <a:lnTo>
                    <a:pt x="2107" y="68"/>
                  </a:lnTo>
                  <a:lnTo>
                    <a:pt x="2112" y="68"/>
                  </a:lnTo>
                  <a:lnTo>
                    <a:pt x="2112" y="68"/>
                  </a:lnTo>
                  <a:lnTo>
                    <a:pt x="2115" y="70"/>
                  </a:lnTo>
                  <a:lnTo>
                    <a:pt x="2121" y="70"/>
                  </a:lnTo>
                  <a:lnTo>
                    <a:pt x="2124" y="70"/>
                  </a:lnTo>
                  <a:lnTo>
                    <a:pt x="2129" y="70"/>
                  </a:lnTo>
                  <a:lnTo>
                    <a:pt x="2131" y="70"/>
                  </a:lnTo>
                  <a:lnTo>
                    <a:pt x="2136" y="70"/>
                  </a:lnTo>
                  <a:lnTo>
                    <a:pt x="2140" y="68"/>
                  </a:lnTo>
                  <a:lnTo>
                    <a:pt x="2143" y="66"/>
                  </a:lnTo>
                  <a:lnTo>
                    <a:pt x="2145" y="66"/>
                  </a:lnTo>
                  <a:lnTo>
                    <a:pt x="2143" y="59"/>
                  </a:lnTo>
                  <a:lnTo>
                    <a:pt x="2150" y="59"/>
                  </a:lnTo>
                  <a:lnTo>
                    <a:pt x="2155" y="58"/>
                  </a:lnTo>
                  <a:lnTo>
                    <a:pt x="2161" y="56"/>
                  </a:lnTo>
                  <a:lnTo>
                    <a:pt x="2161" y="54"/>
                  </a:lnTo>
                  <a:lnTo>
                    <a:pt x="2159" y="54"/>
                  </a:lnTo>
                  <a:lnTo>
                    <a:pt x="2159" y="51"/>
                  </a:lnTo>
                  <a:lnTo>
                    <a:pt x="2166" y="51"/>
                  </a:lnTo>
                  <a:lnTo>
                    <a:pt x="2168" y="47"/>
                  </a:lnTo>
                  <a:lnTo>
                    <a:pt x="2171" y="44"/>
                  </a:lnTo>
                  <a:lnTo>
                    <a:pt x="2173" y="38"/>
                  </a:lnTo>
                  <a:lnTo>
                    <a:pt x="2175" y="38"/>
                  </a:lnTo>
                  <a:lnTo>
                    <a:pt x="2175" y="37"/>
                  </a:lnTo>
                  <a:lnTo>
                    <a:pt x="2176" y="37"/>
                  </a:lnTo>
                  <a:lnTo>
                    <a:pt x="2176" y="35"/>
                  </a:lnTo>
                  <a:lnTo>
                    <a:pt x="2171" y="35"/>
                  </a:lnTo>
                  <a:lnTo>
                    <a:pt x="2171" y="35"/>
                  </a:lnTo>
                  <a:lnTo>
                    <a:pt x="2169" y="35"/>
                  </a:lnTo>
                  <a:lnTo>
                    <a:pt x="2169" y="35"/>
                  </a:lnTo>
                  <a:lnTo>
                    <a:pt x="2169" y="35"/>
                  </a:lnTo>
                  <a:lnTo>
                    <a:pt x="2155" y="31"/>
                  </a:lnTo>
                  <a:lnTo>
                    <a:pt x="2157" y="26"/>
                  </a:lnTo>
                  <a:lnTo>
                    <a:pt x="2152" y="28"/>
                  </a:lnTo>
                  <a:lnTo>
                    <a:pt x="2150" y="31"/>
                  </a:lnTo>
                  <a:lnTo>
                    <a:pt x="2145" y="33"/>
                  </a:lnTo>
                  <a:lnTo>
                    <a:pt x="2145" y="30"/>
                  </a:lnTo>
                  <a:lnTo>
                    <a:pt x="2148" y="28"/>
                  </a:lnTo>
                  <a:lnTo>
                    <a:pt x="2148" y="24"/>
                  </a:lnTo>
                  <a:lnTo>
                    <a:pt x="2145" y="26"/>
                  </a:lnTo>
                  <a:lnTo>
                    <a:pt x="2143" y="28"/>
                  </a:lnTo>
                  <a:lnTo>
                    <a:pt x="2140" y="30"/>
                  </a:lnTo>
                  <a:lnTo>
                    <a:pt x="2140" y="31"/>
                  </a:lnTo>
                  <a:lnTo>
                    <a:pt x="2138" y="33"/>
                  </a:lnTo>
                  <a:lnTo>
                    <a:pt x="2136" y="35"/>
                  </a:lnTo>
                  <a:lnTo>
                    <a:pt x="2129" y="35"/>
                  </a:lnTo>
                  <a:lnTo>
                    <a:pt x="2129" y="33"/>
                  </a:lnTo>
                  <a:lnTo>
                    <a:pt x="2133" y="31"/>
                  </a:lnTo>
                  <a:lnTo>
                    <a:pt x="2133" y="30"/>
                  </a:lnTo>
                  <a:lnTo>
                    <a:pt x="2131" y="28"/>
                  </a:lnTo>
                  <a:lnTo>
                    <a:pt x="2129" y="24"/>
                  </a:lnTo>
                  <a:lnTo>
                    <a:pt x="2129" y="21"/>
                  </a:lnTo>
                  <a:lnTo>
                    <a:pt x="2128" y="21"/>
                  </a:lnTo>
                  <a:lnTo>
                    <a:pt x="2126" y="31"/>
                  </a:lnTo>
                  <a:lnTo>
                    <a:pt x="2124" y="31"/>
                  </a:lnTo>
                  <a:lnTo>
                    <a:pt x="2124" y="31"/>
                  </a:lnTo>
                  <a:lnTo>
                    <a:pt x="2124" y="31"/>
                  </a:lnTo>
                  <a:lnTo>
                    <a:pt x="2124" y="28"/>
                  </a:lnTo>
                  <a:lnTo>
                    <a:pt x="2122" y="28"/>
                  </a:lnTo>
                  <a:lnTo>
                    <a:pt x="2122" y="26"/>
                  </a:lnTo>
                  <a:lnTo>
                    <a:pt x="2121" y="26"/>
                  </a:lnTo>
                  <a:lnTo>
                    <a:pt x="2121" y="30"/>
                  </a:lnTo>
                  <a:lnTo>
                    <a:pt x="2119" y="33"/>
                  </a:lnTo>
                  <a:lnTo>
                    <a:pt x="2115" y="35"/>
                  </a:lnTo>
                  <a:lnTo>
                    <a:pt x="2115" y="37"/>
                  </a:lnTo>
                  <a:lnTo>
                    <a:pt x="2115" y="37"/>
                  </a:lnTo>
                  <a:lnTo>
                    <a:pt x="2114" y="37"/>
                  </a:lnTo>
                  <a:lnTo>
                    <a:pt x="2112" y="35"/>
                  </a:lnTo>
                  <a:lnTo>
                    <a:pt x="2110" y="35"/>
                  </a:lnTo>
                  <a:lnTo>
                    <a:pt x="2110" y="33"/>
                  </a:lnTo>
                  <a:lnTo>
                    <a:pt x="2108" y="33"/>
                  </a:lnTo>
                  <a:lnTo>
                    <a:pt x="2108" y="31"/>
                  </a:lnTo>
                  <a:lnTo>
                    <a:pt x="2103" y="31"/>
                  </a:lnTo>
                  <a:lnTo>
                    <a:pt x="2100" y="28"/>
                  </a:lnTo>
                  <a:lnTo>
                    <a:pt x="2098" y="28"/>
                  </a:lnTo>
                  <a:lnTo>
                    <a:pt x="2094" y="28"/>
                  </a:lnTo>
                  <a:lnTo>
                    <a:pt x="2091" y="28"/>
                  </a:lnTo>
                  <a:lnTo>
                    <a:pt x="2091" y="26"/>
                  </a:lnTo>
                  <a:lnTo>
                    <a:pt x="2086" y="24"/>
                  </a:lnTo>
                  <a:lnTo>
                    <a:pt x="2086" y="23"/>
                  </a:lnTo>
                  <a:lnTo>
                    <a:pt x="2082" y="21"/>
                  </a:lnTo>
                  <a:lnTo>
                    <a:pt x="2082" y="19"/>
                  </a:lnTo>
                  <a:lnTo>
                    <a:pt x="2077" y="19"/>
                  </a:lnTo>
                  <a:lnTo>
                    <a:pt x="2077" y="19"/>
                  </a:lnTo>
                  <a:lnTo>
                    <a:pt x="2075" y="19"/>
                  </a:lnTo>
                  <a:lnTo>
                    <a:pt x="2073" y="17"/>
                  </a:lnTo>
                  <a:lnTo>
                    <a:pt x="2072" y="14"/>
                  </a:lnTo>
                  <a:lnTo>
                    <a:pt x="2070" y="14"/>
                  </a:lnTo>
                  <a:lnTo>
                    <a:pt x="2068" y="16"/>
                  </a:lnTo>
                  <a:lnTo>
                    <a:pt x="2066" y="16"/>
                  </a:lnTo>
                  <a:lnTo>
                    <a:pt x="2066" y="21"/>
                  </a:lnTo>
                  <a:lnTo>
                    <a:pt x="2068" y="21"/>
                  </a:lnTo>
                  <a:lnTo>
                    <a:pt x="2068" y="21"/>
                  </a:lnTo>
                  <a:lnTo>
                    <a:pt x="2070" y="23"/>
                  </a:lnTo>
                  <a:lnTo>
                    <a:pt x="2070" y="23"/>
                  </a:lnTo>
                  <a:lnTo>
                    <a:pt x="2070" y="24"/>
                  </a:lnTo>
                  <a:lnTo>
                    <a:pt x="2063" y="26"/>
                  </a:lnTo>
                  <a:lnTo>
                    <a:pt x="2063" y="33"/>
                  </a:lnTo>
                  <a:lnTo>
                    <a:pt x="2058" y="33"/>
                  </a:lnTo>
                  <a:lnTo>
                    <a:pt x="2058" y="30"/>
                  </a:lnTo>
                  <a:lnTo>
                    <a:pt x="2042" y="26"/>
                  </a:lnTo>
                  <a:lnTo>
                    <a:pt x="2042" y="30"/>
                  </a:lnTo>
                  <a:lnTo>
                    <a:pt x="2044" y="31"/>
                  </a:lnTo>
                  <a:lnTo>
                    <a:pt x="2046" y="33"/>
                  </a:lnTo>
                  <a:close/>
                  <a:moveTo>
                    <a:pt x="2555" y="19"/>
                  </a:moveTo>
                  <a:lnTo>
                    <a:pt x="2557" y="17"/>
                  </a:lnTo>
                  <a:lnTo>
                    <a:pt x="2553" y="16"/>
                  </a:lnTo>
                  <a:lnTo>
                    <a:pt x="2553" y="16"/>
                  </a:lnTo>
                  <a:lnTo>
                    <a:pt x="2552" y="16"/>
                  </a:lnTo>
                  <a:lnTo>
                    <a:pt x="2550" y="17"/>
                  </a:lnTo>
                  <a:lnTo>
                    <a:pt x="2552" y="19"/>
                  </a:lnTo>
                  <a:lnTo>
                    <a:pt x="2555" y="19"/>
                  </a:lnTo>
                  <a:close/>
                  <a:moveTo>
                    <a:pt x="2613" y="33"/>
                  </a:moveTo>
                  <a:lnTo>
                    <a:pt x="2616" y="31"/>
                  </a:lnTo>
                  <a:lnTo>
                    <a:pt x="2618" y="30"/>
                  </a:lnTo>
                  <a:lnTo>
                    <a:pt x="2620" y="28"/>
                  </a:lnTo>
                  <a:lnTo>
                    <a:pt x="2622" y="26"/>
                  </a:lnTo>
                  <a:lnTo>
                    <a:pt x="2625" y="24"/>
                  </a:lnTo>
                  <a:lnTo>
                    <a:pt x="2625" y="21"/>
                  </a:lnTo>
                  <a:lnTo>
                    <a:pt x="2611" y="19"/>
                  </a:lnTo>
                  <a:lnTo>
                    <a:pt x="2609" y="17"/>
                  </a:lnTo>
                  <a:lnTo>
                    <a:pt x="2606" y="17"/>
                  </a:lnTo>
                  <a:lnTo>
                    <a:pt x="2606" y="24"/>
                  </a:lnTo>
                  <a:lnTo>
                    <a:pt x="2608" y="31"/>
                  </a:lnTo>
                  <a:lnTo>
                    <a:pt x="2609" y="31"/>
                  </a:lnTo>
                  <a:lnTo>
                    <a:pt x="2613" y="31"/>
                  </a:lnTo>
                  <a:lnTo>
                    <a:pt x="2613" y="33"/>
                  </a:lnTo>
                  <a:close/>
                  <a:moveTo>
                    <a:pt x="2108" y="24"/>
                  </a:moveTo>
                  <a:lnTo>
                    <a:pt x="2108" y="23"/>
                  </a:lnTo>
                  <a:lnTo>
                    <a:pt x="2108" y="23"/>
                  </a:lnTo>
                  <a:lnTo>
                    <a:pt x="2107" y="23"/>
                  </a:lnTo>
                  <a:lnTo>
                    <a:pt x="2107" y="21"/>
                  </a:lnTo>
                  <a:lnTo>
                    <a:pt x="2105" y="21"/>
                  </a:lnTo>
                  <a:lnTo>
                    <a:pt x="2107" y="24"/>
                  </a:lnTo>
                  <a:lnTo>
                    <a:pt x="2108" y="24"/>
                  </a:lnTo>
                  <a:close/>
                  <a:moveTo>
                    <a:pt x="2541" y="31"/>
                  </a:moveTo>
                  <a:lnTo>
                    <a:pt x="2545" y="31"/>
                  </a:lnTo>
                  <a:lnTo>
                    <a:pt x="2548" y="31"/>
                  </a:lnTo>
                  <a:lnTo>
                    <a:pt x="2550" y="26"/>
                  </a:lnTo>
                  <a:lnTo>
                    <a:pt x="2545" y="24"/>
                  </a:lnTo>
                  <a:lnTo>
                    <a:pt x="2543" y="21"/>
                  </a:lnTo>
                  <a:lnTo>
                    <a:pt x="2539" y="21"/>
                  </a:lnTo>
                  <a:lnTo>
                    <a:pt x="2538" y="23"/>
                  </a:lnTo>
                  <a:lnTo>
                    <a:pt x="2536" y="23"/>
                  </a:lnTo>
                  <a:lnTo>
                    <a:pt x="2536" y="24"/>
                  </a:lnTo>
                  <a:lnTo>
                    <a:pt x="2531" y="24"/>
                  </a:lnTo>
                  <a:lnTo>
                    <a:pt x="2529" y="26"/>
                  </a:lnTo>
                  <a:lnTo>
                    <a:pt x="2531" y="28"/>
                  </a:lnTo>
                  <a:lnTo>
                    <a:pt x="2534" y="30"/>
                  </a:lnTo>
                  <a:lnTo>
                    <a:pt x="2539" y="30"/>
                  </a:lnTo>
                  <a:lnTo>
                    <a:pt x="2541" y="31"/>
                  </a:lnTo>
                  <a:close/>
                  <a:moveTo>
                    <a:pt x="2602" y="23"/>
                  </a:moveTo>
                  <a:lnTo>
                    <a:pt x="2597" y="23"/>
                  </a:lnTo>
                  <a:lnTo>
                    <a:pt x="2595" y="24"/>
                  </a:lnTo>
                  <a:lnTo>
                    <a:pt x="2595" y="24"/>
                  </a:lnTo>
                  <a:lnTo>
                    <a:pt x="2595" y="24"/>
                  </a:lnTo>
                  <a:lnTo>
                    <a:pt x="2594" y="24"/>
                  </a:lnTo>
                  <a:lnTo>
                    <a:pt x="2594" y="26"/>
                  </a:lnTo>
                  <a:lnTo>
                    <a:pt x="2592" y="26"/>
                  </a:lnTo>
                  <a:lnTo>
                    <a:pt x="2588" y="26"/>
                  </a:lnTo>
                  <a:lnTo>
                    <a:pt x="2588" y="28"/>
                  </a:lnTo>
                  <a:lnTo>
                    <a:pt x="2587" y="28"/>
                  </a:lnTo>
                  <a:lnTo>
                    <a:pt x="2587" y="31"/>
                  </a:lnTo>
                  <a:lnTo>
                    <a:pt x="2587" y="33"/>
                  </a:lnTo>
                  <a:lnTo>
                    <a:pt x="2588" y="33"/>
                  </a:lnTo>
                  <a:lnTo>
                    <a:pt x="2592" y="33"/>
                  </a:lnTo>
                  <a:lnTo>
                    <a:pt x="2595" y="35"/>
                  </a:lnTo>
                  <a:lnTo>
                    <a:pt x="2597" y="35"/>
                  </a:lnTo>
                  <a:lnTo>
                    <a:pt x="2597" y="35"/>
                  </a:lnTo>
                  <a:lnTo>
                    <a:pt x="2601" y="35"/>
                  </a:lnTo>
                  <a:lnTo>
                    <a:pt x="2601" y="35"/>
                  </a:lnTo>
                  <a:lnTo>
                    <a:pt x="2602" y="35"/>
                  </a:lnTo>
                  <a:lnTo>
                    <a:pt x="2602" y="33"/>
                  </a:lnTo>
                  <a:lnTo>
                    <a:pt x="2601" y="33"/>
                  </a:lnTo>
                  <a:lnTo>
                    <a:pt x="2599" y="31"/>
                  </a:lnTo>
                  <a:lnTo>
                    <a:pt x="2604" y="28"/>
                  </a:lnTo>
                  <a:lnTo>
                    <a:pt x="2604" y="26"/>
                  </a:lnTo>
                  <a:lnTo>
                    <a:pt x="2604" y="24"/>
                  </a:lnTo>
                  <a:lnTo>
                    <a:pt x="2602" y="23"/>
                  </a:lnTo>
                  <a:close/>
                  <a:moveTo>
                    <a:pt x="1499" y="24"/>
                  </a:moveTo>
                  <a:lnTo>
                    <a:pt x="1499" y="26"/>
                  </a:lnTo>
                  <a:lnTo>
                    <a:pt x="1497" y="26"/>
                  </a:lnTo>
                  <a:lnTo>
                    <a:pt x="1497" y="30"/>
                  </a:lnTo>
                  <a:lnTo>
                    <a:pt x="1503" y="30"/>
                  </a:lnTo>
                  <a:lnTo>
                    <a:pt x="1503" y="28"/>
                  </a:lnTo>
                  <a:lnTo>
                    <a:pt x="1503" y="28"/>
                  </a:lnTo>
                  <a:lnTo>
                    <a:pt x="1503" y="26"/>
                  </a:lnTo>
                  <a:lnTo>
                    <a:pt x="1503" y="26"/>
                  </a:lnTo>
                  <a:lnTo>
                    <a:pt x="1501" y="24"/>
                  </a:lnTo>
                  <a:lnTo>
                    <a:pt x="1499" y="24"/>
                  </a:lnTo>
                  <a:close/>
                  <a:moveTo>
                    <a:pt x="354" y="38"/>
                  </a:moveTo>
                  <a:lnTo>
                    <a:pt x="356" y="38"/>
                  </a:lnTo>
                  <a:lnTo>
                    <a:pt x="358" y="38"/>
                  </a:lnTo>
                  <a:lnTo>
                    <a:pt x="358" y="38"/>
                  </a:lnTo>
                  <a:lnTo>
                    <a:pt x="359" y="38"/>
                  </a:lnTo>
                  <a:lnTo>
                    <a:pt x="359" y="40"/>
                  </a:lnTo>
                  <a:lnTo>
                    <a:pt x="359" y="42"/>
                  </a:lnTo>
                  <a:lnTo>
                    <a:pt x="361" y="42"/>
                  </a:lnTo>
                  <a:lnTo>
                    <a:pt x="363" y="44"/>
                  </a:lnTo>
                  <a:lnTo>
                    <a:pt x="363" y="38"/>
                  </a:lnTo>
                  <a:lnTo>
                    <a:pt x="361" y="37"/>
                  </a:lnTo>
                  <a:lnTo>
                    <a:pt x="359" y="35"/>
                  </a:lnTo>
                  <a:lnTo>
                    <a:pt x="358" y="31"/>
                  </a:lnTo>
                  <a:lnTo>
                    <a:pt x="358" y="30"/>
                  </a:lnTo>
                  <a:lnTo>
                    <a:pt x="356" y="26"/>
                  </a:lnTo>
                  <a:lnTo>
                    <a:pt x="351" y="26"/>
                  </a:lnTo>
                  <a:lnTo>
                    <a:pt x="351" y="31"/>
                  </a:lnTo>
                  <a:lnTo>
                    <a:pt x="352" y="31"/>
                  </a:lnTo>
                  <a:lnTo>
                    <a:pt x="352" y="33"/>
                  </a:lnTo>
                  <a:lnTo>
                    <a:pt x="352" y="37"/>
                  </a:lnTo>
                  <a:lnTo>
                    <a:pt x="354" y="38"/>
                  </a:lnTo>
                  <a:close/>
                  <a:moveTo>
                    <a:pt x="2567" y="30"/>
                  </a:moveTo>
                  <a:lnTo>
                    <a:pt x="2571" y="30"/>
                  </a:lnTo>
                  <a:lnTo>
                    <a:pt x="2571" y="28"/>
                  </a:lnTo>
                  <a:lnTo>
                    <a:pt x="2571" y="28"/>
                  </a:lnTo>
                  <a:lnTo>
                    <a:pt x="2571" y="26"/>
                  </a:lnTo>
                  <a:lnTo>
                    <a:pt x="2567" y="26"/>
                  </a:lnTo>
                  <a:lnTo>
                    <a:pt x="2567" y="30"/>
                  </a:lnTo>
                  <a:close/>
                  <a:moveTo>
                    <a:pt x="2553" y="30"/>
                  </a:moveTo>
                  <a:lnTo>
                    <a:pt x="2553" y="30"/>
                  </a:lnTo>
                  <a:lnTo>
                    <a:pt x="2553" y="28"/>
                  </a:lnTo>
                  <a:lnTo>
                    <a:pt x="2553" y="28"/>
                  </a:lnTo>
                  <a:lnTo>
                    <a:pt x="2553" y="28"/>
                  </a:lnTo>
                  <a:lnTo>
                    <a:pt x="2553" y="30"/>
                  </a:lnTo>
                  <a:close/>
                  <a:moveTo>
                    <a:pt x="1953" y="51"/>
                  </a:moveTo>
                  <a:lnTo>
                    <a:pt x="1956" y="51"/>
                  </a:lnTo>
                  <a:lnTo>
                    <a:pt x="1955" y="54"/>
                  </a:lnTo>
                  <a:lnTo>
                    <a:pt x="1956" y="58"/>
                  </a:lnTo>
                  <a:lnTo>
                    <a:pt x="1958" y="59"/>
                  </a:lnTo>
                  <a:lnTo>
                    <a:pt x="1958" y="59"/>
                  </a:lnTo>
                  <a:lnTo>
                    <a:pt x="1956" y="59"/>
                  </a:lnTo>
                  <a:lnTo>
                    <a:pt x="1956" y="61"/>
                  </a:lnTo>
                  <a:lnTo>
                    <a:pt x="1953" y="61"/>
                  </a:lnTo>
                  <a:lnTo>
                    <a:pt x="1953" y="65"/>
                  </a:lnTo>
                  <a:lnTo>
                    <a:pt x="1953" y="66"/>
                  </a:lnTo>
                  <a:lnTo>
                    <a:pt x="1955" y="68"/>
                  </a:lnTo>
                  <a:lnTo>
                    <a:pt x="1958" y="70"/>
                  </a:lnTo>
                  <a:lnTo>
                    <a:pt x="1962" y="72"/>
                  </a:lnTo>
                  <a:lnTo>
                    <a:pt x="1960" y="75"/>
                  </a:lnTo>
                  <a:lnTo>
                    <a:pt x="1962" y="75"/>
                  </a:lnTo>
                  <a:lnTo>
                    <a:pt x="1962" y="77"/>
                  </a:lnTo>
                  <a:lnTo>
                    <a:pt x="1962" y="77"/>
                  </a:lnTo>
                  <a:lnTo>
                    <a:pt x="1962" y="86"/>
                  </a:lnTo>
                  <a:lnTo>
                    <a:pt x="1965" y="87"/>
                  </a:lnTo>
                  <a:lnTo>
                    <a:pt x="1969" y="87"/>
                  </a:lnTo>
                  <a:lnTo>
                    <a:pt x="1970" y="87"/>
                  </a:lnTo>
                  <a:lnTo>
                    <a:pt x="1972" y="87"/>
                  </a:lnTo>
                  <a:lnTo>
                    <a:pt x="1972" y="86"/>
                  </a:lnTo>
                  <a:lnTo>
                    <a:pt x="1974" y="86"/>
                  </a:lnTo>
                  <a:lnTo>
                    <a:pt x="1976" y="82"/>
                  </a:lnTo>
                  <a:lnTo>
                    <a:pt x="1986" y="82"/>
                  </a:lnTo>
                  <a:lnTo>
                    <a:pt x="1986" y="75"/>
                  </a:lnTo>
                  <a:lnTo>
                    <a:pt x="1990" y="73"/>
                  </a:lnTo>
                  <a:lnTo>
                    <a:pt x="1990" y="77"/>
                  </a:lnTo>
                  <a:lnTo>
                    <a:pt x="1991" y="75"/>
                  </a:lnTo>
                  <a:lnTo>
                    <a:pt x="1993" y="73"/>
                  </a:lnTo>
                  <a:lnTo>
                    <a:pt x="1995" y="73"/>
                  </a:lnTo>
                  <a:lnTo>
                    <a:pt x="1997" y="79"/>
                  </a:lnTo>
                  <a:lnTo>
                    <a:pt x="1997" y="84"/>
                  </a:lnTo>
                  <a:lnTo>
                    <a:pt x="2004" y="84"/>
                  </a:lnTo>
                  <a:lnTo>
                    <a:pt x="2004" y="82"/>
                  </a:lnTo>
                  <a:lnTo>
                    <a:pt x="2007" y="82"/>
                  </a:lnTo>
                  <a:lnTo>
                    <a:pt x="2007" y="82"/>
                  </a:lnTo>
                  <a:lnTo>
                    <a:pt x="2009" y="84"/>
                  </a:lnTo>
                  <a:lnTo>
                    <a:pt x="2009" y="86"/>
                  </a:lnTo>
                  <a:lnTo>
                    <a:pt x="2011" y="86"/>
                  </a:lnTo>
                  <a:lnTo>
                    <a:pt x="2011" y="87"/>
                  </a:lnTo>
                  <a:lnTo>
                    <a:pt x="2018" y="89"/>
                  </a:lnTo>
                  <a:lnTo>
                    <a:pt x="2018" y="87"/>
                  </a:lnTo>
                  <a:lnTo>
                    <a:pt x="2025" y="87"/>
                  </a:lnTo>
                  <a:lnTo>
                    <a:pt x="2025" y="89"/>
                  </a:lnTo>
                  <a:lnTo>
                    <a:pt x="2023" y="89"/>
                  </a:lnTo>
                  <a:lnTo>
                    <a:pt x="2021" y="93"/>
                  </a:lnTo>
                  <a:lnTo>
                    <a:pt x="2004" y="93"/>
                  </a:lnTo>
                  <a:lnTo>
                    <a:pt x="1995" y="91"/>
                  </a:lnTo>
                  <a:lnTo>
                    <a:pt x="1995" y="93"/>
                  </a:lnTo>
                  <a:lnTo>
                    <a:pt x="1993" y="94"/>
                  </a:lnTo>
                  <a:lnTo>
                    <a:pt x="1991" y="94"/>
                  </a:lnTo>
                  <a:lnTo>
                    <a:pt x="1991" y="94"/>
                  </a:lnTo>
                  <a:lnTo>
                    <a:pt x="1990" y="94"/>
                  </a:lnTo>
                  <a:lnTo>
                    <a:pt x="1990" y="96"/>
                  </a:lnTo>
                  <a:lnTo>
                    <a:pt x="1983" y="94"/>
                  </a:lnTo>
                  <a:lnTo>
                    <a:pt x="1983" y="93"/>
                  </a:lnTo>
                  <a:lnTo>
                    <a:pt x="1977" y="93"/>
                  </a:lnTo>
                  <a:lnTo>
                    <a:pt x="1977" y="94"/>
                  </a:lnTo>
                  <a:lnTo>
                    <a:pt x="1976" y="94"/>
                  </a:lnTo>
                  <a:lnTo>
                    <a:pt x="1974" y="93"/>
                  </a:lnTo>
                  <a:lnTo>
                    <a:pt x="1972" y="93"/>
                  </a:lnTo>
                  <a:lnTo>
                    <a:pt x="1974" y="107"/>
                  </a:lnTo>
                  <a:lnTo>
                    <a:pt x="1977" y="107"/>
                  </a:lnTo>
                  <a:lnTo>
                    <a:pt x="1977" y="105"/>
                  </a:lnTo>
                  <a:lnTo>
                    <a:pt x="1979" y="103"/>
                  </a:lnTo>
                  <a:lnTo>
                    <a:pt x="1979" y="105"/>
                  </a:lnTo>
                  <a:lnTo>
                    <a:pt x="1983" y="105"/>
                  </a:lnTo>
                  <a:lnTo>
                    <a:pt x="1983" y="105"/>
                  </a:lnTo>
                  <a:lnTo>
                    <a:pt x="1984" y="105"/>
                  </a:lnTo>
                  <a:lnTo>
                    <a:pt x="1986" y="105"/>
                  </a:lnTo>
                  <a:lnTo>
                    <a:pt x="1990" y="105"/>
                  </a:lnTo>
                  <a:lnTo>
                    <a:pt x="1993" y="103"/>
                  </a:lnTo>
                  <a:lnTo>
                    <a:pt x="1995" y="103"/>
                  </a:lnTo>
                  <a:lnTo>
                    <a:pt x="2004" y="103"/>
                  </a:lnTo>
                  <a:lnTo>
                    <a:pt x="2004" y="105"/>
                  </a:lnTo>
                  <a:lnTo>
                    <a:pt x="2002" y="105"/>
                  </a:lnTo>
                  <a:lnTo>
                    <a:pt x="1995" y="105"/>
                  </a:lnTo>
                  <a:lnTo>
                    <a:pt x="1995" y="107"/>
                  </a:lnTo>
                  <a:lnTo>
                    <a:pt x="1993" y="107"/>
                  </a:lnTo>
                  <a:lnTo>
                    <a:pt x="1993" y="107"/>
                  </a:lnTo>
                  <a:lnTo>
                    <a:pt x="1991" y="108"/>
                  </a:lnTo>
                  <a:lnTo>
                    <a:pt x="1991" y="112"/>
                  </a:lnTo>
                  <a:lnTo>
                    <a:pt x="1993" y="115"/>
                  </a:lnTo>
                  <a:lnTo>
                    <a:pt x="1997" y="117"/>
                  </a:lnTo>
                  <a:lnTo>
                    <a:pt x="1993" y="117"/>
                  </a:lnTo>
                  <a:lnTo>
                    <a:pt x="1991" y="117"/>
                  </a:lnTo>
                  <a:lnTo>
                    <a:pt x="1988" y="117"/>
                  </a:lnTo>
                  <a:lnTo>
                    <a:pt x="1988" y="115"/>
                  </a:lnTo>
                  <a:lnTo>
                    <a:pt x="1986" y="115"/>
                  </a:lnTo>
                  <a:lnTo>
                    <a:pt x="1984" y="115"/>
                  </a:lnTo>
                  <a:lnTo>
                    <a:pt x="1984" y="117"/>
                  </a:lnTo>
                  <a:lnTo>
                    <a:pt x="1983" y="117"/>
                  </a:lnTo>
                  <a:lnTo>
                    <a:pt x="1983" y="117"/>
                  </a:lnTo>
                  <a:lnTo>
                    <a:pt x="1981" y="115"/>
                  </a:lnTo>
                  <a:lnTo>
                    <a:pt x="1979" y="113"/>
                  </a:lnTo>
                  <a:lnTo>
                    <a:pt x="1977" y="113"/>
                  </a:lnTo>
                  <a:lnTo>
                    <a:pt x="1976" y="113"/>
                  </a:lnTo>
                  <a:lnTo>
                    <a:pt x="1976" y="113"/>
                  </a:lnTo>
                  <a:lnTo>
                    <a:pt x="1976" y="115"/>
                  </a:lnTo>
                  <a:lnTo>
                    <a:pt x="1976" y="119"/>
                  </a:lnTo>
                  <a:lnTo>
                    <a:pt x="1977" y="120"/>
                  </a:lnTo>
                  <a:lnTo>
                    <a:pt x="1977" y="122"/>
                  </a:lnTo>
                  <a:lnTo>
                    <a:pt x="1977" y="126"/>
                  </a:lnTo>
                  <a:lnTo>
                    <a:pt x="1979" y="126"/>
                  </a:lnTo>
                  <a:lnTo>
                    <a:pt x="1979" y="127"/>
                  </a:lnTo>
                  <a:lnTo>
                    <a:pt x="1993" y="127"/>
                  </a:lnTo>
                  <a:lnTo>
                    <a:pt x="1995" y="133"/>
                  </a:lnTo>
                  <a:lnTo>
                    <a:pt x="1997" y="133"/>
                  </a:lnTo>
                  <a:lnTo>
                    <a:pt x="1997" y="133"/>
                  </a:lnTo>
                  <a:lnTo>
                    <a:pt x="1998" y="134"/>
                  </a:lnTo>
                  <a:lnTo>
                    <a:pt x="1998" y="134"/>
                  </a:lnTo>
                  <a:lnTo>
                    <a:pt x="2002" y="134"/>
                  </a:lnTo>
                  <a:lnTo>
                    <a:pt x="2004" y="134"/>
                  </a:lnTo>
                  <a:lnTo>
                    <a:pt x="2007" y="134"/>
                  </a:lnTo>
                  <a:lnTo>
                    <a:pt x="2007" y="138"/>
                  </a:lnTo>
                  <a:lnTo>
                    <a:pt x="2009" y="143"/>
                  </a:lnTo>
                  <a:lnTo>
                    <a:pt x="2012" y="147"/>
                  </a:lnTo>
                  <a:lnTo>
                    <a:pt x="2012" y="147"/>
                  </a:lnTo>
                  <a:lnTo>
                    <a:pt x="2012" y="147"/>
                  </a:lnTo>
                  <a:lnTo>
                    <a:pt x="2014" y="143"/>
                  </a:lnTo>
                  <a:lnTo>
                    <a:pt x="2018" y="145"/>
                  </a:lnTo>
                  <a:lnTo>
                    <a:pt x="2018" y="143"/>
                  </a:lnTo>
                  <a:lnTo>
                    <a:pt x="2021" y="143"/>
                  </a:lnTo>
                  <a:lnTo>
                    <a:pt x="2021" y="140"/>
                  </a:lnTo>
                  <a:lnTo>
                    <a:pt x="2019" y="136"/>
                  </a:lnTo>
                  <a:lnTo>
                    <a:pt x="2019" y="134"/>
                  </a:lnTo>
                  <a:lnTo>
                    <a:pt x="2023" y="131"/>
                  </a:lnTo>
                  <a:lnTo>
                    <a:pt x="2023" y="133"/>
                  </a:lnTo>
                  <a:lnTo>
                    <a:pt x="2032" y="133"/>
                  </a:lnTo>
                  <a:lnTo>
                    <a:pt x="2032" y="131"/>
                  </a:lnTo>
                  <a:lnTo>
                    <a:pt x="2035" y="129"/>
                  </a:lnTo>
                  <a:lnTo>
                    <a:pt x="2037" y="127"/>
                  </a:lnTo>
                  <a:lnTo>
                    <a:pt x="2039" y="124"/>
                  </a:lnTo>
                  <a:lnTo>
                    <a:pt x="2039" y="120"/>
                  </a:lnTo>
                  <a:lnTo>
                    <a:pt x="2042" y="120"/>
                  </a:lnTo>
                  <a:lnTo>
                    <a:pt x="2046" y="119"/>
                  </a:lnTo>
                  <a:lnTo>
                    <a:pt x="2047" y="117"/>
                  </a:lnTo>
                  <a:lnTo>
                    <a:pt x="2047" y="115"/>
                  </a:lnTo>
                  <a:lnTo>
                    <a:pt x="2047" y="112"/>
                  </a:lnTo>
                  <a:lnTo>
                    <a:pt x="2049" y="108"/>
                  </a:lnTo>
                  <a:lnTo>
                    <a:pt x="2052" y="108"/>
                  </a:lnTo>
                  <a:lnTo>
                    <a:pt x="2052" y="107"/>
                  </a:lnTo>
                  <a:lnTo>
                    <a:pt x="2054" y="107"/>
                  </a:lnTo>
                  <a:lnTo>
                    <a:pt x="2052" y="103"/>
                  </a:lnTo>
                  <a:lnTo>
                    <a:pt x="2052" y="103"/>
                  </a:lnTo>
                  <a:lnTo>
                    <a:pt x="2052" y="98"/>
                  </a:lnTo>
                  <a:lnTo>
                    <a:pt x="2051" y="98"/>
                  </a:lnTo>
                  <a:lnTo>
                    <a:pt x="2052" y="91"/>
                  </a:lnTo>
                  <a:lnTo>
                    <a:pt x="2056" y="89"/>
                  </a:lnTo>
                  <a:lnTo>
                    <a:pt x="2058" y="87"/>
                  </a:lnTo>
                  <a:lnTo>
                    <a:pt x="2061" y="86"/>
                  </a:lnTo>
                  <a:lnTo>
                    <a:pt x="2065" y="86"/>
                  </a:lnTo>
                  <a:lnTo>
                    <a:pt x="2068" y="84"/>
                  </a:lnTo>
                  <a:lnTo>
                    <a:pt x="2073" y="84"/>
                  </a:lnTo>
                  <a:lnTo>
                    <a:pt x="2073" y="80"/>
                  </a:lnTo>
                  <a:lnTo>
                    <a:pt x="2072" y="79"/>
                  </a:lnTo>
                  <a:lnTo>
                    <a:pt x="2068" y="77"/>
                  </a:lnTo>
                  <a:lnTo>
                    <a:pt x="2063" y="77"/>
                  </a:lnTo>
                  <a:lnTo>
                    <a:pt x="2063" y="77"/>
                  </a:lnTo>
                  <a:lnTo>
                    <a:pt x="2061" y="77"/>
                  </a:lnTo>
                  <a:lnTo>
                    <a:pt x="2061" y="75"/>
                  </a:lnTo>
                  <a:lnTo>
                    <a:pt x="2056" y="75"/>
                  </a:lnTo>
                  <a:lnTo>
                    <a:pt x="2054" y="73"/>
                  </a:lnTo>
                  <a:lnTo>
                    <a:pt x="2052" y="72"/>
                  </a:lnTo>
                  <a:lnTo>
                    <a:pt x="2049" y="72"/>
                  </a:lnTo>
                  <a:lnTo>
                    <a:pt x="2051" y="68"/>
                  </a:lnTo>
                  <a:lnTo>
                    <a:pt x="2051" y="68"/>
                  </a:lnTo>
                  <a:lnTo>
                    <a:pt x="2051" y="66"/>
                  </a:lnTo>
                  <a:lnTo>
                    <a:pt x="2046" y="58"/>
                  </a:lnTo>
                  <a:lnTo>
                    <a:pt x="2044" y="56"/>
                  </a:lnTo>
                  <a:lnTo>
                    <a:pt x="2044" y="58"/>
                  </a:lnTo>
                  <a:lnTo>
                    <a:pt x="2042" y="59"/>
                  </a:lnTo>
                  <a:lnTo>
                    <a:pt x="2042" y="61"/>
                  </a:lnTo>
                  <a:lnTo>
                    <a:pt x="2040" y="61"/>
                  </a:lnTo>
                  <a:lnTo>
                    <a:pt x="2040" y="59"/>
                  </a:lnTo>
                  <a:lnTo>
                    <a:pt x="2039" y="58"/>
                  </a:lnTo>
                  <a:lnTo>
                    <a:pt x="2040" y="54"/>
                  </a:lnTo>
                  <a:lnTo>
                    <a:pt x="2040" y="54"/>
                  </a:lnTo>
                  <a:lnTo>
                    <a:pt x="2040" y="49"/>
                  </a:lnTo>
                  <a:lnTo>
                    <a:pt x="2039" y="47"/>
                  </a:lnTo>
                  <a:lnTo>
                    <a:pt x="2039" y="47"/>
                  </a:lnTo>
                  <a:lnTo>
                    <a:pt x="2037" y="47"/>
                  </a:lnTo>
                  <a:lnTo>
                    <a:pt x="2033" y="42"/>
                  </a:lnTo>
                  <a:lnTo>
                    <a:pt x="2032" y="42"/>
                  </a:lnTo>
                  <a:lnTo>
                    <a:pt x="2030" y="40"/>
                  </a:lnTo>
                  <a:lnTo>
                    <a:pt x="2028" y="38"/>
                  </a:lnTo>
                  <a:lnTo>
                    <a:pt x="2028" y="37"/>
                  </a:lnTo>
                  <a:lnTo>
                    <a:pt x="2026" y="37"/>
                  </a:lnTo>
                  <a:lnTo>
                    <a:pt x="2025" y="38"/>
                  </a:lnTo>
                  <a:lnTo>
                    <a:pt x="2023" y="40"/>
                  </a:lnTo>
                  <a:lnTo>
                    <a:pt x="2019" y="40"/>
                  </a:lnTo>
                  <a:lnTo>
                    <a:pt x="2016" y="31"/>
                  </a:lnTo>
                  <a:lnTo>
                    <a:pt x="2014" y="31"/>
                  </a:lnTo>
                  <a:lnTo>
                    <a:pt x="2014" y="35"/>
                  </a:lnTo>
                  <a:lnTo>
                    <a:pt x="2012" y="35"/>
                  </a:lnTo>
                  <a:lnTo>
                    <a:pt x="2011" y="37"/>
                  </a:lnTo>
                  <a:lnTo>
                    <a:pt x="2009" y="38"/>
                  </a:lnTo>
                  <a:lnTo>
                    <a:pt x="2007" y="42"/>
                  </a:lnTo>
                  <a:lnTo>
                    <a:pt x="2005" y="42"/>
                  </a:lnTo>
                  <a:lnTo>
                    <a:pt x="2004" y="44"/>
                  </a:lnTo>
                  <a:lnTo>
                    <a:pt x="2000" y="44"/>
                  </a:lnTo>
                  <a:lnTo>
                    <a:pt x="2002" y="59"/>
                  </a:lnTo>
                  <a:lnTo>
                    <a:pt x="2004" y="59"/>
                  </a:lnTo>
                  <a:lnTo>
                    <a:pt x="2004" y="61"/>
                  </a:lnTo>
                  <a:lnTo>
                    <a:pt x="2005" y="63"/>
                  </a:lnTo>
                  <a:lnTo>
                    <a:pt x="2007" y="70"/>
                  </a:lnTo>
                  <a:lnTo>
                    <a:pt x="2007" y="70"/>
                  </a:lnTo>
                  <a:lnTo>
                    <a:pt x="2007" y="72"/>
                  </a:lnTo>
                  <a:lnTo>
                    <a:pt x="2007" y="72"/>
                  </a:lnTo>
                  <a:lnTo>
                    <a:pt x="2005" y="68"/>
                  </a:lnTo>
                  <a:lnTo>
                    <a:pt x="2004" y="68"/>
                  </a:lnTo>
                  <a:lnTo>
                    <a:pt x="2004" y="65"/>
                  </a:lnTo>
                  <a:lnTo>
                    <a:pt x="2002" y="65"/>
                  </a:lnTo>
                  <a:lnTo>
                    <a:pt x="2002" y="63"/>
                  </a:lnTo>
                  <a:lnTo>
                    <a:pt x="2000" y="63"/>
                  </a:lnTo>
                  <a:lnTo>
                    <a:pt x="2000" y="59"/>
                  </a:lnTo>
                  <a:lnTo>
                    <a:pt x="1995" y="54"/>
                  </a:lnTo>
                  <a:lnTo>
                    <a:pt x="1995" y="51"/>
                  </a:lnTo>
                  <a:lnTo>
                    <a:pt x="1993" y="49"/>
                  </a:lnTo>
                  <a:lnTo>
                    <a:pt x="1991" y="47"/>
                  </a:lnTo>
                  <a:lnTo>
                    <a:pt x="1991" y="45"/>
                  </a:lnTo>
                  <a:lnTo>
                    <a:pt x="1990" y="42"/>
                  </a:lnTo>
                  <a:lnTo>
                    <a:pt x="1986" y="42"/>
                  </a:lnTo>
                  <a:lnTo>
                    <a:pt x="1984" y="44"/>
                  </a:lnTo>
                  <a:lnTo>
                    <a:pt x="1981" y="44"/>
                  </a:lnTo>
                  <a:lnTo>
                    <a:pt x="1979" y="47"/>
                  </a:lnTo>
                  <a:lnTo>
                    <a:pt x="1979" y="52"/>
                  </a:lnTo>
                  <a:lnTo>
                    <a:pt x="1979" y="56"/>
                  </a:lnTo>
                  <a:lnTo>
                    <a:pt x="1977" y="56"/>
                  </a:lnTo>
                  <a:lnTo>
                    <a:pt x="1977" y="54"/>
                  </a:lnTo>
                  <a:lnTo>
                    <a:pt x="1977" y="54"/>
                  </a:lnTo>
                  <a:lnTo>
                    <a:pt x="1977" y="52"/>
                  </a:lnTo>
                  <a:lnTo>
                    <a:pt x="1977" y="52"/>
                  </a:lnTo>
                  <a:lnTo>
                    <a:pt x="1974" y="52"/>
                  </a:lnTo>
                  <a:lnTo>
                    <a:pt x="1974" y="49"/>
                  </a:lnTo>
                  <a:lnTo>
                    <a:pt x="1970" y="47"/>
                  </a:lnTo>
                  <a:lnTo>
                    <a:pt x="1969" y="47"/>
                  </a:lnTo>
                  <a:lnTo>
                    <a:pt x="1969" y="47"/>
                  </a:lnTo>
                  <a:lnTo>
                    <a:pt x="1970" y="45"/>
                  </a:lnTo>
                  <a:lnTo>
                    <a:pt x="1974" y="45"/>
                  </a:lnTo>
                  <a:lnTo>
                    <a:pt x="1977" y="44"/>
                  </a:lnTo>
                  <a:lnTo>
                    <a:pt x="1977" y="40"/>
                  </a:lnTo>
                  <a:lnTo>
                    <a:pt x="1972" y="40"/>
                  </a:lnTo>
                  <a:lnTo>
                    <a:pt x="1972" y="38"/>
                  </a:lnTo>
                  <a:lnTo>
                    <a:pt x="1970" y="38"/>
                  </a:lnTo>
                  <a:lnTo>
                    <a:pt x="1970" y="40"/>
                  </a:lnTo>
                  <a:lnTo>
                    <a:pt x="1969" y="42"/>
                  </a:lnTo>
                  <a:lnTo>
                    <a:pt x="1969" y="40"/>
                  </a:lnTo>
                  <a:lnTo>
                    <a:pt x="1962" y="38"/>
                  </a:lnTo>
                  <a:lnTo>
                    <a:pt x="1962" y="42"/>
                  </a:lnTo>
                  <a:lnTo>
                    <a:pt x="1958" y="42"/>
                  </a:lnTo>
                  <a:lnTo>
                    <a:pt x="1958" y="44"/>
                  </a:lnTo>
                  <a:lnTo>
                    <a:pt x="1956" y="44"/>
                  </a:lnTo>
                  <a:lnTo>
                    <a:pt x="1955" y="42"/>
                  </a:lnTo>
                  <a:lnTo>
                    <a:pt x="1955" y="42"/>
                  </a:lnTo>
                  <a:lnTo>
                    <a:pt x="1955" y="42"/>
                  </a:lnTo>
                  <a:lnTo>
                    <a:pt x="1953" y="42"/>
                  </a:lnTo>
                  <a:lnTo>
                    <a:pt x="1951" y="47"/>
                  </a:lnTo>
                  <a:lnTo>
                    <a:pt x="1950" y="54"/>
                  </a:lnTo>
                  <a:lnTo>
                    <a:pt x="1953" y="54"/>
                  </a:lnTo>
                  <a:lnTo>
                    <a:pt x="1953" y="52"/>
                  </a:lnTo>
                  <a:lnTo>
                    <a:pt x="1953" y="51"/>
                  </a:lnTo>
                  <a:close/>
                  <a:moveTo>
                    <a:pt x="2016" y="105"/>
                  </a:moveTo>
                  <a:lnTo>
                    <a:pt x="2018" y="105"/>
                  </a:lnTo>
                  <a:lnTo>
                    <a:pt x="2018" y="105"/>
                  </a:lnTo>
                  <a:lnTo>
                    <a:pt x="2019" y="105"/>
                  </a:lnTo>
                  <a:lnTo>
                    <a:pt x="2018" y="105"/>
                  </a:lnTo>
                  <a:lnTo>
                    <a:pt x="2018" y="105"/>
                  </a:lnTo>
                  <a:lnTo>
                    <a:pt x="2016" y="105"/>
                  </a:lnTo>
                  <a:close/>
                  <a:moveTo>
                    <a:pt x="2505" y="38"/>
                  </a:moveTo>
                  <a:lnTo>
                    <a:pt x="2505" y="38"/>
                  </a:lnTo>
                  <a:lnTo>
                    <a:pt x="2505" y="38"/>
                  </a:lnTo>
                  <a:lnTo>
                    <a:pt x="2505" y="31"/>
                  </a:lnTo>
                  <a:lnTo>
                    <a:pt x="2494" y="35"/>
                  </a:lnTo>
                  <a:lnTo>
                    <a:pt x="2494" y="35"/>
                  </a:lnTo>
                  <a:lnTo>
                    <a:pt x="2494" y="37"/>
                  </a:lnTo>
                  <a:lnTo>
                    <a:pt x="2496" y="37"/>
                  </a:lnTo>
                  <a:lnTo>
                    <a:pt x="2496" y="38"/>
                  </a:lnTo>
                  <a:lnTo>
                    <a:pt x="2499" y="38"/>
                  </a:lnTo>
                  <a:lnTo>
                    <a:pt x="2499" y="38"/>
                  </a:lnTo>
                  <a:lnTo>
                    <a:pt x="2505" y="38"/>
                  </a:lnTo>
                  <a:close/>
                  <a:moveTo>
                    <a:pt x="2622" y="42"/>
                  </a:moveTo>
                  <a:lnTo>
                    <a:pt x="2625" y="44"/>
                  </a:lnTo>
                  <a:lnTo>
                    <a:pt x="2627" y="44"/>
                  </a:lnTo>
                  <a:lnTo>
                    <a:pt x="2628" y="45"/>
                  </a:lnTo>
                  <a:lnTo>
                    <a:pt x="2632" y="45"/>
                  </a:lnTo>
                  <a:lnTo>
                    <a:pt x="2635" y="45"/>
                  </a:lnTo>
                  <a:lnTo>
                    <a:pt x="2635" y="44"/>
                  </a:lnTo>
                  <a:lnTo>
                    <a:pt x="2635" y="44"/>
                  </a:lnTo>
                  <a:lnTo>
                    <a:pt x="2637" y="44"/>
                  </a:lnTo>
                  <a:lnTo>
                    <a:pt x="2635" y="40"/>
                  </a:lnTo>
                  <a:lnTo>
                    <a:pt x="2635" y="38"/>
                  </a:lnTo>
                  <a:lnTo>
                    <a:pt x="2634" y="37"/>
                  </a:lnTo>
                  <a:lnTo>
                    <a:pt x="2634" y="35"/>
                  </a:lnTo>
                  <a:lnTo>
                    <a:pt x="2630" y="35"/>
                  </a:lnTo>
                  <a:lnTo>
                    <a:pt x="2628" y="37"/>
                  </a:lnTo>
                  <a:lnTo>
                    <a:pt x="2627" y="37"/>
                  </a:lnTo>
                  <a:lnTo>
                    <a:pt x="2623" y="38"/>
                  </a:lnTo>
                  <a:lnTo>
                    <a:pt x="2622" y="42"/>
                  </a:lnTo>
                  <a:close/>
                  <a:moveTo>
                    <a:pt x="2515" y="38"/>
                  </a:moveTo>
                  <a:lnTo>
                    <a:pt x="2513" y="40"/>
                  </a:lnTo>
                  <a:lnTo>
                    <a:pt x="2510" y="42"/>
                  </a:lnTo>
                  <a:lnTo>
                    <a:pt x="2508" y="44"/>
                  </a:lnTo>
                  <a:lnTo>
                    <a:pt x="2506" y="44"/>
                  </a:lnTo>
                  <a:lnTo>
                    <a:pt x="2506" y="45"/>
                  </a:lnTo>
                  <a:lnTo>
                    <a:pt x="2520" y="45"/>
                  </a:lnTo>
                  <a:lnTo>
                    <a:pt x="2520" y="42"/>
                  </a:lnTo>
                  <a:lnTo>
                    <a:pt x="2519" y="40"/>
                  </a:lnTo>
                  <a:lnTo>
                    <a:pt x="2519" y="37"/>
                  </a:lnTo>
                  <a:lnTo>
                    <a:pt x="2515" y="37"/>
                  </a:lnTo>
                  <a:lnTo>
                    <a:pt x="2515" y="38"/>
                  </a:lnTo>
                  <a:close/>
                  <a:moveTo>
                    <a:pt x="3098" y="42"/>
                  </a:moveTo>
                  <a:lnTo>
                    <a:pt x="3100" y="42"/>
                  </a:lnTo>
                  <a:lnTo>
                    <a:pt x="3098" y="44"/>
                  </a:lnTo>
                  <a:lnTo>
                    <a:pt x="3096" y="44"/>
                  </a:lnTo>
                  <a:lnTo>
                    <a:pt x="3095" y="45"/>
                  </a:lnTo>
                  <a:lnTo>
                    <a:pt x="3096" y="52"/>
                  </a:lnTo>
                  <a:lnTo>
                    <a:pt x="3098" y="52"/>
                  </a:lnTo>
                  <a:lnTo>
                    <a:pt x="3098" y="54"/>
                  </a:lnTo>
                  <a:lnTo>
                    <a:pt x="3096" y="54"/>
                  </a:lnTo>
                  <a:lnTo>
                    <a:pt x="3096" y="56"/>
                  </a:lnTo>
                  <a:lnTo>
                    <a:pt x="3100" y="58"/>
                  </a:lnTo>
                  <a:lnTo>
                    <a:pt x="3103" y="58"/>
                  </a:lnTo>
                  <a:lnTo>
                    <a:pt x="3107" y="56"/>
                  </a:lnTo>
                  <a:lnTo>
                    <a:pt x="3107" y="56"/>
                  </a:lnTo>
                  <a:lnTo>
                    <a:pt x="3121" y="56"/>
                  </a:lnTo>
                  <a:lnTo>
                    <a:pt x="3121" y="54"/>
                  </a:lnTo>
                  <a:lnTo>
                    <a:pt x="3126" y="52"/>
                  </a:lnTo>
                  <a:lnTo>
                    <a:pt x="3126" y="49"/>
                  </a:lnTo>
                  <a:lnTo>
                    <a:pt x="3122" y="45"/>
                  </a:lnTo>
                  <a:lnTo>
                    <a:pt x="3119" y="44"/>
                  </a:lnTo>
                  <a:lnTo>
                    <a:pt x="3115" y="42"/>
                  </a:lnTo>
                  <a:lnTo>
                    <a:pt x="3112" y="42"/>
                  </a:lnTo>
                  <a:lnTo>
                    <a:pt x="3112" y="38"/>
                  </a:lnTo>
                  <a:lnTo>
                    <a:pt x="3110" y="38"/>
                  </a:lnTo>
                  <a:lnTo>
                    <a:pt x="3107" y="37"/>
                  </a:lnTo>
                  <a:lnTo>
                    <a:pt x="3103" y="37"/>
                  </a:lnTo>
                  <a:lnTo>
                    <a:pt x="3100" y="38"/>
                  </a:lnTo>
                  <a:lnTo>
                    <a:pt x="3098" y="38"/>
                  </a:lnTo>
                  <a:lnTo>
                    <a:pt x="3098" y="42"/>
                  </a:lnTo>
                  <a:close/>
                  <a:moveTo>
                    <a:pt x="3208" y="93"/>
                  </a:moveTo>
                  <a:lnTo>
                    <a:pt x="3208" y="94"/>
                  </a:lnTo>
                  <a:lnTo>
                    <a:pt x="3215" y="94"/>
                  </a:lnTo>
                  <a:lnTo>
                    <a:pt x="3215" y="96"/>
                  </a:lnTo>
                  <a:lnTo>
                    <a:pt x="3217" y="96"/>
                  </a:lnTo>
                  <a:lnTo>
                    <a:pt x="3217" y="94"/>
                  </a:lnTo>
                  <a:lnTo>
                    <a:pt x="3218" y="94"/>
                  </a:lnTo>
                  <a:lnTo>
                    <a:pt x="3218" y="94"/>
                  </a:lnTo>
                  <a:lnTo>
                    <a:pt x="3225" y="93"/>
                  </a:lnTo>
                  <a:lnTo>
                    <a:pt x="3225" y="91"/>
                  </a:lnTo>
                  <a:lnTo>
                    <a:pt x="3231" y="86"/>
                  </a:lnTo>
                  <a:lnTo>
                    <a:pt x="3231" y="84"/>
                  </a:lnTo>
                  <a:lnTo>
                    <a:pt x="3232" y="84"/>
                  </a:lnTo>
                  <a:lnTo>
                    <a:pt x="3232" y="86"/>
                  </a:lnTo>
                  <a:lnTo>
                    <a:pt x="3236" y="86"/>
                  </a:lnTo>
                  <a:lnTo>
                    <a:pt x="3236" y="86"/>
                  </a:lnTo>
                  <a:lnTo>
                    <a:pt x="3243" y="86"/>
                  </a:lnTo>
                  <a:lnTo>
                    <a:pt x="3243" y="87"/>
                  </a:lnTo>
                  <a:lnTo>
                    <a:pt x="3246" y="89"/>
                  </a:lnTo>
                  <a:lnTo>
                    <a:pt x="3246" y="87"/>
                  </a:lnTo>
                  <a:lnTo>
                    <a:pt x="3246" y="87"/>
                  </a:lnTo>
                  <a:lnTo>
                    <a:pt x="3248" y="87"/>
                  </a:lnTo>
                  <a:lnTo>
                    <a:pt x="3248" y="89"/>
                  </a:lnTo>
                  <a:lnTo>
                    <a:pt x="3252" y="89"/>
                  </a:lnTo>
                  <a:lnTo>
                    <a:pt x="3252" y="89"/>
                  </a:lnTo>
                  <a:lnTo>
                    <a:pt x="3253" y="89"/>
                  </a:lnTo>
                  <a:lnTo>
                    <a:pt x="3255" y="86"/>
                  </a:lnTo>
                  <a:lnTo>
                    <a:pt x="3264" y="84"/>
                  </a:lnTo>
                  <a:lnTo>
                    <a:pt x="3266" y="82"/>
                  </a:lnTo>
                  <a:lnTo>
                    <a:pt x="3267" y="82"/>
                  </a:lnTo>
                  <a:lnTo>
                    <a:pt x="3267" y="80"/>
                  </a:lnTo>
                  <a:lnTo>
                    <a:pt x="3269" y="80"/>
                  </a:lnTo>
                  <a:lnTo>
                    <a:pt x="3271" y="80"/>
                  </a:lnTo>
                  <a:lnTo>
                    <a:pt x="3273" y="82"/>
                  </a:lnTo>
                  <a:lnTo>
                    <a:pt x="3274" y="82"/>
                  </a:lnTo>
                  <a:lnTo>
                    <a:pt x="3274" y="82"/>
                  </a:lnTo>
                  <a:lnTo>
                    <a:pt x="3276" y="80"/>
                  </a:lnTo>
                  <a:lnTo>
                    <a:pt x="3278" y="80"/>
                  </a:lnTo>
                  <a:lnTo>
                    <a:pt x="3276" y="77"/>
                  </a:lnTo>
                  <a:lnTo>
                    <a:pt x="3278" y="73"/>
                  </a:lnTo>
                  <a:lnTo>
                    <a:pt x="3276" y="73"/>
                  </a:lnTo>
                  <a:lnTo>
                    <a:pt x="3276" y="72"/>
                  </a:lnTo>
                  <a:lnTo>
                    <a:pt x="3269" y="65"/>
                  </a:lnTo>
                  <a:lnTo>
                    <a:pt x="3264" y="65"/>
                  </a:lnTo>
                  <a:lnTo>
                    <a:pt x="3264" y="65"/>
                  </a:lnTo>
                  <a:lnTo>
                    <a:pt x="3260" y="63"/>
                  </a:lnTo>
                  <a:lnTo>
                    <a:pt x="3260" y="63"/>
                  </a:lnTo>
                  <a:lnTo>
                    <a:pt x="3257" y="63"/>
                  </a:lnTo>
                  <a:lnTo>
                    <a:pt x="3257" y="61"/>
                  </a:lnTo>
                  <a:lnTo>
                    <a:pt x="3255" y="59"/>
                  </a:lnTo>
                  <a:lnTo>
                    <a:pt x="3255" y="56"/>
                  </a:lnTo>
                  <a:lnTo>
                    <a:pt x="3250" y="58"/>
                  </a:lnTo>
                  <a:lnTo>
                    <a:pt x="3250" y="58"/>
                  </a:lnTo>
                  <a:lnTo>
                    <a:pt x="3250" y="56"/>
                  </a:lnTo>
                  <a:lnTo>
                    <a:pt x="3248" y="56"/>
                  </a:lnTo>
                  <a:lnTo>
                    <a:pt x="3246" y="56"/>
                  </a:lnTo>
                  <a:lnTo>
                    <a:pt x="3246" y="56"/>
                  </a:lnTo>
                  <a:lnTo>
                    <a:pt x="3243" y="59"/>
                  </a:lnTo>
                  <a:lnTo>
                    <a:pt x="3241" y="58"/>
                  </a:lnTo>
                  <a:lnTo>
                    <a:pt x="3241" y="56"/>
                  </a:lnTo>
                  <a:lnTo>
                    <a:pt x="3243" y="54"/>
                  </a:lnTo>
                  <a:lnTo>
                    <a:pt x="3243" y="52"/>
                  </a:lnTo>
                  <a:lnTo>
                    <a:pt x="3241" y="51"/>
                  </a:lnTo>
                  <a:lnTo>
                    <a:pt x="3241" y="49"/>
                  </a:lnTo>
                  <a:lnTo>
                    <a:pt x="3239" y="47"/>
                  </a:lnTo>
                  <a:lnTo>
                    <a:pt x="3238" y="47"/>
                  </a:lnTo>
                  <a:lnTo>
                    <a:pt x="3238" y="51"/>
                  </a:lnTo>
                  <a:lnTo>
                    <a:pt x="3238" y="51"/>
                  </a:lnTo>
                  <a:lnTo>
                    <a:pt x="3236" y="52"/>
                  </a:lnTo>
                  <a:lnTo>
                    <a:pt x="3236" y="52"/>
                  </a:lnTo>
                  <a:lnTo>
                    <a:pt x="3236" y="51"/>
                  </a:lnTo>
                  <a:lnTo>
                    <a:pt x="3234" y="51"/>
                  </a:lnTo>
                  <a:lnTo>
                    <a:pt x="3231" y="51"/>
                  </a:lnTo>
                  <a:lnTo>
                    <a:pt x="3232" y="51"/>
                  </a:lnTo>
                  <a:lnTo>
                    <a:pt x="3232" y="54"/>
                  </a:lnTo>
                  <a:lnTo>
                    <a:pt x="3232" y="56"/>
                  </a:lnTo>
                  <a:lnTo>
                    <a:pt x="3231" y="56"/>
                  </a:lnTo>
                  <a:lnTo>
                    <a:pt x="3231" y="58"/>
                  </a:lnTo>
                  <a:lnTo>
                    <a:pt x="3231" y="58"/>
                  </a:lnTo>
                  <a:lnTo>
                    <a:pt x="3231" y="63"/>
                  </a:lnTo>
                  <a:lnTo>
                    <a:pt x="3225" y="65"/>
                  </a:lnTo>
                  <a:lnTo>
                    <a:pt x="3225" y="68"/>
                  </a:lnTo>
                  <a:lnTo>
                    <a:pt x="3225" y="68"/>
                  </a:lnTo>
                  <a:lnTo>
                    <a:pt x="3225" y="73"/>
                  </a:lnTo>
                  <a:lnTo>
                    <a:pt x="3222" y="73"/>
                  </a:lnTo>
                  <a:lnTo>
                    <a:pt x="3218" y="84"/>
                  </a:lnTo>
                  <a:lnTo>
                    <a:pt x="3217" y="84"/>
                  </a:lnTo>
                  <a:lnTo>
                    <a:pt x="3210" y="93"/>
                  </a:lnTo>
                  <a:lnTo>
                    <a:pt x="3208" y="93"/>
                  </a:lnTo>
                  <a:close/>
                  <a:moveTo>
                    <a:pt x="721" y="63"/>
                  </a:moveTo>
                  <a:lnTo>
                    <a:pt x="721" y="59"/>
                  </a:lnTo>
                  <a:lnTo>
                    <a:pt x="721" y="58"/>
                  </a:lnTo>
                  <a:lnTo>
                    <a:pt x="721" y="52"/>
                  </a:lnTo>
                  <a:lnTo>
                    <a:pt x="722" y="52"/>
                  </a:lnTo>
                  <a:lnTo>
                    <a:pt x="722" y="51"/>
                  </a:lnTo>
                  <a:lnTo>
                    <a:pt x="719" y="52"/>
                  </a:lnTo>
                  <a:lnTo>
                    <a:pt x="715" y="52"/>
                  </a:lnTo>
                  <a:lnTo>
                    <a:pt x="714" y="51"/>
                  </a:lnTo>
                  <a:lnTo>
                    <a:pt x="707" y="51"/>
                  </a:lnTo>
                  <a:lnTo>
                    <a:pt x="707" y="51"/>
                  </a:lnTo>
                  <a:lnTo>
                    <a:pt x="705" y="51"/>
                  </a:lnTo>
                  <a:lnTo>
                    <a:pt x="705" y="54"/>
                  </a:lnTo>
                  <a:lnTo>
                    <a:pt x="705" y="54"/>
                  </a:lnTo>
                  <a:lnTo>
                    <a:pt x="705" y="56"/>
                  </a:lnTo>
                  <a:lnTo>
                    <a:pt x="705" y="56"/>
                  </a:lnTo>
                  <a:lnTo>
                    <a:pt x="705" y="56"/>
                  </a:lnTo>
                  <a:lnTo>
                    <a:pt x="705" y="58"/>
                  </a:lnTo>
                  <a:lnTo>
                    <a:pt x="710" y="58"/>
                  </a:lnTo>
                  <a:lnTo>
                    <a:pt x="710" y="59"/>
                  </a:lnTo>
                  <a:lnTo>
                    <a:pt x="712" y="59"/>
                  </a:lnTo>
                  <a:lnTo>
                    <a:pt x="712" y="59"/>
                  </a:lnTo>
                  <a:lnTo>
                    <a:pt x="717" y="59"/>
                  </a:lnTo>
                  <a:lnTo>
                    <a:pt x="717" y="61"/>
                  </a:lnTo>
                  <a:lnTo>
                    <a:pt x="721" y="63"/>
                  </a:lnTo>
                  <a:close/>
                  <a:moveTo>
                    <a:pt x="260" y="65"/>
                  </a:moveTo>
                  <a:lnTo>
                    <a:pt x="262" y="65"/>
                  </a:lnTo>
                  <a:lnTo>
                    <a:pt x="263" y="65"/>
                  </a:lnTo>
                  <a:lnTo>
                    <a:pt x="263" y="63"/>
                  </a:lnTo>
                  <a:lnTo>
                    <a:pt x="265" y="63"/>
                  </a:lnTo>
                  <a:lnTo>
                    <a:pt x="265" y="70"/>
                  </a:lnTo>
                  <a:lnTo>
                    <a:pt x="267" y="70"/>
                  </a:lnTo>
                  <a:lnTo>
                    <a:pt x="267" y="68"/>
                  </a:lnTo>
                  <a:lnTo>
                    <a:pt x="267" y="68"/>
                  </a:lnTo>
                  <a:lnTo>
                    <a:pt x="269" y="68"/>
                  </a:lnTo>
                  <a:lnTo>
                    <a:pt x="269" y="66"/>
                  </a:lnTo>
                  <a:lnTo>
                    <a:pt x="269" y="66"/>
                  </a:lnTo>
                  <a:lnTo>
                    <a:pt x="270" y="66"/>
                  </a:lnTo>
                  <a:lnTo>
                    <a:pt x="270" y="68"/>
                  </a:lnTo>
                  <a:lnTo>
                    <a:pt x="272" y="68"/>
                  </a:lnTo>
                  <a:lnTo>
                    <a:pt x="270" y="73"/>
                  </a:lnTo>
                  <a:lnTo>
                    <a:pt x="276" y="73"/>
                  </a:lnTo>
                  <a:lnTo>
                    <a:pt x="276" y="72"/>
                  </a:lnTo>
                  <a:lnTo>
                    <a:pt x="279" y="72"/>
                  </a:lnTo>
                  <a:lnTo>
                    <a:pt x="279" y="73"/>
                  </a:lnTo>
                  <a:lnTo>
                    <a:pt x="279" y="73"/>
                  </a:lnTo>
                  <a:lnTo>
                    <a:pt x="279" y="73"/>
                  </a:lnTo>
                  <a:lnTo>
                    <a:pt x="276" y="75"/>
                  </a:lnTo>
                  <a:lnTo>
                    <a:pt x="276" y="77"/>
                  </a:lnTo>
                  <a:lnTo>
                    <a:pt x="279" y="77"/>
                  </a:lnTo>
                  <a:lnTo>
                    <a:pt x="279" y="79"/>
                  </a:lnTo>
                  <a:lnTo>
                    <a:pt x="281" y="79"/>
                  </a:lnTo>
                  <a:lnTo>
                    <a:pt x="279" y="80"/>
                  </a:lnTo>
                  <a:lnTo>
                    <a:pt x="272" y="80"/>
                  </a:lnTo>
                  <a:lnTo>
                    <a:pt x="272" y="84"/>
                  </a:lnTo>
                  <a:lnTo>
                    <a:pt x="276" y="84"/>
                  </a:lnTo>
                  <a:lnTo>
                    <a:pt x="277" y="86"/>
                  </a:lnTo>
                  <a:lnTo>
                    <a:pt x="281" y="84"/>
                  </a:lnTo>
                  <a:lnTo>
                    <a:pt x="283" y="80"/>
                  </a:lnTo>
                  <a:lnTo>
                    <a:pt x="297" y="77"/>
                  </a:lnTo>
                  <a:lnTo>
                    <a:pt x="297" y="79"/>
                  </a:lnTo>
                  <a:lnTo>
                    <a:pt x="298" y="79"/>
                  </a:lnTo>
                  <a:lnTo>
                    <a:pt x="298" y="80"/>
                  </a:lnTo>
                  <a:lnTo>
                    <a:pt x="298" y="80"/>
                  </a:lnTo>
                  <a:lnTo>
                    <a:pt x="302" y="80"/>
                  </a:lnTo>
                  <a:lnTo>
                    <a:pt x="302" y="77"/>
                  </a:lnTo>
                  <a:lnTo>
                    <a:pt x="305" y="77"/>
                  </a:lnTo>
                  <a:lnTo>
                    <a:pt x="305" y="79"/>
                  </a:lnTo>
                  <a:lnTo>
                    <a:pt x="314" y="79"/>
                  </a:lnTo>
                  <a:lnTo>
                    <a:pt x="314" y="80"/>
                  </a:lnTo>
                  <a:lnTo>
                    <a:pt x="318" y="80"/>
                  </a:lnTo>
                  <a:lnTo>
                    <a:pt x="319" y="84"/>
                  </a:lnTo>
                  <a:lnTo>
                    <a:pt x="323" y="84"/>
                  </a:lnTo>
                  <a:lnTo>
                    <a:pt x="323" y="84"/>
                  </a:lnTo>
                  <a:lnTo>
                    <a:pt x="324" y="84"/>
                  </a:lnTo>
                  <a:lnTo>
                    <a:pt x="324" y="86"/>
                  </a:lnTo>
                  <a:lnTo>
                    <a:pt x="326" y="86"/>
                  </a:lnTo>
                  <a:lnTo>
                    <a:pt x="330" y="89"/>
                  </a:lnTo>
                  <a:lnTo>
                    <a:pt x="331" y="89"/>
                  </a:lnTo>
                  <a:lnTo>
                    <a:pt x="333" y="93"/>
                  </a:lnTo>
                  <a:lnTo>
                    <a:pt x="337" y="93"/>
                  </a:lnTo>
                  <a:lnTo>
                    <a:pt x="340" y="94"/>
                  </a:lnTo>
                  <a:lnTo>
                    <a:pt x="342" y="94"/>
                  </a:lnTo>
                  <a:lnTo>
                    <a:pt x="344" y="98"/>
                  </a:lnTo>
                  <a:lnTo>
                    <a:pt x="345" y="100"/>
                  </a:lnTo>
                  <a:lnTo>
                    <a:pt x="347" y="101"/>
                  </a:lnTo>
                  <a:lnTo>
                    <a:pt x="354" y="103"/>
                  </a:lnTo>
                  <a:lnTo>
                    <a:pt x="356" y="101"/>
                  </a:lnTo>
                  <a:lnTo>
                    <a:pt x="358" y="101"/>
                  </a:lnTo>
                  <a:lnTo>
                    <a:pt x="359" y="98"/>
                  </a:lnTo>
                  <a:lnTo>
                    <a:pt x="359" y="94"/>
                  </a:lnTo>
                  <a:lnTo>
                    <a:pt x="359" y="93"/>
                  </a:lnTo>
                  <a:lnTo>
                    <a:pt x="359" y="89"/>
                  </a:lnTo>
                  <a:lnTo>
                    <a:pt x="358" y="89"/>
                  </a:lnTo>
                  <a:lnTo>
                    <a:pt x="358" y="86"/>
                  </a:lnTo>
                  <a:lnTo>
                    <a:pt x="356" y="86"/>
                  </a:lnTo>
                  <a:lnTo>
                    <a:pt x="354" y="84"/>
                  </a:lnTo>
                  <a:lnTo>
                    <a:pt x="356" y="82"/>
                  </a:lnTo>
                  <a:lnTo>
                    <a:pt x="356" y="82"/>
                  </a:lnTo>
                  <a:lnTo>
                    <a:pt x="354" y="82"/>
                  </a:lnTo>
                  <a:lnTo>
                    <a:pt x="352" y="80"/>
                  </a:lnTo>
                  <a:lnTo>
                    <a:pt x="351" y="77"/>
                  </a:lnTo>
                  <a:lnTo>
                    <a:pt x="337" y="73"/>
                  </a:lnTo>
                  <a:lnTo>
                    <a:pt x="337" y="75"/>
                  </a:lnTo>
                  <a:lnTo>
                    <a:pt x="333" y="75"/>
                  </a:lnTo>
                  <a:lnTo>
                    <a:pt x="331" y="72"/>
                  </a:lnTo>
                  <a:lnTo>
                    <a:pt x="330" y="70"/>
                  </a:lnTo>
                  <a:lnTo>
                    <a:pt x="328" y="68"/>
                  </a:lnTo>
                  <a:lnTo>
                    <a:pt x="326" y="68"/>
                  </a:lnTo>
                  <a:lnTo>
                    <a:pt x="324" y="65"/>
                  </a:lnTo>
                  <a:lnTo>
                    <a:pt x="319" y="66"/>
                  </a:lnTo>
                  <a:lnTo>
                    <a:pt x="318" y="63"/>
                  </a:lnTo>
                  <a:lnTo>
                    <a:pt x="314" y="61"/>
                  </a:lnTo>
                  <a:lnTo>
                    <a:pt x="312" y="61"/>
                  </a:lnTo>
                  <a:lnTo>
                    <a:pt x="309" y="63"/>
                  </a:lnTo>
                  <a:lnTo>
                    <a:pt x="309" y="63"/>
                  </a:lnTo>
                  <a:lnTo>
                    <a:pt x="307" y="65"/>
                  </a:lnTo>
                  <a:lnTo>
                    <a:pt x="305" y="65"/>
                  </a:lnTo>
                  <a:lnTo>
                    <a:pt x="302" y="65"/>
                  </a:lnTo>
                  <a:lnTo>
                    <a:pt x="302" y="65"/>
                  </a:lnTo>
                  <a:lnTo>
                    <a:pt x="302" y="65"/>
                  </a:lnTo>
                  <a:lnTo>
                    <a:pt x="302" y="63"/>
                  </a:lnTo>
                  <a:lnTo>
                    <a:pt x="302" y="61"/>
                  </a:lnTo>
                  <a:lnTo>
                    <a:pt x="293" y="56"/>
                  </a:lnTo>
                  <a:lnTo>
                    <a:pt x="291" y="56"/>
                  </a:lnTo>
                  <a:lnTo>
                    <a:pt x="290" y="56"/>
                  </a:lnTo>
                  <a:lnTo>
                    <a:pt x="288" y="59"/>
                  </a:lnTo>
                  <a:lnTo>
                    <a:pt x="288" y="61"/>
                  </a:lnTo>
                  <a:lnTo>
                    <a:pt x="288" y="65"/>
                  </a:lnTo>
                  <a:lnTo>
                    <a:pt x="288" y="65"/>
                  </a:lnTo>
                  <a:lnTo>
                    <a:pt x="288" y="65"/>
                  </a:lnTo>
                  <a:lnTo>
                    <a:pt x="288" y="65"/>
                  </a:lnTo>
                  <a:lnTo>
                    <a:pt x="284" y="65"/>
                  </a:lnTo>
                  <a:lnTo>
                    <a:pt x="284" y="65"/>
                  </a:lnTo>
                  <a:lnTo>
                    <a:pt x="283" y="63"/>
                  </a:lnTo>
                  <a:lnTo>
                    <a:pt x="283" y="61"/>
                  </a:lnTo>
                  <a:lnTo>
                    <a:pt x="279" y="59"/>
                  </a:lnTo>
                  <a:lnTo>
                    <a:pt x="279" y="58"/>
                  </a:lnTo>
                  <a:lnTo>
                    <a:pt x="279" y="58"/>
                  </a:lnTo>
                  <a:lnTo>
                    <a:pt x="279" y="58"/>
                  </a:lnTo>
                  <a:lnTo>
                    <a:pt x="279" y="56"/>
                  </a:lnTo>
                  <a:lnTo>
                    <a:pt x="279" y="56"/>
                  </a:lnTo>
                  <a:lnTo>
                    <a:pt x="270" y="56"/>
                  </a:lnTo>
                  <a:lnTo>
                    <a:pt x="270" y="54"/>
                  </a:lnTo>
                  <a:lnTo>
                    <a:pt x="267" y="54"/>
                  </a:lnTo>
                  <a:lnTo>
                    <a:pt x="265" y="54"/>
                  </a:lnTo>
                  <a:lnTo>
                    <a:pt x="265" y="52"/>
                  </a:lnTo>
                  <a:lnTo>
                    <a:pt x="265" y="52"/>
                  </a:lnTo>
                  <a:lnTo>
                    <a:pt x="263" y="52"/>
                  </a:lnTo>
                  <a:lnTo>
                    <a:pt x="260" y="56"/>
                  </a:lnTo>
                  <a:lnTo>
                    <a:pt x="258" y="56"/>
                  </a:lnTo>
                  <a:lnTo>
                    <a:pt x="258" y="56"/>
                  </a:lnTo>
                  <a:lnTo>
                    <a:pt x="258" y="58"/>
                  </a:lnTo>
                  <a:lnTo>
                    <a:pt x="258" y="58"/>
                  </a:lnTo>
                  <a:lnTo>
                    <a:pt x="258" y="61"/>
                  </a:lnTo>
                  <a:lnTo>
                    <a:pt x="258" y="63"/>
                  </a:lnTo>
                  <a:lnTo>
                    <a:pt x="260" y="65"/>
                  </a:lnTo>
                  <a:lnTo>
                    <a:pt x="260" y="65"/>
                  </a:lnTo>
                  <a:close/>
                  <a:moveTo>
                    <a:pt x="373" y="82"/>
                  </a:moveTo>
                  <a:lnTo>
                    <a:pt x="375" y="82"/>
                  </a:lnTo>
                  <a:lnTo>
                    <a:pt x="375" y="84"/>
                  </a:lnTo>
                  <a:lnTo>
                    <a:pt x="379" y="84"/>
                  </a:lnTo>
                  <a:lnTo>
                    <a:pt x="380" y="84"/>
                  </a:lnTo>
                  <a:lnTo>
                    <a:pt x="382" y="82"/>
                  </a:lnTo>
                  <a:lnTo>
                    <a:pt x="386" y="84"/>
                  </a:lnTo>
                  <a:lnTo>
                    <a:pt x="386" y="84"/>
                  </a:lnTo>
                  <a:lnTo>
                    <a:pt x="387" y="84"/>
                  </a:lnTo>
                  <a:lnTo>
                    <a:pt x="387" y="86"/>
                  </a:lnTo>
                  <a:lnTo>
                    <a:pt x="387" y="86"/>
                  </a:lnTo>
                  <a:lnTo>
                    <a:pt x="382" y="86"/>
                  </a:lnTo>
                  <a:lnTo>
                    <a:pt x="382" y="87"/>
                  </a:lnTo>
                  <a:lnTo>
                    <a:pt x="380" y="87"/>
                  </a:lnTo>
                  <a:lnTo>
                    <a:pt x="380" y="89"/>
                  </a:lnTo>
                  <a:lnTo>
                    <a:pt x="382" y="89"/>
                  </a:lnTo>
                  <a:lnTo>
                    <a:pt x="389" y="98"/>
                  </a:lnTo>
                  <a:lnTo>
                    <a:pt x="393" y="98"/>
                  </a:lnTo>
                  <a:lnTo>
                    <a:pt x="393" y="100"/>
                  </a:lnTo>
                  <a:lnTo>
                    <a:pt x="391" y="100"/>
                  </a:lnTo>
                  <a:lnTo>
                    <a:pt x="391" y="101"/>
                  </a:lnTo>
                  <a:lnTo>
                    <a:pt x="393" y="101"/>
                  </a:lnTo>
                  <a:lnTo>
                    <a:pt x="394" y="101"/>
                  </a:lnTo>
                  <a:lnTo>
                    <a:pt x="396" y="101"/>
                  </a:lnTo>
                  <a:lnTo>
                    <a:pt x="398" y="101"/>
                  </a:lnTo>
                  <a:lnTo>
                    <a:pt x="400" y="98"/>
                  </a:lnTo>
                  <a:lnTo>
                    <a:pt x="405" y="98"/>
                  </a:lnTo>
                  <a:lnTo>
                    <a:pt x="405" y="96"/>
                  </a:lnTo>
                  <a:lnTo>
                    <a:pt x="408" y="96"/>
                  </a:lnTo>
                  <a:lnTo>
                    <a:pt x="408" y="94"/>
                  </a:lnTo>
                  <a:lnTo>
                    <a:pt x="412" y="94"/>
                  </a:lnTo>
                  <a:lnTo>
                    <a:pt x="415" y="96"/>
                  </a:lnTo>
                  <a:lnTo>
                    <a:pt x="417" y="96"/>
                  </a:lnTo>
                  <a:lnTo>
                    <a:pt x="417" y="94"/>
                  </a:lnTo>
                  <a:lnTo>
                    <a:pt x="419" y="94"/>
                  </a:lnTo>
                  <a:lnTo>
                    <a:pt x="419" y="91"/>
                  </a:lnTo>
                  <a:lnTo>
                    <a:pt x="417" y="91"/>
                  </a:lnTo>
                  <a:lnTo>
                    <a:pt x="417" y="89"/>
                  </a:lnTo>
                  <a:lnTo>
                    <a:pt x="417" y="87"/>
                  </a:lnTo>
                  <a:lnTo>
                    <a:pt x="415" y="87"/>
                  </a:lnTo>
                  <a:lnTo>
                    <a:pt x="415" y="87"/>
                  </a:lnTo>
                  <a:lnTo>
                    <a:pt x="415" y="86"/>
                  </a:lnTo>
                  <a:lnTo>
                    <a:pt x="417" y="86"/>
                  </a:lnTo>
                  <a:lnTo>
                    <a:pt x="415" y="82"/>
                  </a:lnTo>
                  <a:lnTo>
                    <a:pt x="414" y="80"/>
                  </a:lnTo>
                  <a:lnTo>
                    <a:pt x="412" y="79"/>
                  </a:lnTo>
                  <a:lnTo>
                    <a:pt x="410" y="79"/>
                  </a:lnTo>
                  <a:lnTo>
                    <a:pt x="408" y="77"/>
                  </a:lnTo>
                  <a:lnTo>
                    <a:pt x="401" y="77"/>
                  </a:lnTo>
                  <a:lnTo>
                    <a:pt x="401" y="73"/>
                  </a:lnTo>
                  <a:lnTo>
                    <a:pt x="396" y="73"/>
                  </a:lnTo>
                  <a:lnTo>
                    <a:pt x="393" y="72"/>
                  </a:lnTo>
                  <a:lnTo>
                    <a:pt x="389" y="72"/>
                  </a:lnTo>
                  <a:lnTo>
                    <a:pt x="386" y="70"/>
                  </a:lnTo>
                  <a:lnTo>
                    <a:pt x="382" y="68"/>
                  </a:lnTo>
                  <a:lnTo>
                    <a:pt x="379" y="65"/>
                  </a:lnTo>
                  <a:lnTo>
                    <a:pt x="375" y="63"/>
                  </a:lnTo>
                  <a:lnTo>
                    <a:pt x="373" y="63"/>
                  </a:lnTo>
                  <a:lnTo>
                    <a:pt x="372" y="63"/>
                  </a:lnTo>
                  <a:lnTo>
                    <a:pt x="372" y="65"/>
                  </a:lnTo>
                  <a:lnTo>
                    <a:pt x="370" y="75"/>
                  </a:lnTo>
                  <a:lnTo>
                    <a:pt x="370" y="75"/>
                  </a:lnTo>
                  <a:lnTo>
                    <a:pt x="372" y="75"/>
                  </a:lnTo>
                  <a:lnTo>
                    <a:pt x="372" y="77"/>
                  </a:lnTo>
                  <a:lnTo>
                    <a:pt x="370" y="77"/>
                  </a:lnTo>
                  <a:lnTo>
                    <a:pt x="370" y="80"/>
                  </a:lnTo>
                  <a:lnTo>
                    <a:pt x="373" y="80"/>
                  </a:lnTo>
                  <a:lnTo>
                    <a:pt x="373" y="82"/>
                  </a:lnTo>
                  <a:close/>
                  <a:moveTo>
                    <a:pt x="546" y="65"/>
                  </a:moveTo>
                  <a:lnTo>
                    <a:pt x="546" y="65"/>
                  </a:lnTo>
                  <a:lnTo>
                    <a:pt x="546" y="65"/>
                  </a:lnTo>
                  <a:lnTo>
                    <a:pt x="546" y="63"/>
                  </a:lnTo>
                  <a:lnTo>
                    <a:pt x="546" y="63"/>
                  </a:lnTo>
                  <a:lnTo>
                    <a:pt x="546" y="63"/>
                  </a:lnTo>
                  <a:lnTo>
                    <a:pt x="546" y="63"/>
                  </a:lnTo>
                  <a:lnTo>
                    <a:pt x="543" y="63"/>
                  </a:lnTo>
                  <a:lnTo>
                    <a:pt x="541" y="65"/>
                  </a:lnTo>
                  <a:lnTo>
                    <a:pt x="541" y="66"/>
                  </a:lnTo>
                  <a:lnTo>
                    <a:pt x="544" y="66"/>
                  </a:lnTo>
                  <a:lnTo>
                    <a:pt x="546" y="65"/>
                  </a:lnTo>
                  <a:close/>
                  <a:moveTo>
                    <a:pt x="185" y="79"/>
                  </a:moveTo>
                  <a:lnTo>
                    <a:pt x="188" y="79"/>
                  </a:lnTo>
                  <a:lnTo>
                    <a:pt x="188" y="80"/>
                  </a:lnTo>
                  <a:lnTo>
                    <a:pt x="192" y="80"/>
                  </a:lnTo>
                  <a:lnTo>
                    <a:pt x="192" y="80"/>
                  </a:lnTo>
                  <a:lnTo>
                    <a:pt x="199" y="80"/>
                  </a:lnTo>
                  <a:lnTo>
                    <a:pt x="199" y="82"/>
                  </a:lnTo>
                  <a:lnTo>
                    <a:pt x="201" y="82"/>
                  </a:lnTo>
                  <a:lnTo>
                    <a:pt x="202" y="82"/>
                  </a:lnTo>
                  <a:lnTo>
                    <a:pt x="202" y="80"/>
                  </a:lnTo>
                  <a:lnTo>
                    <a:pt x="204" y="80"/>
                  </a:lnTo>
                  <a:lnTo>
                    <a:pt x="204" y="80"/>
                  </a:lnTo>
                  <a:lnTo>
                    <a:pt x="213" y="80"/>
                  </a:lnTo>
                  <a:lnTo>
                    <a:pt x="213" y="79"/>
                  </a:lnTo>
                  <a:lnTo>
                    <a:pt x="213" y="79"/>
                  </a:lnTo>
                  <a:lnTo>
                    <a:pt x="213" y="75"/>
                  </a:lnTo>
                  <a:lnTo>
                    <a:pt x="215" y="75"/>
                  </a:lnTo>
                  <a:lnTo>
                    <a:pt x="215" y="72"/>
                  </a:lnTo>
                  <a:lnTo>
                    <a:pt x="215" y="68"/>
                  </a:lnTo>
                  <a:lnTo>
                    <a:pt x="213" y="66"/>
                  </a:lnTo>
                  <a:lnTo>
                    <a:pt x="208" y="66"/>
                  </a:lnTo>
                  <a:lnTo>
                    <a:pt x="206" y="65"/>
                  </a:lnTo>
                  <a:lnTo>
                    <a:pt x="201" y="63"/>
                  </a:lnTo>
                  <a:lnTo>
                    <a:pt x="199" y="65"/>
                  </a:lnTo>
                  <a:lnTo>
                    <a:pt x="197" y="66"/>
                  </a:lnTo>
                  <a:lnTo>
                    <a:pt x="197" y="66"/>
                  </a:lnTo>
                  <a:lnTo>
                    <a:pt x="195" y="66"/>
                  </a:lnTo>
                  <a:lnTo>
                    <a:pt x="192" y="66"/>
                  </a:lnTo>
                  <a:lnTo>
                    <a:pt x="190" y="70"/>
                  </a:lnTo>
                  <a:lnTo>
                    <a:pt x="188" y="70"/>
                  </a:lnTo>
                  <a:lnTo>
                    <a:pt x="187" y="72"/>
                  </a:lnTo>
                  <a:lnTo>
                    <a:pt x="185" y="72"/>
                  </a:lnTo>
                  <a:lnTo>
                    <a:pt x="183" y="73"/>
                  </a:lnTo>
                  <a:lnTo>
                    <a:pt x="185" y="75"/>
                  </a:lnTo>
                  <a:lnTo>
                    <a:pt x="183" y="75"/>
                  </a:lnTo>
                  <a:lnTo>
                    <a:pt x="183" y="77"/>
                  </a:lnTo>
                  <a:lnTo>
                    <a:pt x="183" y="77"/>
                  </a:lnTo>
                  <a:lnTo>
                    <a:pt x="185" y="77"/>
                  </a:lnTo>
                  <a:lnTo>
                    <a:pt x="185" y="79"/>
                  </a:lnTo>
                  <a:close/>
                  <a:moveTo>
                    <a:pt x="1948" y="75"/>
                  </a:moveTo>
                  <a:lnTo>
                    <a:pt x="1948" y="77"/>
                  </a:lnTo>
                  <a:lnTo>
                    <a:pt x="1950" y="77"/>
                  </a:lnTo>
                  <a:lnTo>
                    <a:pt x="1950" y="79"/>
                  </a:lnTo>
                  <a:lnTo>
                    <a:pt x="1950" y="80"/>
                  </a:lnTo>
                  <a:lnTo>
                    <a:pt x="1950" y="82"/>
                  </a:lnTo>
                  <a:lnTo>
                    <a:pt x="1953" y="82"/>
                  </a:lnTo>
                  <a:lnTo>
                    <a:pt x="1953" y="84"/>
                  </a:lnTo>
                  <a:lnTo>
                    <a:pt x="1956" y="84"/>
                  </a:lnTo>
                  <a:lnTo>
                    <a:pt x="1955" y="80"/>
                  </a:lnTo>
                  <a:lnTo>
                    <a:pt x="1953" y="79"/>
                  </a:lnTo>
                  <a:lnTo>
                    <a:pt x="1951" y="75"/>
                  </a:lnTo>
                  <a:lnTo>
                    <a:pt x="1950" y="72"/>
                  </a:lnTo>
                  <a:lnTo>
                    <a:pt x="1948" y="72"/>
                  </a:lnTo>
                  <a:lnTo>
                    <a:pt x="1948" y="70"/>
                  </a:lnTo>
                  <a:lnTo>
                    <a:pt x="1948" y="66"/>
                  </a:lnTo>
                  <a:lnTo>
                    <a:pt x="1948" y="63"/>
                  </a:lnTo>
                  <a:lnTo>
                    <a:pt x="1944" y="63"/>
                  </a:lnTo>
                  <a:lnTo>
                    <a:pt x="1946" y="73"/>
                  </a:lnTo>
                  <a:lnTo>
                    <a:pt x="1948" y="75"/>
                  </a:lnTo>
                  <a:close/>
                  <a:moveTo>
                    <a:pt x="150" y="80"/>
                  </a:moveTo>
                  <a:lnTo>
                    <a:pt x="155" y="80"/>
                  </a:lnTo>
                  <a:lnTo>
                    <a:pt x="155" y="79"/>
                  </a:lnTo>
                  <a:lnTo>
                    <a:pt x="157" y="79"/>
                  </a:lnTo>
                  <a:lnTo>
                    <a:pt x="159" y="80"/>
                  </a:lnTo>
                  <a:lnTo>
                    <a:pt x="160" y="80"/>
                  </a:lnTo>
                  <a:lnTo>
                    <a:pt x="160" y="79"/>
                  </a:lnTo>
                  <a:lnTo>
                    <a:pt x="167" y="79"/>
                  </a:lnTo>
                  <a:lnTo>
                    <a:pt x="169" y="82"/>
                  </a:lnTo>
                  <a:lnTo>
                    <a:pt x="176" y="84"/>
                  </a:lnTo>
                  <a:lnTo>
                    <a:pt x="176" y="82"/>
                  </a:lnTo>
                  <a:lnTo>
                    <a:pt x="178" y="80"/>
                  </a:lnTo>
                  <a:lnTo>
                    <a:pt x="178" y="79"/>
                  </a:lnTo>
                  <a:lnTo>
                    <a:pt x="180" y="77"/>
                  </a:lnTo>
                  <a:lnTo>
                    <a:pt x="181" y="77"/>
                  </a:lnTo>
                  <a:lnTo>
                    <a:pt x="180" y="75"/>
                  </a:lnTo>
                  <a:lnTo>
                    <a:pt x="180" y="72"/>
                  </a:lnTo>
                  <a:lnTo>
                    <a:pt x="173" y="72"/>
                  </a:lnTo>
                  <a:lnTo>
                    <a:pt x="173" y="72"/>
                  </a:lnTo>
                  <a:lnTo>
                    <a:pt x="169" y="70"/>
                  </a:lnTo>
                  <a:lnTo>
                    <a:pt x="167" y="70"/>
                  </a:lnTo>
                  <a:lnTo>
                    <a:pt x="164" y="70"/>
                  </a:lnTo>
                  <a:lnTo>
                    <a:pt x="162" y="72"/>
                  </a:lnTo>
                  <a:lnTo>
                    <a:pt x="159" y="72"/>
                  </a:lnTo>
                  <a:lnTo>
                    <a:pt x="155" y="72"/>
                  </a:lnTo>
                  <a:lnTo>
                    <a:pt x="153" y="73"/>
                  </a:lnTo>
                  <a:lnTo>
                    <a:pt x="152" y="73"/>
                  </a:lnTo>
                  <a:lnTo>
                    <a:pt x="150" y="75"/>
                  </a:lnTo>
                  <a:lnTo>
                    <a:pt x="148" y="79"/>
                  </a:lnTo>
                  <a:lnTo>
                    <a:pt x="150" y="79"/>
                  </a:lnTo>
                  <a:lnTo>
                    <a:pt x="150" y="80"/>
                  </a:lnTo>
                  <a:lnTo>
                    <a:pt x="150" y="80"/>
                  </a:lnTo>
                  <a:close/>
                  <a:moveTo>
                    <a:pt x="2203" y="73"/>
                  </a:moveTo>
                  <a:lnTo>
                    <a:pt x="2203" y="75"/>
                  </a:lnTo>
                  <a:lnTo>
                    <a:pt x="2204" y="75"/>
                  </a:lnTo>
                  <a:lnTo>
                    <a:pt x="2204" y="77"/>
                  </a:lnTo>
                  <a:lnTo>
                    <a:pt x="2211" y="75"/>
                  </a:lnTo>
                  <a:lnTo>
                    <a:pt x="2211" y="73"/>
                  </a:lnTo>
                  <a:lnTo>
                    <a:pt x="2206" y="73"/>
                  </a:lnTo>
                  <a:lnTo>
                    <a:pt x="2204" y="72"/>
                  </a:lnTo>
                  <a:lnTo>
                    <a:pt x="2203" y="70"/>
                  </a:lnTo>
                  <a:lnTo>
                    <a:pt x="2199" y="70"/>
                  </a:lnTo>
                  <a:lnTo>
                    <a:pt x="2196" y="70"/>
                  </a:lnTo>
                  <a:lnTo>
                    <a:pt x="2194" y="72"/>
                  </a:lnTo>
                  <a:lnTo>
                    <a:pt x="2192" y="72"/>
                  </a:lnTo>
                  <a:lnTo>
                    <a:pt x="2192" y="72"/>
                  </a:lnTo>
                  <a:lnTo>
                    <a:pt x="2192" y="72"/>
                  </a:lnTo>
                  <a:lnTo>
                    <a:pt x="2190" y="72"/>
                  </a:lnTo>
                  <a:lnTo>
                    <a:pt x="2190" y="75"/>
                  </a:lnTo>
                  <a:lnTo>
                    <a:pt x="2194" y="75"/>
                  </a:lnTo>
                  <a:lnTo>
                    <a:pt x="2199" y="73"/>
                  </a:lnTo>
                  <a:lnTo>
                    <a:pt x="2203" y="73"/>
                  </a:lnTo>
                  <a:close/>
                  <a:moveTo>
                    <a:pt x="2169" y="79"/>
                  </a:moveTo>
                  <a:lnTo>
                    <a:pt x="2169" y="80"/>
                  </a:lnTo>
                  <a:lnTo>
                    <a:pt x="2169" y="82"/>
                  </a:lnTo>
                  <a:lnTo>
                    <a:pt x="2171" y="84"/>
                  </a:lnTo>
                  <a:lnTo>
                    <a:pt x="2175" y="84"/>
                  </a:lnTo>
                  <a:lnTo>
                    <a:pt x="2175" y="82"/>
                  </a:lnTo>
                  <a:lnTo>
                    <a:pt x="2173" y="82"/>
                  </a:lnTo>
                  <a:lnTo>
                    <a:pt x="2173" y="80"/>
                  </a:lnTo>
                  <a:lnTo>
                    <a:pt x="2171" y="77"/>
                  </a:lnTo>
                  <a:lnTo>
                    <a:pt x="2169" y="79"/>
                  </a:lnTo>
                  <a:close/>
                  <a:moveTo>
                    <a:pt x="131" y="96"/>
                  </a:moveTo>
                  <a:lnTo>
                    <a:pt x="131" y="98"/>
                  </a:lnTo>
                  <a:lnTo>
                    <a:pt x="134" y="98"/>
                  </a:lnTo>
                  <a:lnTo>
                    <a:pt x="136" y="98"/>
                  </a:lnTo>
                  <a:lnTo>
                    <a:pt x="138" y="96"/>
                  </a:lnTo>
                  <a:lnTo>
                    <a:pt x="138" y="94"/>
                  </a:lnTo>
                  <a:lnTo>
                    <a:pt x="139" y="94"/>
                  </a:lnTo>
                  <a:lnTo>
                    <a:pt x="141" y="93"/>
                  </a:lnTo>
                  <a:lnTo>
                    <a:pt x="141" y="89"/>
                  </a:lnTo>
                  <a:lnTo>
                    <a:pt x="139" y="87"/>
                  </a:lnTo>
                  <a:lnTo>
                    <a:pt x="138" y="84"/>
                  </a:lnTo>
                  <a:lnTo>
                    <a:pt x="136" y="80"/>
                  </a:lnTo>
                  <a:lnTo>
                    <a:pt x="131" y="80"/>
                  </a:lnTo>
                  <a:lnTo>
                    <a:pt x="131" y="82"/>
                  </a:lnTo>
                  <a:lnTo>
                    <a:pt x="127" y="82"/>
                  </a:lnTo>
                  <a:lnTo>
                    <a:pt x="126" y="84"/>
                  </a:lnTo>
                  <a:lnTo>
                    <a:pt x="122" y="86"/>
                  </a:lnTo>
                  <a:lnTo>
                    <a:pt x="124" y="89"/>
                  </a:lnTo>
                  <a:lnTo>
                    <a:pt x="124" y="91"/>
                  </a:lnTo>
                  <a:lnTo>
                    <a:pt x="124" y="93"/>
                  </a:lnTo>
                  <a:lnTo>
                    <a:pt x="126" y="94"/>
                  </a:lnTo>
                  <a:lnTo>
                    <a:pt x="127" y="96"/>
                  </a:lnTo>
                  <a:lnTo>
                    <a:pt x="131" y="96"/>
                  </a:lnTo>
                  <a:close/>
                  <a:moveTo>
                    <a:pt x="180" y="89"/>
                  </a:moveTo>
                  <a:lnTo>
                    <a:pt x="173" y="89"/>
                  </a:lnTo>
                  <a:lnTo>
                    <a:pt x="173" y="93"/>
                  </a:lnTo>
                  <a:lnTo>
                    <a:pt x="171" y="93"/>
                  </a:lnTo>
                  <a:lnTo>
                    <a:pt x="171" y="93"/>
                  </a:lnTo>
                  <a:lnTo>
                    <a:pt x="167" y="93"/>
                  </a:lnTo>
                  <a:lnTo>
                    <a:pt x="164" y="94"/>
                  </a:lnTo>
                  <a:lnTo>
                    <a:pt x="160" y="96"/>
                  </a:lnTo>
                  <a:lnTo>
                    <a:pt x="155" y="96"/>
                  </a:lnTo>
                  <a:lnTo>
                    <a:pt x="153" y="103"/>
                  </a:lnTo>
                  <a:lnTo>
                    <a:pt x="155" y="108"/>
                  </a:lnTo>
                  <a:lnTo>
                    <a:pt x="155" y="113"/>
                  </a:lnTo>
                  <a:lnTo>
                    <a:pt x="157" y="113"/>
                  </a:lnTo>
                  <a:lnTo>
                    <a:pt x="159" y="115"/>
                  </a:lnTo>
                  <a:lnTo>
                    <a:pt x="162" y="117"/>
                  </a:lnTo>
                  <a:lnTo>
                    <a:pt x="162" y="117"/>
                  </a:lnTo>
                  <a:lnTo>
                    <a:pt x="167" y="119"/>
                  </a:lnTo>
                  <a:lnTo>
                    <a:pt x="167" y="119"/>
                  </a:lnTo>
                  <a:lnTo>
                    <a:pt x="171" y="119"/>
                  </a:lnTo>
                  <a:lnTo>
                    <a:pt x="171" y="120"/>
                  </a:lnTo>
                  <a:lnTo>
                    <a:pt x="181" y="117"/>
                  </a:lnTo>
                  <a:lnTo>
                    <a:pt x="183" y="115"/>
                  </a:lnTo>
                  <a:lnTo>
                    <a:pt x="185" y="115"/>
                  </a:lnTo>
                  <a:lnTo>
                    <a:pt x="188" y="115"/>
                  </a:lnTo>
                  <a:lnTo>
                    <a:pt x="192" y="113"/>
                  </a:lnTo>
                  <a:lnTo>
                    <a:pt x="192" y="113"/>
                  </a:lnTo>
                  <a:lnTo>
                    <a:pt x="197" y="108"/>
                  </a:lnTo>
                  <a:lnTo>
                    <a:pt x="197" y="105"/>
                  </a:lnTo>
                  <a:lnTo>
                    <a:pt x="197" y="103"/>
                  </a:lnTo>
                  <a:lnTo>
                    <a:pt x="195" y="101"/>
                  </a:lnTo>
                  <a:lnTo>
                    <a:pt x="195" y="101"/>
                  </a:lnTo>
                  <a:lnTo>
                    <a:pt x="194" y="100"/>
                  </a:lnTo>
                  <a:lnTo>
                    <a:pt x="192" y="100"/>
                  </a:lnTo>
                  <a:lnTo>
                    <a:pt x="192" y="98"/>
                  </a:lnTo>
                  <a:lnTo>
                    <a:pt x="192" y="98"/>
                  </a:lnTo>
                  <a:lnTo>
                    <a:pt x="197" y="96"/>
                  </a:lnTo>
                  <a:lnTo>
                    <a:pt x="202" y="96"/>
                  </a:lnTo>
                  <a:lnTo>
                    <a:pt x="204" y="94"/>
                  </a:lnTo>
                  <a:lnTo>
                    <a:pt x="204" y="93"/>
                  </a:lnTo>
                  <a:lnTo>
                    <a:pt x="206" y="89"/>
                  </a:lnTo>
                  <a:lnTo>
                    <a:pt x="206" y="86"/>
                  </a:lnTo>
                  <a:lnTo>
                    <a:pt x="201" y="86"/>
                  </a:lnTo>
                  <a:lnTo>
                    <a:pt x="199" y="86"/>
                  </a:lnTo>
                  <a:lnTo>
                    <a:pt x="199" y="84"/>
                  </a:lnTo>
                  <a:lnTo>
                    <a:pt x="197" y="84"/>
                  </a:lnTo>
                  <a:lnTo>
                    <a:pt x="194" y="84"/>
                  </a:lnTo>
                  <a:lnTo>
                    <a:pt x="194" y="86"/>
                  </a:lnTo>
                  <a:lnTo>
                    <a:pt x="192" y="86"/>
                  </a:lnTo>
                  <a:lnTo>
                    <a:pt x="190" y="87"/>
                  </a:lnTo>
                  <a:lnTo>
                    <a:pt x="183" y="86"/>
                  </a:lnTo>
                  <a:lnTo>
                    <a:pt x="183" y="87"/>
                  </a:lnTo>
                  <a:lnTo>
                    <a:pt x="180" y="87"/>
                  </a:lnTo>
                  <a:lnTo>
                    <a:pt x="180" y="89"/>
                  </a:lnTo>
                  <a:close/>
                  <a:moveTo>
                    <a:pt x="2" y="138"/>
                  </a:moveTo>
                  <a:lnTo>
                    <a:pt x="2" y="140"/>
                  </a:lnTo>
                  <a:lnTo>
                    <a:pt x="7" y="140"/>
                  </a:lnTo>
                  <a:lnTo>
                    <a:pt x="9" y="141"/>
                  </a:lnTo>
                  <a:lnTo>
                    <a:pt x="10" y="143"/>
                  </a:lnTo>
                  <a:lnTo>
                    <a:pt x="10" y="147"/>
                  </a:lnTo>
                  <a:lnTo>
                    <a:pt x="12" y="147"/>
                  </a:lnTo>
                  <a:lnTo>
                    <a:pt x="12" y="150"/>
                  </a:lnTo>
                  <a:lnTo>
                    <a:pt x="14" y="150"/>
                  </a:lnTo>
                  <a:lnTo>
                    <a:pt x="14" y="152"/>
                  </a:lnTo>
                  <a:lnTo>
                    <a:pt x="17" y="152"/>
                  </a:lnTo>
                  <a:lnTo>
                    <a:pt x="19" y="152"/>
                  </a:lnTo>
                  <a:lnTo>
                    <a:pt x="21" y="150"/>
                  </a:lnTo>
                  <a:lnTo>
                    <a:pt x="23" y="148"/>
                  </a:lnTo>
                  <a:lnTo>
                    <a:pt x="23" y="148"/>
                  </a:lnTo>
                  <a:lnTo>
                    <a:pt x="30" y="148"/>
                  </a:lnTo>
                  <a:lnTo>
                    <a:pt x="30" y="152"/>
                  </a:lnTo>
                  <a:lnTo>
                    <a:pt x="36" y="150"/>
                  </a:lnTo>
                  <a:lnTo>
                    <a:pt x="36" y="148"/>
                  </a:lnTo>
                  <a:lnTo>
                    <a:pt x="38" y="148"/>
                  </a:lnTo>
                  <a:lnTo>
                    <a:pt x="38" y="147"/>
                  </a:lnTo>
                  <a:lnTo>
                    <a:pt x="40" y="147"/>
                  </a:lnTo>
                  <a:lnTo>
                    <a:pt x="40" y="147"/>
                  </a:lnTo>
                  <a:lnTo>
                    <a:pt x="40" y="147"/>
                  </a:lnTo>
                  <a:lnTo>
                    <a:pt x="42" y="148"/>
                  </a:lnTo>
                  <a:lnTo>
                    <a:pt x="42" y="148"/>
                  </a:lnTo>
                  <a:lnTo>
                    <a:pt x="42" y="148"/>
                  </a:lnTo>
                  <a:lnTo>
                    <a:pt x="42" y="148"/>
                  </a:lnTo>
                  <a:lnTo>
                    <a:pt x="42" y="147"/>
                  </a:lnTo>
                  <a:lnTo>
                    <a:pt x="42" y="145"/>
                  </a:lnTo>
                  <a:lnTo>
                    <a:pt x="42" y="143"/>
                  </a:lnTo>
                  <a:lnTo>
                    <a:pt x="42" y="140"/>
                  </a:lnTo>
                  <a:lnTo>
                    <a:pt x="43" y="140"/>
                  </a:lnTo>
                  <a:lnTo>
                    <a:pt x="45" y="147"/>
                  </a:lnTo>
                  <a:lnTo>
                    <a:pt x="47" y="148"/>
                  </a:lnTo>
                  <a:lnTo>
                    <a:pt x="47" y="152"/>
                  </a:lnTo>
                  <a:lnTo>
                    <a:pt x="49" y="152"/>
                  </a:lnTo>
                  <a:lnTo>
                    <a:pt x="49" y="152"/>
                  </a:lnTo>
                  <a:lnTo>
                    <a:pt x="57" y="148"/>
                  </a:lnTo>
                  <a:lnTo>
                    <a:pt x="59" y="143"/>
                  </a:lnTo>
                  <a:lnTo>
                    <a:pt x="59" y="143"/>
                  </a:lnTo>
                  <a:lnTo>
                    <a:pt x="59" y="141"/>
                  </a:lnTo>
                  <a:lnTo>
                    <a:pt x="59" y="138"/>
                  </a:lnTo>
                  <a:lnTo>
                    <a:pt x="59" y="136"/>
                  </a:lnTo>
                  <a:lnTo>
                    <a:pt x="59" y="136"/>
                  </a:lnTo>
                  <a:lnTo>
                    <a:pt x="61" y="134"/>
                  </a:lnTo>
                  <a:lnTo>
                    <a:pt x="61" y="134"/>
                  </a:lnTo>
                  <a:lnTo>
                    <a:pt x="61" y="134"/>
                  </a:lnTo>
                  <a:lnTo>
                    <a:pt x="63" y="140"/>
                  </a:lnTo>
                  <a:lnTo>
                    <a:pt x="63" y="140"/>
                  </a:lnTo>
                  <a:lnTo>
                    <a:pt x="64" y="140"/>
                  </a:lnTo>
                  <a:lnTo>
                    <a:pt x="64" y="140"/>
                  </a:lnTo>
                  <a:lnTo>
                    <a:pt x="66" y="140"/>
                  </a:lnTo>
                  <a:lnTo>
                    <a:pt x="66" y="140"/>
                  </a:lnTo>
                  <a:lnTo>
                    <a:pt x="66" y="138"/>
                  </a:lnTo>
                  <a:lnTo>
                    <a:pt x="66" y="136"/>
                  </a:lnTo>
                  <a:lnTo>
                    <a:pt x="68" y="136"/>
                  </a:lnTo>
                  <a:lnTo>
                    <a:pt x="68" y="136"/>
                  </a:lnTo>
                  <a:lnTo>
                    <a:pt x="68" y="134"/>
                  </a:lnTo>
                  <a:lnTo>
                    <a:pt x="71" y="134"/>
                  </a:lnTo>
                  <a:lnTo>
                    <a:pt x="71" y="131"/>
                  </a:lnTo>
                  <a:lnTo>
                    <a:pt x="71" y="129"/>
                  </a:lnTo>
                  <a:lnTo>
                    <a:pt x="70" y="127"/>
                  </a:lnTo>
                  <a:lnTo>
                    <a:pt x="70" y="126"/>
                  </a:lnTo>
                  <a:lnTo>
                    <a:pt x="71" y="124"/>
                  </a:lnTo>
                  <a:lnTo>
                    <a:pt x="71" y="124"/>
                  </a:lnTo>
                  <a:lnTo>
                    <a:pt x="71" y="122"/>
                  </a:lnTo>
                  <a:lnTo>
                    <a:pt x="73" y="122"/>
                  </a:lnTo>
                  <a:lnTo>
                    <a:pt x="73" y="122"/>
                  </a:lnTo>
                  <a:lnTo>
                    <a:pt x="75" y="126"/>
                  </a:lnTo>
                  <a:lnTo>
                    <a:pt x="77" y="124"/>
                  </a:lnTo>
                  <a:lnTo>
                    <a:pt x="78" y="122"/>
                  </a:lnTo>
                  <a:lnTo>
                    <a:pt x="78" y="120"/>
                  </a:lnTo>
                  <a:lnTo>
                    <a:pt x="80" y="117"/>
                  </a:lnTo>
                  <a:lnTo>
                    <a:pt x="85" y="117"/>
                  </a:lnTo>
                  <a:lnTo>
                    <a:pt x="84" y="120"/>
                  </a:lnTo>
                  <a:lnTo>
                    <a:pt x="82" y="124"/>
                  </a:lnTo>
                  <a:lnTo>
                    <a:pt x="80" y="127"/>
                  </a:lnTo>
                  <a:lnTo>
                    <a:pt x="80" y="129"/>
                  </a:lnTo>
                  <a:lnTo>
                    <a:pt x="80" y="131"/>
                  </a:lnTo>
                  <a:lnTo>
                    <a:pt x="84" y="131"/>
                  </a:lnTo>
                  <a:lnTo>
                    <a:pt x="85" y="134"/>
                  </a:lnTo>
                  <a:lnTo>
                    <a:pt x="87" y="134"/>
                  </a:lnTo>
                  <a:lnTo>
                    <a:pt x="89" y="133"/>
                  </a:lnTo>
                  <a:lnTo>
                    <a:pt x="91" y="131"/>
                  </a:lnTo>
                  <a:lnTo>
                    <a:pt x="91" y="127"/>
                  </a:lnTo>
                  <a:lnTo>
                    <a:pt x="94" y="127"/>
                  </a:lnTo>
                  <a:lnTo>
                    <a:pt x="98" y="127"/>
                  </a:lnTo>
                  <a:lnTo>
                    <a:pt x="99" y="126"/>
                  </a:lnTo>
                  <a:lnTo>
                    <a:pt x="101" y="126"/>
                  </a:lnTo>
                  <a:lnTo>
                    <a:pt x="101" y="122"/>
                  </a:lnTo>
                  <a:lnTo>
                    <a:pt x="103" y="122"/>
                  </a:lnTo>
                  <a:lnTo>
                    <a:pt x="103" y="122"/>
                  </a:lnTo>
                  <a:lnTo>
                    <a:pt x="101" y="122"/>
                  </a:lnTo>
                  <a:lnTo>
                    <a:pt x="101" y="119"/>
                  </a:lnTo>
                  <a:lnTo>
                    <a:pt x="103" y="119"/>
                  </a:lnTo>
                  <a:lnTo>
                    <a:pt x="103" y="119"/>
                  </a:lnTo>
                  <a:lnTo>
                    <a:pt x="101" y="112"/>
                  </a:lnTo>
                  <a:lnTo>
                    <a:pt x="115" y="117"/>
                  </a:lnTo>
                  <a:lnTo>
                    <a:pt x="115" y="115"/>
                  </a:lnTo>
                  <a:lnTo>
                    <a:pt x="113" y="113"/>
                  </a:lnTo>
                  <a:lnTo>
                    <a:pt x="113" y="113"/>
                  </a:lnTo>
                  <a:lnTo>
                    <a:pt x="113" y="110"/>
                  </a:lnTo>
                  <a:lnTo>
                    <a:pt x="113" y="108"/>
                  </a:lnTo>
                  <a:lnTo>
                    <a:pt x="117" y="108"/>
                  </a:lnTo>
                  <a:lnTo>
                    <a:pt x="119" y="100"/>
                  </a:lnTo>
                  <a:lnTo>
                    <a:pt x="112" y="91"/>
                  </a:lnTo>
                  <a:lnTo>
                    <a:pt x="110" y="89"/>
                  </a:lnTo>
                  <a:lnTo>
                    <a:pt x="108" y="89"/>
                  </a:lnTo>
                  <a:lnTo>
                    <a:pt x="108" y="87"/>
                  </a:lnTo>
                  <a:lnTo>
                    <a:pt x="103" y="87"/>
                  </a:lnTo>
                  <a:lnTo>
                    <a:pt x="101" y="89"/>
                  </a:lnTo>
                  <a:lnTo>
                    <a:pt x="99" y="91"/>
                  </a:lnTo>
                  <a:lnTo>
                    <a:pt x="96" y="91"/>
                  </a:lnTo>
                  <a:lnTo>
                    <a:pt x="92" y="93"/>
                  </a:lnTo>
                  <a:lnTo>
                    <a:pt x="92" y="93"/>
                  </a:lnTo>
                  <a:lnTo>
                    <a:pt x="96" y="93"/>
                  </a:lnTo>
                  <a:lnTo>
                    <a:pt x="96" y="96"/>
                  </a:lnTo>
                  <a:lnTo>
                    <a:pt x="94" y="98"/>
                  </a:lnTo>
                  <a:lnTo>
                    <a:pt x="92" y="101"/>
                  </a:lnTo>
                  <a:lnTo>
                    <a:pt x="85" y="100"/>
                  </a:lnTo>
                  <a:lnTo>
                    <a:pt x="84" y="98"/>
                  </a:lnTo>
                  <a:lnTo>
                    <a:pt x="82" y="98"/>
                  </a:lnTo>
                  <a:lnTo>
                    <a:pt x="78" y="96"/>
                  </a:lnTo>
                  <a:lnTo>
                    <a:pt x="73" y="98"/>
                  </a:lnTo>
                  <a:lnTo>
                    <a:pt x="68" y="98"/>
                  </a:lnTo>
                  <a:lnTo>
                    <a:pt x="64" y="98"/>
                  </a:lnTo>
                  <a:lnTo>
                    <a:pt x="61" y="98"/>
                  </a:lnTo>
                  <a:lnTo>
                    <a:pt x="61" y="100"/>
                  </a:lnTo>
                  <a:lnTo>
                    <a:pt x="56" y="101"/>
                  </a:lnTo>
                  <a:lnTo>
                    <a:pt x="50" y="107"/>
                  </a:lnTo>
                  <a:lnTo>
                    <a:pt x="49" y="107"/>
                  </a:lnTo>
                  <a:lnTo>
                    <a:pt x="49" y="108"/>
                  </a:lnTo>
                  <a:lnTo>
                    <a:pt x="47" y="108"/>
                  </a:lnTo>
                  <a:lnTo>
                    <a:pt x="43" y="112"/>
                  </a:lnTo>
                  <a:lnTo>
                    <a:pt x="40" y="113"/>
                  </a:lnTo>
                  <a:lnTo>
                    <a:pt x="38" y="115"/>
                  </a:lnTo>
                  <a:lnTo>
                    <a:pt x="36" y="115"/>
                  </a:lnTo>
                  <a:lnTo>
                    <a:pt x="36" y="117"/>
                  </a:lnTo>
                  <a:lnTo>
                    <a:pt x="31" y="115"/>
                  </a:lnTo>
                  <a:lnTo>
                    <a:pt x="31" y="119"/>
                  </a:lnTo>
                  <a:lnTo>
                    <a:pt x="30" y="119"/>
                  </a:lnTo>
                  <a:lnTo>
                    <a:pt x="30" y="120"/>
                  </a:lnTo>
                  <a:lnTo>
                    <a:pt x="24" y="120"/>
                  </a:lnTo>
                  <a:lnTo>
                    <a:pt x="23" y="122"/>
                  </a:lnTo>
                  <a:lnTo>
                    <a:pt x="23" y="122"/>
                  </a:lnTo>
                  <a:lnTo>
                    <a:pt x="21" y="124"/>
                  </a:lnTo>
                  <a:lnTo>
                    <a:pt x="21" y="126"/>
                  </a:lnTo>
                  <a:lnTo>
                    <a:pt x="23" y="127"/>
                  </a:lnTo>
                  <a:lnTo>
                    <a:pt x="21" y="129"/>
                  </a:lnTo>
                  <a:lnTo>
                    <a:pt x="14" y="129"/>
                  </a:lnTo>
                  <a:lnTo>
                    <a:pt x="14" y="131"/>
                  </a:lnTo>
                  <a:lnTo>
                    <a:pt x="12" y="131"/>
                  </a:lnTo>
                  <a:lnTo>
                    <a:pt x="10" y="133"/>
                  </a:lnTo>
                  <a:lnTo>
                    <a:pt x="9" y="133"/>
                  </a:lnTo>
                  <a:lnTo>
                    <a:pt x="9" y="134"/>
                  </a:lnTo>
                  <a:lnTo>
                    <a:pt x="3" y="134"/>
                  </a:lnTo>
                  <a:lnTo>
                    <a:pt x="3" y="134"/>
                  </a:lnTo>
                  <a:lnTo>
                    <a:pt x="0" y="136"/>
                  </a:lnTo>
                  <a:lnTo>
                    <a:pt x="0" y="138"/>
                  </a:lnTo>
                  <a:lnTo>
                    <a:pt x="0" y="138"/>
                  </a:lnTo>
                  <a:lnTo>
                    <a:pt x="2" y="138"/>
                  </a:lnTo>
                  <a:close/>
                  <a:moveTo>
                    <a:pt x="59" y="131"/>
                  </a:moveTo>
                  <a:lnTo>
                    <a:pt x="59" y="131"/>
                  </a:lnTo>
                  <a:lnTo>
                    <a:pt x="59" y="133"/>
                  </a:lnTo>
                  <a:lnTo>
                    <a:pt x="59" y="133"/>
                  </a:lnTo>
                  <a:lnTo>
                    <a:pt x="59" y="131"/>
                  </a:lnTo>
                  <a:close/>
                  <a:moveTo>
                    <a:pt x="2084" y="105"/>
                  </a:moveTo>
                  <a:lnTo>
                    <a:pt x="2087" y="105"/>
                  </a:lnTo>
                  <a:lnTo>
                    <a:pt x="2087" y="103"/>
                  </a:lnTo>
                  <a:lnTo>
                    <a:pt x="2089" y="103"/>
                  </a:lnTo>
                  <a:lnTo>
                    <a:pt x="2089" y="98"/>
                  </a:lnTo>
                  <a:lnTo>
                    <a:pt x="2093" y="96"/>
                  </a:lnTo>
                  <a:lnTo>
                    <a:pt x="2093" y="94"/>
                  </a:lnTo>
                  <a:lnTo>
                    <a:pt x="2091" y="93"/>
                  </a:lnTo>
                  <a:lnTo>
                    <a:pt x="2091" y="91"/>
                  </a:lnTo>
                  <a:lnTo>
                    <a:pt x="2089" y="89"/>
                  </a:lnTo>
                  <a:lnTo>
                    <a:pt x="2086" y="89"/>
                  </a:lnTo>
                  <a:lnTo>
                    <a:pt x="2082" y="89"/>
                  </a:lnTo>
                  <a:lnTo>
                    <a:pt x="2079" y="87"/>
                  </a:lnTo>
                  <a:lnTo>
                    <a:pt x="2073" y="87"/>
                  </a:lnTo>
                  <a:lnTo>
                    <a:pt x="2070" y="89"/>
                  </a:lnTo>
                  <a:lnTo>
                    <a:pt x="2070" y="91"/>
                  </a:lnTo>
                  <a:lnTo>
                    <a:pt x="2066" y="91"/>
                  </a:lnTo>
                  <a:lnTo>
                    <a:pt x="2066" y="93"/>
                  </a:lnTo>
                  <a:lnTo>
                    <a:pt x="2063" y="93"/>
                  </a:lnTo>
                  <a:lnTo>
                    <a:pt x="2063" y="93"/>
                  </a:lnTo>
                  <a:lnTo>
                    <a:pt x="2061" y="93"/>
                  </a:lnTo>
                  <a:lnTo>
                    <a:pt x="2063" y="94"/>
                  </a:lnTo>
                  <a:lnTo>
                    <a:pt x="2066" y="96"/>
                  </a:lnTo>
                  <a:lnTo>
                    <a:pt x="2070" y="96"/>
                  </a:lnTo>
                  <a:lnTo>
                    <a:pt x="2072" y="98"/>
                  </a:lnTo>
                  <a:lnTo>
                    <a:pt x="2072" y="103"/>
                  </a:lnTo>
                  <a:lnTo>
                    <a:pt x="2073" y="103"/>
                  </a:lnTo>
                  <a:lnTo>
                    <a:pt x="2073" y="105"/>
                  </a:lnTo>
                  <a:lnTo>
                    <a:pt x="2073" y="105"/>
                  </a:lnTo>
                  <a:lnTo>
                    <a:pt x="2075" y="103"/>
                  </a:lnTo>
                  <a:lnTo>
                    <a:pt x="2075" y="103"/>
                  </a:lnTo>
                  <a:lnTo>
                    <a:pt x="2084" y="103"/>
                  </a:lnTo>
                  <a:lnTo>
                    <a:pt x="2084" y="105"/>
                  </a:lnTo>
                  <a:close/>
                  <a:moveTo>
                    <a:pt x="482" y="91"/>
                  </a:moveTo>
                  <a:lnTo>
                    <a:pt x="480" y="94"/>
                  </a:lnTo>
                  <a:lnTo>
                    <a:pt x="480" y="96"/>
                  </a:lnTo>
                  <a:lnTo>
                    <a:pt x="476" y="98"/>
                  </a:lnTo>
                  <a:lnTo>
                    <a:pt x="476" y="101"/>
                  </a:lnTo>
                  <a:lnTo>
                    <a:pt x="476" y="101"/>
                  </a:lnTo>
                  <a:lnTo>
                    <a:pt x="478" y="103"/>
                  </a:lnTo>
                  <a:lnTo>
                    <a:pt x="478" y="105"/>
                  </a:lnTo>
                  <a:lnTo>
                    <a:pt x="478" y="107"/>
                  </a:lnTo>
                  <a:lnTo>
                    <a:pt x="478" y="110"/>
                  </a:lnTo>
                  <a:lnTo>
                    <a:pt x="480" y="110"/>
                  </a:lnTo>
                  <a:lnTo>
                    <a:pt x="480" y="107"/>
                  </a:lnTo>
                  <a:lnTo>
                    <a:pt x="485" y="107"/>
                  </a:lnTo>
                  <a:lnTo>
                    <a:pt x="489" y="107"/>
                  </a:lnTo>
                  <a:lnTo>
                    <a:pt x="489" y="100"/>
                  </a:lnTo>
                  <a:lnTo>
                    <a:pt x="490" y="100"/>
                  </a:lnTo>
                  <a:lnTo>
                    <a:pt x="490" y="96"/>
                  </a:lnTo>
                  <a:lnTo>
                    <a:pt x="489" y="96"/>
                  </a:lnTo>
                  <a:lnTo>
                    <a:pt x="489" y="94"/>
                  </a:lnTo>
                  <a:lnTo>
                    <a:pt x="489" y="93"/>
                  </a:lnTo>
                  <a:lnTo>
                    <a:pt x="485" y="93"/>
                  </a:lnTo>
                  <a:lnTo>
                    <a:pt x="485" y="93"/>
                  </a:lnTo>
                  <a:lnTo>
                    <a:pt x="482" y="91"/>
                  </a:lnTo>
                  <a:close/>
                  <a:moveTo>
                    <a:pt x="270" y="93"/>
                  </a:moveTo>
                  <a:lnTo>
                    <a:pt x="270" y="96"/>
                  </a:lnTo>
                  <a:lnTo>
                    <a:pt x="270" y="100"/>
                  </a:lnTo>
                  <a:lnTo>
                    <a:pt x="272" y="101"/>
                  </a:lnTo>
                  <a:lnTo>
                    <a:pt x="276" y="103"/>
                  </a:lnTo>
                  <a:lnTo>
                    <a:pt x="276" y="105"/>
                  </a:lnTo>
                  <a:lnTo>
                    <a:pt x="276" y="107"/>
                  </a:lnTo>
                  <a:lnTo>
                    <a:pt x="277" y="108"/>
                  </a:lnTo>
                  <a:lnTo>
                    <a:pt x="277" y="110"/>
                  </a:lnTo>
                  <a:lnTo>
                    <a:pt x="279" y="110"/>
                  </a:lnTo>
                  <a:lnTo>
                    <a:pt x="279" y="108"/>
                  </a:lnTo>
                  <a:lnTo>
                    <a:pt x="281" y="107"/>
                  </a:lnTo>
                  <a:lnTo>
                    <a:pt x="279" y="101"/>
                  </a:lnTo>
                  <a:lnTo>
                    <a:pt x="277" y="96"/>
                  </a:lnTo>
                  <a:lnTo>
                    <a:pt x="276" y="93"/>
                  </a:lnTo>
                  <a:lnTo>
                    <a:pt x="276" y="93"/>
                  </a:lnTo>
                  <a:lnTo>
                    <a:pt x="270" y="93"/>
                  </a:lnTo>
                  <a:close/>
                  <a:moveTo>
                    <a:pt x="319" y="93"/>
                  </a:moveTo>
                  <a:lnTo>
                    <a:pt x="318" y="96"/>
                  </a:lnTo>
                  <a:lnTo>
                    <a:pt x="319" y="96"/>
                  </a:lnTo>
                  <a:lnTo>
                    <a:pt x="323" y="101"/>
                  </a:lnTo>
                  <a:lnTo>
                    <a:pt x="326" y="101"/>
                  </a:lnTo>
                  <a:lnTo>
                    <a:pt x="328" y="100"/>
                  </a:lnTo>
                  <a:lnTo>
                    <a:pt x="331" y="100"/>
                  </a:lnTo>
                  <a:lnTo>
                    <a:pt x="330" y="98"/>
                  </a:lnTo>
                  <a:lnTo>
                    <a:pt x="330" y="94"/>
                  </a:lnTo>
                  <a:lnTo>
                    <a:pt x="330" y="94"/>
                  </a:lnTo>
                  <a:lnTo>
                    <a:pt x="326" y="94"/>
                  </a:lnTo>
                  <a:lnTo>
                    <a:pt x="326" y="93"/>
                  </a:lnTo>
                  <a:lnTo>
                    <a:pt x="323" y="93"/>
                  </a:lnTo>
                  <a:lnTo>
                    <a:pt x="321" y="93"/>
                  </a:lnTo>
                  <a:lnTo>
                    <a:pt x="319" y="93"/>
                  </a:lnTo>
                  <a:close/>
                  <a:moveTo>
                    <a:pt x="431" y="94"/>
                  </a:moveTo>
                  <a:lnTo>
                    <a:pt x="429" y="98"/>
                  </a:lnTo>
                  <a:lnTo>
                    <a:pt x="424" y="98"/>
                  </a:lnTo>
                  <a:lnTo>
                    <a:pt x="424" y="98"/>
                  </a:lnTo>
                  <a:lnTo>
                    <a:pt x="419" y="100"/>
                  </a:lnTo>
                  <a:lnTo>
                    <a:pt x="419" y="101"/>
                  </a:lnTo>
                  <a:lnTo>
                    <a:pt x="415" y="101"/>
                  </a:lnTo>
                  <a:lnTo>
                    <a:pt x="412" y="101"/>
                  </a:lnTo>
                  <a:lnTo>
                    <a:pt x="408" y="100"/>
                  </a:lnTo>
                  <a:lnTo>
                    <a:pt x="405" y="100"/>
                  </a:lnTo>
                  <a:lnTo>
                    <a:pt x="405" y="101"/>
                  </a:lnTo>
                  <a:lnTo>
                    <a:pt x="401" y="105"/>
                  </a:lnTo>
                  <a:lnTo>
                    <a:pt x="401" y="107"/>
                  </a:lnTo>
                  <a:lnTo>
                    <a:pt x="410" y="105"/>
                  </a:lnTo>
                  <a:lnTo>
                    <a:pt x="410" y="107"/>
                  </a:lnTo>
                  <a:lnTo>
                    <a:pt x="414" y="107"/>
                  </a:lnTo>
                  <a:lnTo>
                    <a:pt x="414" y="107"/>
                  </a:lnTo>
                  <a:lnTo>
                    <a:pt x="419" y="107"/>
                  </a:lnTo>
                  <a:lnTo>
                    <a:pt x="419" y="108"/>
                  </a:lnTo>
                  <a:lnTo>
                    <a:pt x="427" y="108"/>
                  </a:lnTo>
                  <a:lnTo>
                    <a:pt x="427" y="110"/>
                  </a:lnTo>
                  <a:lnTo>
                    <a:pt x="431" y="110"/>
                  </a:lnTo>
                  <a:lnTo>
                    <a:pt x="431" y="110"/>
                  </a:lnTo>
                  <a:lnTo>
                    <a:pt x="433" y="110"/>
                  </a:lnTo>
                  <a:lnTo>
                    <a:pt x="433" y="108"/>
                  </a:lnTo>
                  <a:lnTo>
                    <a:pt x="443" y="110"/>
                  </a:lnTo>
                  <a:lnTo>
                    <a:pt x="443" y="107"/>
                  </a:lnTo>
                  <a:lnTo>
                    <a:pt x="447" y="107"/>
                  </a:lnTo>
                  <a:lnTo>
                    <a:pt x="450" y="105"/>
                  </a:lnTo>
                  <a:lnTo>
                    <a:pt x="452" y="98"/>
                  </a:lnTo>
                  <a:lnTo>
                    <a:pt x="445" y="98"/>
                  </a:lnTo>
                  <a:lnTo>
                    <a:pt x="445" y="94"/>
                  </a:lnTo>
                  <a:lnTo>
                    <a:pt x="443" y="96"/>
                  </a:lnTo>
                  <a:lnTo>
                    <a:pt x="440" y="98"/>
                  </a:lnTo>
                  <a:lnTo>
                    <a:pt x="438" y="98"/>
                  </a:lnTo>
                  <a:lnTo>
                    <a:pt x="434" y="98"/>
                  </a:lnTo>
                  <a:lnTo>
                    <a:pt x="434" y="96"/>
                  </a:lnTo>
                  <a:lnTo>
                    <a:pt x="431" y="94"/>
                  </a:lnTo>
                  <a:close/>
                  <a:moveTo>
                    <a:pt x="740" y="105"/>
                  </a:moveTo>
                  <a:lnTo>
                    <a:pt x="743" y="108"/>
                  </a:lnTo>
                  <a:lnTo>
                    <a:pt x="749" y="107"/>
                  </a:lnTo>
                  <a:lnTo>
                    <a:pt x="749" y="105"/>
                  </a:lnTo>
                  <a:lnTo>
                    <a:pt x="743" y="105"/>
                  </a:lnTo>
                  <a:lnTo>
                    <a:pt x="742" y="105"/>
                  </a:lnTo>
                  <a:lnTo>
                    <a:pt x="742" y="105"/>
                  </a:lnTo>
                  <a:lnTo>
                    <a:pt x="740" y="105"/>
                  </a:lnTo>
                  <a:close/>
                  <a:moveTo>
                    <a:pt x="2128" y="119"/>
                  </a:moveTo>
                  <a:lnTo>
                    <a:pt x="2129" y="119"/>
                  </a:lnTo>
                  <a:lnTo>
                    <a:pt x="2129" y="115"/>
                  </a:lnTo>
                  <a:lnTo>
                    <a:pt x="2128" y="115"/>
                  </a:lnTo>
                  <a:lnTo>
                    <a:pt x="2126" y="115"/>
                  </a:lnTo>
                  <a:lnTo>
                    <a:pt x="2124" y="115"/>
                  </a:lnTo>
                  <a:lnTo>
                    <a:pt x="2124" y="115"/>
                  </a:lnTo>
                  <a:lnTo>
                    <a:pt x="2122" y="117"/>
                  </a:lnTo>
                  <a:lnTo>
                    <a:pt x="2119" y="117"/>
                  </a:lnTo>
                  <a:lnTo>
                    <a:pt x="2119" y="115"/>
                  </a:lnTo>
                  <a:lnTo>
                    <a:pt x="2117" y="115"/>
                  </a:lnTo>
                  <a:lnTo>
                    <a:pt x="2117" y="113"/>
                  </a:lnTo>
                  <a:lnTo>
                    <a:pt x="2114" y="113"/>
                  </a:lnTo>
                  <a:lnTo>
                    <a:pt x="2112" y="112"/>
                  </a:lnTo>
                  <a:lnTo>
                    <a:pt x="2110" y="112"/>
                  </a:lnTo>
                  <a:lnTo>
                    <a:pt x="2110" y="110"/>
                  </a:lnTo>
                  <a:lnTo>
                    <a:pt x="2107" y="110"/>
                  </a:lnTo>
                  <a:lnTo>
                    <a:pt x="2107" y="105"/>
                  </a:lnTo>
                  <a:lnTo>
                    <a:pt x="2098" y="105"/>
                  </a:lnTo>
                  <a:lnTo>
                    <a:pt x="2096" y="107"/>
                  </a:lnTo>
                  <a:lnTo>
                    <a:pt x="2093" y="107"/>
                  </a:lnTo>
                  <a:lnTo>
                    <a:pt x="2091" y="107"/>
                  </a:lnTo>
                  <a:lnTo>
                    <a:pt x="2087" y="105"/>
                  </a:lnTo>
                  <a:lnTo>
                    <a:pt x="2082" y="105"/>
                  </a:lnTo>
                  <a:lnTo>
                    <a:pt x="2080" y="108"/>
                  </a:lnTo>
                  <a:lnTo>
                    <a:pt x="2075" y="110"/>
                  </a:lnTo>
                  <a:lnTo>
                    <a:pt x="2077" y="115"/>
                  </a:lnTo>
                  <a:lnTo>
                    <a:pt x="2080" y="117"/>
                  </a:lnTo>
                  <a:lnTo>
                    <a:pt x="2079" y="119"/>
                  </a:lnTo>
                  <a:lnTo>
                    <a:pt x="2079" y="120"/>
                  </a:lnTo>
                  <a:lnTo>
                    <a:pt x="2077" y="122"/>
                  </a:lnTo>
                  <a:lnTo>
                    <a:pt x="2077" y="124"/>
                  </a:lnTo>
                  <a:lnTo>
                    <a:pt x="2075" y="127"/>
                  </a:lnTo>
                  <a:lnTo>
                    <a:pt x="2080" y="126"/>
                  </a:lnTo>
                  <a:lnTo>
                    <a:pt x="2084" y="126"/>
                  </a:lnTo>
                  <a:lnTo>
                    <a:pt x="2087" y="124"/>
                  </a:lnTo>
                  <a:lnTo>
                    <a:pt x="2091" y="124"/>
                  </a:lnTo>
                  <a:lnTo>
                    <a:pt x="2094" y="122"/>
                  </a:lnTo>
                  <a:lnTo>
                    <a:pt x="2094" y="127"/>
                  </a:lnTo>
                  <a:lnTo>
                    <a:pt x="2096" y="127"/>
                  </a:lnTo>
                  <a:lnTo>
                    <a:pt x="2098" y="127"/>
                  </a:lnTo>
                  <a:lnTo>
                    <a:pt x="2100" y="127"/>
                  </a:lnTo>
                  <a:lnTo>
                    <a:pt x="2100" y="127"/>
                  </a:lnTo>
                  <a:lnTo>
                    <a:pt x="2100" y="127"/>
                  </a:lnTo>
                  <a:lnTo>
                    <a:pt x="2100" y="127"/>
                  </a:lnTo>
                  <a:lnTo>
                    <a:pt x="2103" y="127"/>
                  </a:lnTo>
                  <a:lnTo>
                    <a:pt x="2103" y="126"/>
                  </a:lnTo>
                  <a:lnTo>
                    <a:pt x="2110" y="126"/>
                  </a:lnTo>
                  <a:lnTo>
                    <a:pt x="2110" y="126"/>
                  </a:lnTo>
                  <a:lnTo>
                    <a:pt x="2115" y="124"/>
                  </a:lnTo>
                  <a:lnTo>
                    <a:pt x="2115" y="122"/>
                  </a:lnTo>
                  <a:lnTo>
                    <a:pt x="2126" y="122"/>
                  </a:lnTo>
                  <a:lnTo>
                    <a:pt x="2126" y="122"/>
                  </a:lnTo>
                  <a:lnTo>
                    <a:pt x="2128" y="120"/>
                  </a:lnTo>
                  <a:lnTo>
                    <a:pt x="2128" y="119"/>
                  </a:lnTo>
                  <a:close/>
                  <a:moveTo>
                    <a:pt x="4459" y="482"/>
                  </a:moveTo>
                  <a:lnTo>
                    <a:pt x="4459" y="478"/>
                  </a:lnTo>
                  <a:lnTo>
                    <a:pt x="4463" y="478"/>
                  </a:lnTo>
                  <a:lnTo>
                    <a:pt x="4465" y="478"/>
                  </a:lnTo>
                  <a:lnTo>
                    <a:pt x="4468" y="480"/>
                  </a:lnTo>
                  <a:lnTo>
                    <a:pt x="4466" y="477"/>
                  </a:lnTo>
                  <a:lnTo>
                    <a:pt x="4465" y="475"/>
                  </a:lnTo>
                  <a:lnTo>
                    <a:pt x="4461" y="471"/>
                  </a:lnTo>
                  <a:lnTo>
                    <a:pt x="4461" y="471"/>
                  </a:lnTo>
                  <a:lnTo>
                    <a:pt x="4461" y="468"/>
                  </a:lnTo>
                  <a:lnTo>
                    <a:pt x="4461" y="466"/>
                  </a:lnTo>
                  <a:lnTo>
                    <a:pt x="4461" y="466"/>
                  </a:lnTo>
                  <a:lnTo>
                    <a:pt x="4459" y="466"/>
                  </a:lnTo>
                  <a:lnTo>
                    <a:pt x="4459" y="466"/>
                  </a:lnTo>
                  <a:lnTo>
                    <a:pt x="4459" y="464"/>
                  </a:lnTo>
                  <a:lnTo>
                    <a:pt x="4468" y="463"/>
                  </a:lnTo>
                  <a:lnTo>
                    <a:pt x="4468" y="456"/>
                  </a:lnTo>
                  <a:lnTo>
                    <a:pt x="4468" y="456"/>
                  </a:lnTo>
                  <a:lnTo>
                    <a:pt x="4468" y="456"/>
                  </a:lnTo>
                  <a:lnTo>
                    <a:pt x="4461" y="456"/>
                  </a:lnTo>
                  <a:lnTo>
                    <a:pt x="4461" y="456"/>
                  </a:lnTo>
                  <a:lnTo>
                    <a:pt x="4461" y="456"/>
                  </a:lnTo>
                  <a:lnTo>
                    <a:pt x="4461" y="452"/>
                  </a:lnTo>
                  <a:lnTo>
                    <a:pt x="4461" y="452"/>
                  </a:lnTo>
                  <a:lnTo>
                    <a:pt x="4461" y="450"/>
                  </a:lnTo>
                  <a:lnTo>
                    <a:pt x="4468" y="450"/>
                  </a:lnTo>
                  <a:lnTo>
                    <a:pt x="4468" y="452"/>
                  </a:lnTo>
                  <a:lnTo>
                    <a:pt x="4473" y="452"/>
                  </a:lnTo>
                  <a:lnTo>
                    <a:pt x="4473" y="450"/>
                  </a:lnTo>
                  <a:lnTo>
                    <a:pt x="4480" y="452"/>
                  </a:lnTo>
                  <a:lnTo>
                    <a:pt x="4480" y="454"/>
                  </a:lnTo>
                  <a:lnTo>
                    <a:pt x="4480" y="454"/>
                  </a:lnTo>
                  <a:lnTo>
                    <a:pt x="4480" y="452"/>
                  </a:lnTo>
                  <a:lnTo>
                    <a:pt x="4486" y="454"/>
                  </a:lnTo>
                  <a:lnTo>
                    <a:pt x="4486" y="452"/>
                  </a:lnTo>
                  <a:lnTo>
                    <a:pt x="4486" y="452"/>
                  </a:lnTo>
                  <a:lnTo>
                    <a:pt x="4486" y="447"/>
                  </a:lnTo>
                  <a:lnTo>
                    <a:pt x="4491" y="447"/>
                  </a:lnTo>
                  <a:lnTo>
                    <a:pt x="4491" y="447"/>
                  </a:lnTo>
                  <a:lnTo>
                    <a:pt x="4491" y="447"/>
                  </a:lnTo>
                  <a:lnTo>
                    <a:pt x="4491" y="440"/>
                  </a:lnTo>
                  <a:lnTo>
                    <a:pt x="4494" y="440"/>
                  </a:lnTo>
                  <a:lnTo>
                    <a:pt x="4496" y="436"/>
                  </a:lnTo>
                  <a:lnTo>
                    <a:pt x="4493" y="436"/>
                  </a:lnTo>
                  <a:lnTo>
                    <a:pt x="4491" y="436"/>
                  </a:lnTo>
                  <a:lnTo>
                    <a:pt x="4489" y="435"/>
                  </a:lnTo>
                  <a:lnTo>
                    <a:pt x="4489" y="435"/>
                  </a:lnTo>
                  <a:lnTo>
                    <a:pt x="4486" y="433"/>
                  </a:lnTo>
                  <a:lnTo>
                    <a:pt x="4484" y="431"/>
                  </a:lnTo>
                  <a:lnTo>
                    <a:pt x="4480" y="429"/>
                  </a:lnTo>
                  <a:lnTo>
                    <a:pt x="4480" y="428"/>
                  </a:lnTo>
                  <a:lnTo>
                    <a:pt x="4479" y="428"/>
                  </a:lnTo>
                  <a:lnTo>
                    <a:pt x="4477" y="426"/>
                  </a:lnTo>
                  <a:lnTo>
                    <a:pt x="4475" y="426"/>
                  </a:lnTo>
                  <a:lnTo>
                    <a:pt x="4473" y="422"/>
                  </a:lnTo>
                  <a:lnTo>
                    <a:pt x="4472" y="422"/>
                  </a:lnTo>
                  <a:lnTo>
                    <a:pt x="4470" y="421"/>
                  </a:lnTo>
                  <a:lnTo>
                    <a:pt x="4468" y="419"/>
                  </a:lnTo>
                  <a:lnTo>
                    <a:pt x="4468" y="417"/>
                  </a:lnTo>
                  <a:lnTo>
                    <a:pt x="4466" y="415"/>
                  </a:lnTo>
                  <a:lnTo>
                    <a:pt x="4466" y="414"/>
                  </a:lnTo>
                  <a:lnTo>
                    <a:pt x="4465" y="414"/>
                  </a:lnTo>
                  <a:lnTo>
                    <a:pt x="4465" y="414"/>
                  </a:lnTo>
                  <a:lnTo>
                    <a:pt x="4461" y="414"/>
                  </a:lnTo>
                  <a:lnTo>
                    <a:pt x="4461" y="412"/>
                  </a:lnTo>
                  <a:lnTo>
                    <a:pt x="4456" y="410"/>
                  </a:lnTo>
                  <a:lnTo>
                    <a:pt x="4456" y="410"/>
                  </a:lnTo>
                  <a:lnTo>
                    <a:pt x="4432" y="412"/>
                  </a:lnTo>
                  <a:lnTo>
                    <a:pt x="4433" y="415"/>
                  </a:lnTo>
                  <a:lnTo>
                    <a:pt x="4433" y="419"/>
                  </a:lnTo>
                  <a:lnTo>
                    <a:pt x="4433" y="421"/>
                  </a:lnTo>
                  <a:lnTo>
                    <a:pt x="4435" y="424"/>
                  </a:lnTo>
                  <a:lnTo>
                    <a:pt x="4428" y="422"/>
                  </a:lnTo>
                  <a:lnTo>
                    <a:pt x="4428" y="421"/>
                  </a:lnTo>
                  <a:lnTo>
                    <a:pt x="4428" y="419"/>
                  </a:lnTo>
                  <a:lnTo>
                    <a:pt x="4428" y="417"/>
                  </a:lnTo>
                  <a:lnTo>
                    <a:pt x="4428" y="410"/>
                  </a:lnTo>
                  <a:lnTo>
                    <a:pt x="4428" y="410"/>
                  </a:lnTo>
                  <a:lnTo>
                    <a:pt x="4428" y="407"/>
                  </a:lnTo>
                  <a:lnTo>
                    <a:pt x="4428" y="405"/>
                  </a:lnTo>
                  <a:lnTo>
                    <a:pt x="4426" y="405"/>
                  </a:lnTo>
                  <a:lnTo>
                    <a:pt x="4425" y="403"/>
                  </a:lnTo>
                  <a:lnTo>
                    <a:pt x="4423" y="402"/>
                  </a:lnTo>
                  <a:lnTo>
                    <a:pt x="4423" y="402"/>
                  </a:lnTo>
                  <a:lnTo>
                    <a:pt x="4423" y="398"/>
                  </a:lnTo>
                  <a:lnTo>
                    <a:pt x="4421" y="398"/>
                  </a:lnTo>
                  <a:lnTo>
                    <a:pt x="4419" y="396"/>
                  </a:lnTo>
                  <a:lnTo>
                    <a:pt x="4418" y="396"/>
                  </a:lnTo>
                  <a:lnTo>
                    <a:pt x="4414" y="396"/>
                  </a:lnTo>
                  <a:lnTo>
                    <a:pt x="4412" y="395"/>
                  </a:lnTo>
                  <a:lnTo>
                    <a:pt x="4411" y="391"/>
                  </a:lnTo>
                  <a:lnTo>
                    <a:pt x="4407" y="391"/>
                  </a:lnTo>
                  <a:lnTo>
                    <a:pt x="4407" y="389"/>
                  </a:lnTo>
                  <a:lnTo>
                    <a:pt x="4405" y="389"/>
                  </a:lnTo>
                  <a:lnTo>
                    <a:pt x="4405" y="389"/>
                  </a:lnTo>
                  <a:lnTo>
                    <a:pt x="4402" y="389"/>
                  </a:lnTo>
                  <a:lnTo>
                    <a:pt x="4398" y="384"/>
                  </a:lnTo>
                  <a:lnTo>
                    <a:pt x="4395" y="384"/>
                  </a:lnTo>
                  <a:lnTo>
                    <a:pt x="4393" y="381"/>
                  </a:lnTo>
                  <a:lnTo>
                    <a:pt x="4391" y="381"/>
                  </a:lnTo>
                  <a:lnTo>
                    <a:pt x="4390" y="377"/>
                  </a:lnTo>
                  <a:lnTo>
                    <a:pt x="4388" y="377"/>
                  </a:lnTo>
                  <a:lnTo>
                    <a:pt x="4384" y="375"/>
                  </a:lnTo>
                  <a:lnTo>
                    <a:pt x="4383" y="375"/>
                  </a:lnTo>
                  <a:lnTo>
                    <a:pt x="4381" y="374"/>
                  </a:lnTo>
                  <a:lnTo>
                    <a:pt x="4381" y="372"/>
                  </a:lnTo>
                  <a:lnTo>
                    <a:pt x="4381" y="372"/>
                  </a:lnTo>
                  <a:lnTo>
                    <a:pt x="4381" y="370"/>
                  </a:lnTo>
                  <a:lnTo>
                    <a:pt x="4381" y="368"/>
                  </a:lnTo>
                  <a:lnTo>
                    <a:pt x="4379" y="368"/>
                  </a:lnTo>
                  <a:lnTo>
                    <a:pt x="4377" y="367"/>
                  </a:lnTo>
                  <a:lnTo>
                    <a:pt x="4377" y="365"/>
                  </a:lnTo>
                  <a:lnTo>
                    <a:pt x="4372" y="367"/>
                  </a:lnTo>
                  <a:lnTo>
                    <a:pt x="4370" y="363"/>
                  </a:lnTo>
                  <a:lnTo>
                    <a:pt x="4365" y="363"/>
                  </a:lnTo>
                  <a:lnTo>
                    <a:pt x="4362" y="361"/>
                  </a:lnTo>
                  <a:lnTo>
                    <a:pt x="4360" y="360"/>
                  </a:lnTo>
                  <a:lnTo>
                    <a:pt x="4358" y="358"/>
                  </a:lnTo>
                  <a:lnTo>
                    <a:pt x="4358" y="358"/>
                  </a:lnTo>
                  <a:lnTo>
                    <a:pt x="4358" y="356"/>
                  </a:lnTo>
                  <a:lnTo>
                    <a:pt x="4358" y="354"/>
                  </a:lnTo>
                  <a:lnTo>
                    <a:pt x="4355" y="353"/>
                  </a:lnTo>
                  <a:lnTo>
                    <a:pt x="4355" y="351"/>
                  </a:lnTo>
                  <a:lnTo>
                    <a:pt x="4353" y="351"/>
                  </a:lnTo>
                  <a:lnTo>
                    <a:pt x="4351" y="349"/>
                  </a:lnTo>
                  <a:lnTo>
                    <a:pt x="4350" y="349"/>
                  </a:lnTo>
                  <a:lnTo>
                    <a:pt x="4348" y="347"/>
                  </a:lnTo>
                  <a:lnTo>
                    <a:pt x="4348" y="347"/>
                  </a:lnTo>
                  <a:lnTo>
                    <a:pt x="4348" y="342"/>
                  </a:lnTo>
                  <a:lnTo>
                    <a:pt x="4344" y="340"/>
                  </a:lnTo>
                  <a:lnTo>
                    <a:pt x="4344" y="339"/>
                  </a:lnTo>
                  <a:lnTo>
                    <a:pt x="4344" y="339"/>
                  </a:lnTo>
                  <a:lnTo>
                    <a:pt x="4341" y="339"/>
                  </a:lnTo>
                  <a:lnTo>
                    <a:pt x="4339" y="339"/>
                  </a:lnTo>
                  <a:lnTo>
                    <a:pt x="4336" y="339"/>
                  </a:lnTo>
                  <a:lnTo>
                    <a:pt x="4332" y="339"/>
                  </a:lnTo>
                  <a:lnTo>
                    <a:pt x="4332" y="337"/>
                  </a:lnTo>
                  <a:lnTo>
                    <a:pt x="4330" y="337"/>
                  </a:lnTo>
                  <a:lnTo>
                    <a:pt x="4329" y="335"/>
                  </a:lnTo>
                  <a:lnTo>
                    <a:pt x="4327" y="335"/>
                  </a:lnTo>
                  <a:lnTo>
                    <a:pt x="4327" y="333"/>
                  </a:lnTo>
                  <a:lnTo>
                    <a:pt x="4322" y="333"/>
                  </a:lnTo>
                  <a:lnTo>
                    <a:pt x="4320" y="335"/>
                  </a:lnTo>
                  <a:lnTo>
                    <a:pt x="4318" y="337"/>
                  </a:lnTo>
                  <a:lnTo>
                    <a:pt x="4315" y="337"/>
                  </a:lnTo>
                  <a:lnTo>
                    <a:pt x="4311" y="335"/>
                  </a:lnTo>
                  <a:lnTo>
                    <a:pt x="4309" y="332"/>
                  </a:lnTo>
                  <a:lnTo>
                    <a:pt x="4308" y="332"/>
                  </a:lnTo>
                  <a:lnTo>
                    <a:pt x="4308" y="330"/>
                  </a:lnTo>
                  <a:lnTo>
                    <a:pt x="4306" y="328"/>
                  </a:lnTo>
                  <a:lnTo>
                    <a:pt x="4306" y="326"/>
                  </a:lnTo>
                  <a:lnTo>
                    <a:pt x="4302" y="326"/>
                  </a:lnTo>
                  <a:lnTo>
                    <a:pt x="4302" y="326"/>
                  </a:lnTo>
                  <a:lnTo>
                    <a:pt x="4292" y="325"/>
                  </a:lnTo>
                  <a:lnTo>
                    <a:pt x="4290" y="321"/>
                  </a:lnTo>
                  <a:lnTo>
                    <a:pt x="4288" y="321"/>
                  </a:lnTo>
                  <a:lnTo>
                    <a:pt x="4288" y="319"/>
                  </a:lnTo>
                  <a:lnTo>
                    <a:pt x="4287" y="319"/>
                  </a:lnTo>
                  <a:lnTo>
                    <a:pt x="4287" y="318"/>
                  </a:lnTo>
                  <a:lnTo>
                    <a:pt x="4285" y="318"/>
                  </a:lnTo>
                  <a:lnTo>
                    <a:pt x="4283" y="319"/>
                  </a:lnTo>
                  <a:lnTo>
                    <a:pt x="4262" y="319"/>
                  </a:lnTo>
                  <a:lnTo>
                    <a:pt x="4262" y="318"/>
                  </a:lnTo>
                  <a:lnTo>
                    <a:pt x="4259" y="318"/>
                  </a:lnTo>
                  <a:lnTo>
                    <a:pt x="4257" y="319"/>
                  </a:lnTo>
                  <a:lnTo>
                    <a:pt x="4255" y="319"/>
                  </a:lnTo>
                  <a:lnTo>
                    <a:pt x="4254" y="321"/>
                  </a:lnTo>
                  <a:lnTo>
                    <a:pt x="4252" y="319"/>
                  </a:lnTo>
                  <a:lnTo>
                    <a:pt x="4252" y="319"/>
                  </a:lnTo>
                  <a:lnTo>
                    <a:pt x="4248" y="319"/>
                  </a:lnTo>
                  <a:lnTo>
                    <a:pt x="4248" y="318"/>
                  </a:lnTo>
                  <a:lnTo>
                    <a:pt x="4243" y="318"/>
                  </a:lnTo>
                  <a:lnTo>
                    <a:pt x="4243" y="318"/>
                  </a:lnTo>
                  <a:lnTo>
                    <a:pt x="4229" y="318"/>
                  </a:lnTo>
                  <a:lnTo>
                    <a:pt x="4229" y="318"/>
                  </a:lnTo>
                  <a:lnTo>
                    <a:pt x="4226" y="316"/>
                  </a:lnTo>
                  <a:lnTo>
                    <a:pt x="4224" y="316"/>
                  </a:lnTo>
                  <a:lnTo>
                    <a:pt x="4220" y="314"/>
                  </a:lnTo>
                  <a:lnTo>
                    <a:pt x="4222" y="325"/>
                  </a:lnTo>
                  <a:lnTo>
                    <a:pt x="4222" y="325"/>
                  </a:lnTo>
                  <a:lnTo>
                    <a:pt x="4220" y="330"/>
                  </a:lnTo>
                  <a:lnTo>
                    <a:pt x="4222" y="330"/>
                  </a:lnTo>
                  <a:lnTo>
                    <a:pt x="4224" y="330"/>
                  </a:lnTo>
                  <a:lnTo>
                    <a:pt x="4226" y="332"/>
                  </a:lnTo>
                  <a:lnTo>
                    <a:pt x="4227" y="332"/>
                  </a:lnTo>
                  <a:lnTo>
                    <a:pt x="4227" y="344"/>
                  </a:lnTo>
                  <a:lnTo>
                    <a:pt x="4224" y="344"/>
                  </a:lnTo>
                  <a:lnTo>
                    <a:pt x="4222" y="347"/>
                  </a:lnTo>
                  <a:lnTo>
                    <a:pt x="4222" y="349"/>
                  </a:lnTo>
                  <a:lnTo>
                    <a:pt x="4220" y="351"/>
                  </a:lnTo>
                  <a:lnTo>
                    <a:pt x="4217" y="351"/>
                  </a:lnTo>
                  <a:lnTo>
                    <a:pt x="4217" y="354"/>
                  </a:lnTo>
                  <a:lnTo>
                    <a:pt x="4212" y="354"/>
                  </a:lnTo>
                  <a:lnTo>
                    <a:pt x="4208" y="356"/>
                  </a:lnTo>
                  <a:lnTo>
                    <a:pt x="4206" y="356"/>
                  </a:lnTo>
                  <a:lnTo>
                    <a:pt x="4203" y="358"/>
                  </a:lnTo>
                  <a:lnTo>
                    <a:pt x="4198" y="358"/>
                  </a:lnTo>
                  <a:lnTo>
                    <a:pt x="4198" y="353"/>
                  </a:lnTo>
                  <a:lnTo>
                    <a:pt x="4196" y="347"/>
                  </a:lnTo>
                  <a:lnTo>
                    <a:pt x="4196" y="342"/>
                  </a:lnTo>
                  <a:lnTo>
                    <a:pt x="4192" y="342"/>
                  </a:lnTo>
                  <a:lnTo>
                    <a:pt x="4192" y="340"/>
                  </a:lnTo>
                  <a:lnTo>
                    <a:pt x="4189" y="340"/>
                  </a:lnTo>
                  <a:lnTo>
                    <a:pt x="4189" y="332"/>
                  </a:lnTo>
                  <a:lnTo>
                    <a:pt x="4187" y="332"/>
                  </a:lnTo>
                  <a:lnTo>
                    <a:pt x="4187" y="330"/>
                  </a:lnTo>
                  <a:lnTo>
                    <a:pt x="4189" y="330"/>
                  </a:lnTo>
                  <a:lnTo>
                    <a:pt x="4189" y="328"/>
                  </a:lnTo>
                  <a:lnTo>
                    <a:pt x="4185" y="330"/>
                  </a:lnTo>
                  <a:lnTo>
                    <a:pt x="4184" y="330"/>
                  </a:lnTo>
                  <a:lnTo>
                    <a:pt x="4182" y="332"/>
                  </a:lnTo>
                  <a:lnTo>
                    <a:pt x="4182" y="333"/>
                  </a:lnTo>
                  <a:lnTo>
                    <a:pt x="4180" y="333"/>
                  </a:lnTo>
                  <a:lnTo>
                    <a:pt x="4180" y="332"/>
                  </a:lnTo>
                  <a:lnTo>
                    <a:pt x="4180" y="332"/>
                  </a:lnTo>
                  <a:lnTo>
                    <a:pt x="4180" y="333"/>
                  </a:lnTo>
                  <a:lnTo>
                    <a:pt x="4175" y="333"/>
                  </a:lnTo>
                  <a:lnTo>
                    <a:pt x="4171" y="335"/>
                  </a:lnTo>
                  <a:lnTo>
                    <a:pt x="4168" y="337"/>
                  </a:lnTo>
                  <a:lnTo>
                    <a:pt x="4164" y="337"/>
                  </a:lnTo>
                  <a:lnTo>
                    <a:pt x="4166" y="332"/>
                  </a:lnTo>
                  <a:lnTo>
                    <a:pt x="4161" y="332"/>
                  </a:lnTo>
                  <a:lnTo>
                    <a:pt x="4159" y="332"/>
                  </a:lnTo>
                  <a:lnTo>
                    <a:pt x="4156" y="330"/>
                  </a:lnTo>
                  <a:lnTo>
                    <a:pt x="4154" y="330"/>
                  </a:lnTo>
                  <a:lnTo>
                    <a:pt x="4152" y="330"/>
                  </a:lnTo>
                  <a:lnTo>
                    <a:pt x="4152" y="330"/>
                  </a:lnTo>
                  <a:lnTo>
                    <a:pt x="4144" y="330"/>
                  </a:lnTo>
                  <a:lnTo>
                    <a:pt x="4142" y="332"/>
                  </a:lnTo>
                  <a:lnTo>
                    <a:pt x="4142" y="333"/>
                  </a:lnTo>
                  <a:lnTo>
                    <a:pt x="4140" y="333"/>
                  </a:lnTo>
                  <a:lnTo>
                    <a:pt x="4138" y="333"/>
                  </a:lnTo>
                  <a:lnTo>
                    <a:pt x="4138" y="332"/>
                  </a:lnTo>
                  <a:lnTo>
                    <a:pt x="4135" y="332"/>
                  </a:lnTo>
                  <a:lnTo>
                    <a:pt x="4135" y="326"/>
                  </a:lnTo>
                  <a:lnTo>
                    <a:pt x="4124" y="328"/>
                  </a:lnTo>
                  <a:lnTo>
                    <a:pt x="4114" y="328"/>
                  </a:lnTo>
                  <a:lnTo>
                    <a:pt x="4105" y="326"/>
                  </a:lnTo>
                  <a:lnTo>
                    <a:pt x="4105" y="330"/>
                  </a:lnTo>
                  <a:lnTo>
                    <a:pt x="4102" y="330"/>
                  </a:lnTo>
                  <a:lnTo>
                    <a:pt x="4102" y="330"/>
                  </a:lnTo>
                  <a:lnTo>
                    <a:pt x="4098" y="332"/>
                  </a:lnTo>
                  <a:lnTo>
                    <a:pt x="4098" y="332"/>
                  </a:lnTo>
                  <a:lnTo>
                    <a:pt x="4093" y="332"/>
                  </a:lnTo>
                  <a:lnTo>
                    <a:pt x="4093" y="333"/>
                  </a:lnTo>
                  <a:lnTo>
                    <a:pt x="4091" y="333"/>
                  </a:lnTo>
                  <a:lnTo>
                    <a:pt x="4089" y="333"/>
                  </a:lnTo>
                  <a:lnTo>
                    <a:pt x="4089" y="335"/>
                  </a:lnTo>
                  <a:lnTo>
                    <a:pt x="4088" y="337"/>
                  </a:lnTo>
                  <a:lnTo>
                    <a:pt x="4088" y="337"/>
                  </a:lnTo>
                  <a:lnTo>
                    <a:pt x="4088" y="344"/>
                  </a:lnTo>
                  <a:lnTo>
                    <a:pt x="4086" y="344"/>
                  </a:lnTo>
                  <a:lnTo>
                    <a:pt x="4086" y="346"/>
                  </a:lnTo>
                  <a:lnTo>
                    <a:pt x="4086" y="347"/>
                  </a:lnTo>
                  <a:lnTo>
                    <a:pt x="4086" y="349"/>
                  </a:lnTo>
                  <a:lnTo>
                    <a:pt x="4084" y="351"/>
                  </a:lnTo>
                  <a:lnTo>
                    <a:pt x="4084" y="353"/>
                  </a:lnTo>
                  <a:lnTo>
                    <a:pt x="4084" y="353"/>
                  </a:lnTo>
                  <a:lnTo>
                    <a:pt x="4084" y="347"/>
                  </a:lnTo>
                  <a:lnTo>
                    <a:pt x="4081" y="346"/>
                  </a:lnTo>
                  <a:lnTo>
                    <a:pt x="4081" y="340"/>
                  </a:lnTo>
                  <a:lnTo>
                    <a:pt x="4081" y="339"/>
                  </a:lnTo>
                  <a:lnTo>
                    <a:pt x="4079" y="337"/>
                  </a:lnTo>
                  <a:lnTo>
                    <a:pt x="4079" y="337"/>
                  </a:lnTo>
                  <a:lnTo>
                    <a:pt x="4079" y="335"/>
                  </a:lnTo>
                  <a:lnTo>
                    <a:pt x="4077" y="332"/>
                  </a:lnTo>
                  <a:lnTo>
                    <a:pt x="4070" y="330"/>
                  </a:lnTo>
                  <a:lnTo>
                    <a:pt x="4072" y="323"/>
                  </a:lnTo>
                  <a:lnTo>
                    <a:pt x="4068" y="323"/>
                  </a:lnTo>
                  <a:lnTo>
                    <a:pt x="4070" y="321"/>
                  </a:lnTo>
                  <a:lnTo>
                    <a:pt x="4070" y="319"/>
                  </a:lnTo>
                  <a:lnTo>
                    <a:pt x="4070" y="319"/>
                  </a:lnTo>
                  <a:lnTo>
                    <a:pt x="4072" y="318"/>
                  </a:lnTo>
                  <a:lnTo>
                    <a:pt x="4074" y="318"/>
                  </a:lnTo>
                  <a:lnTo>
                    <a:pt x="4074" y="318"/>
                  </a:lnTo>
                  <a:lnTo>
                    <a:pt x="4074" y="318"/>
                  </a:lnTo>
                  <a:lnTo>
                    <a:pt x="4072" y="316"/>
                  </a:lnTo>
                  <a:lnTo>
                    <a:pt x="4072" y="316"/>
                  </a:lnTo>
                  <a:lnTo>
                    <a:pt x="4072" y="316"/>
                  </a:lnTo>
                  <a:lnTo>
                    <a:pt x="4072" y="314"/>
                  </a:lnTo>
                  <a:lnTo>
                    <a:pt x="4072" y="314"/>
                  </a:lnTo>
                  <a:lnTo>
                    <a:pt x="4067" y="311"/>
                  </a:lnTo>
                  <a:lnTo>
                    <a:pt x="4067" y="309"/>
                  </a:lnTo>
                  <a:lnTo>
                    <a:pt x="4062" y="309"/>
                  </a:lnTo>
                  <a:lnTo>
                    <a:pt x="4056" y="302"/>
                  </a:lnTo>
                  <a:lnTo>
                    <a:pt x="4055" y="302"/>
                  </a:lnTo>
                  <a:lnTo>
                    <a:pt x="4055" y="300"/>
                  </a:lnTo>
                  <a:lnTo>
                    <a:pt x="4053" y="300"/>
                  </a:lnTo>
                  <a:lnTo>
                    <a:pt x="4053" y="299"/>
                  </a:lnTo>
                  <a:lnTo>
                    <a:pt x="4048" y="299"/>
                  </a:lnTo>
                  <a:lnTo>
                    <a:pt x="4048" y="299"/>
                  </a:lnTo>
                  <a:lnTo>
                    <a:pt x="4044" y="299"/>
                  </a:lnTo>
                  <a:lnTo>
                    <a:pt x="4044" y="297"/>
                  </a:lnTo>
                  <a:lnTo>
                    <a:pt x="4039" y="295"/>
                  </a:lnTo>
                  <a:lnTo>
                    <a:pt x="4037" y="297"/>
                  </a:lnTo>
                  <a:lnTo>
                    <a:pt x="4035" y="299"/>
                  </a:lnTo>
                  <a:lnTo>
                    <a:pt x="4035" y="299"/>
                  </a:lnTo>
                  <a:lnTo>
                    <a:pt x="4035" y="299"/>
                  </a:lnTo>
                  <a:lnTo>
                    <a:pt x="4034" y="297"/>
                  </a:lnTo>
                  <a:lnTo>
                    <a:pt x="4032" y="297"/>
                  </a:lnTo>
                  <a:lnTo>
                    <a:pt x="4030" y="297"/>
                  </a:lnTo>
                  <a:lnTo>
                    <a:pt x="4030" y="299"/>
                  </a:lnTo>
                  <a:lnTo>
                    <a:pt x="4027" y="299"/>
                  </a:lnTo>
                  <a:lnTo>
                    <a:pt x="4027" y="299"/>
                  </a:lnTo>
                  <a:lnTo>
                    <a:pt x="4020" y="300"/>
                  </a:lnTo>
                  <a:lnTo>
                    <a:pt x="4020" y="299"/>
                  </a:lnTo>
                  <a:lnTo>
                    <a:pt x="4020" y="299"/>
                  </a:lnTo>
                  <a:lnTo>
                    <a:pt x="4018" y="299"/>
                  </a:lnTo>
                  <a:lnTo>
                    <a:pt x="4016" y="299"/>
                  </a:lnTo>
                  <a:lnTo>
                    <a:pt x="4014" y="299"/>
                  </a:lnTo>
                  <a:lnTo>
                    <a:pt x="4011" y="299"/>
                  </a:lnTo>
                  <a:lnTo>
                    <a:pt x="4009" y="299"/>
                  </a:lnTo>
                  <a:lnTo>
                    <a:pt x="4009" y="297"/>
                  </a:lnTo>
                  <a:lnTo>
                    <a:pt x="4006" y="297"/>
                  </a:lnTo>
                  <a:lnTo>
                    <a:pt x="4006" y="297"/>
                  </a:lnTo>
                  <a:lnTo>
                    <a:pt x="4002" y="297"/>
                  </a:lnTo>
                  <a:lnTo>
                    <a:pt x="3999" y="297"/>
                  </a:lnTo>
                  <a:lnTo>
                    <a:pt x="3995" y="299"/>
                  </a:lnTo>
                  <a:lnTo>
                    <a:pt x="3992" y="300"/>
                  </a:lnTo>
                  <a:lnTo>
                    <a:pt x="3988" y="302"/>
                  </a:lnTo>
                  <a:lnTo>
                    <a:pt x="3985" y="302"/>
                  </a:lnTo>
                  <a:lnTo>
                    <a:pt x="3983" y="300"/>
                  </a:lnTo>
                  <a:lnTo>
                    <a:pt x="3981" y="300"/>
                  </a:lnTo>
                  <a:lnTo>
                    <a:pt x="3979" y="299"/>
                  </a:lnTo>
                  <a:lnTo>
                    <a:pt x="3976" y="299"/>
                  </a:lnTo>
                  <a:lnTo>
                    <a:pt x="3972" y="299"/>
                  </a:lnTo>
                  <a:lnTo>
                    <a:pt x="3972" y="299"/>
                  </a:lnTo>
                  <a:lnTo>
                    <a:pt x="3969" y="299"/>
                  </a:lnTo>
                  <a:lnTo>
                    <a:pt x="3969" y="300"/>
                  </a:lnTo>
                  <a:lnTo>
                    <a:pt x="3964" y="302"/>
                  </a:lnTo>
                  <a:lnTo>
                    <a:pt x="3964" y="304"/>
                  </a:lnTo>
                  <a:lnTo>
                    <a:pt x="3955" y="304"/>
                  </a:lnTo>
                  <a:lnTo>
                    <a:pt x="3955" y="306"/>
                  </a:lnTo>
                  <a:lnTo>
                    <a:pt x="3939" y="304"/>
                  </a:lnTo>
                  <a:lnTo>
                    <a:pt x="3939" y="306"/>
                  </a:lnTo>
                  <a:lnTo>
                    <a:pt x="3934" y="306"/>
                  </a:lnTo>
                  <a:lnTo>
                    <a:pt x="3934" y="306"/>
                  </a:lnTo>
                  <a:lnTo>
                    <a:pt x="3925" y="306"/>
                  </a:lnTo>
                  <a:lnTo>
                    <a:pt x="3925" y="306"/>
                  </a:lnTo>
                  <a:lnTo>
                    <a:pt x="3918" y="306"/>
                  </a:lnTo>
                  <a:lnTo>
                    <a:pt x="3918" y="306"/>
                  </a:lnTo>
                  <a:lnTo>
                    <a:pt x="3913" y="306"/>
                  </a:lnTo>
                  <a:lnTo>
                    <a:pt x="3913" y="304"/>
                  </a:lnTo>
                  <a:lnTo>
                    <a:pt x="3913" y="304"/>
                  </a:lnTo>
                  <a:lnTo>
                    <a:pt x="3913" y="306"/>
                  </a:lnTo>
                  <a:lnTo>
                    <a:pt x="3910" y="306"/>
                  </a:lnTo>
                  <a:lnTo>
                    <a:pt x="3910" y="306"/>
                  </a:lnTo>
                  <a:lnTo>
                    <a:pt x="3906" y="306"/>
                  </a:lnTo>
                  <a:lnTo>
                    <a:pt x="3910" y="300"/>
                  </a:lnTo>
                  <a:lnTo>
                    <a:pt x="3915" y="295"/>
                  </a:lnTo>
                  <a:lnTo>
                    <a:pt x="3920" y="292"/>
                  </a:lnTo>
                  <a:lnTo>
                    <a:pt x="3920" y="290"/>
                  </a:lnTo>
                  <a:lnTo>
                    <a:pt x="3920" y="288"/>
                  </a:lnTo>
                  <a:lnTo>
                    <a:pt x="3918" y="286"/>
                  </a:lnTo>
                  <a:lnTo>
                    <a:pt x="3913" y="286"/>
                  </a:lnTo>
                  <a:lnTo>
                    <a:pt x="3913" y="281"/>
                  </a:lnTo>
                  <a:lnTo>
                    <a:pt x="3915" y="281"/>
                  </a:lnTo>
                  <a:lnTo>
                    <a:pt x="3915" y="278"/>
                  </a:lnTo>
                  <a:lnTo>
                    <a:pt x="3917" y="278"/>
                  </a:lnTo>
                  <a:lnTo>
                    <a:pt x="3918" y="281"/>
                  </a:lnTo>
                  <a:lnTo>
                    <a:pt x="3918" y="281"/>
                  </a:lnTo>
                  <a:lnTo>
                    <a:pt x="3918" y="285"/>
                  </a:lnTo>
                  <a:lnTo>
                    <a:pt x="3922" y="283"/>
                  </a:lnTo>
                  <a:lnTo>
                    <a:pt x="3924" y="281"/>
                  </a:lnTo>
                  <a:lnTo>
                    <a:pt x="3925" y="279"/>
                  </a:lnTo>
                  <a:lnTo>
                    <a:pt x="3927" y="278"/>
                  </a:lnTo>
                  <a:lnTo>
                    <a:pt x="3925" y="274"/>
                  </a:lnTo>
                  <a:lnTo>
                    <a:pt x="3925" y="272"/>
                  </a:lnTo>
                  <a:lnTo>
                    <a:pt x="3924" y="271"/>
                  </a:lnTo>
                  <a:lnTo>
                    <a:pt x="3920" y="269"/>
                  </a:lnTo>
                  <a:lnTo>
                    <a:pt x="3920" y="269"/>
                  </a:lnTo>
                  <a:lnTo>
                    <a:pt x="3918" y="269"/>
                  </a:lnTo>
                  <a:lnTo>
                    <a:pt x="3918" y="267"/>
                  </a:lnTo>
                  <a:lnTo>
                    <a:pt x="3915" y="267"/>
                  </a:lnTo>
                  <a:lnTo>
                    <a:pt x="3915" y="265"/>
                  </a:lnTo>
                  <a:lnTo>
                    <a:pt x="3910" y="267"/>
                  </a:lnTo>
                  <a:lnTo>
                    <a:pt x="3906" y="264"/>
                  </a:lnTo>
                  <a:lnTo>
                    <a:pt x="3894" y="264"/>
                  </a:lnTo>
                  <a:lnTo>
                    <a:pt x="3894" y="264"/>
                  </a:lnTo>
                  <a:lnTo>
                    <a:pt x="3892" y="264"/>
                  </a:lnTo>
                  <a:lnTo>
                    <a:pt x="3890" y="264"/>
                  </a:lnTo>
                  <a:lnTo>
                    <a:pt x="3889" y="262"/>
                  </a:lnTo>
                  <a:lnTo>
                    <a:pt x="3885" y="264"/>
                  </a:lnTo>
                  <a:lnTo>
                    <a:pt x="3883" y="265"/>
                  </a:lnTo>
                  <a:lnTo>
                    <a:pt x="3882" y="265"/>
                  </a:lnTo>
                  <a:lnTo>
                    <a:pt x="3882" y="267"/>
                  </a:lnTo>
                  <a:lnTo>
                    <a:pt x="3882" y="269"/>
                  </a:lnTo>
                  <a:lnTo>
                    <a:pt x="3882" y="271"/>
                  </a:lnTo>
                  <a:lnTo>
                    <a:pt x="3880" y="272"/>
                  </a:lnTo>
                  <a:lnTo>
                    <a:pt x="3878" y="276"/>
                  </a:lnTo>
                  <a:lnTo>
                    <a:pt x="3873" y="279"/>
                  </a:lnTo>
                  <a:lnTo>
                    <a:pt x="3873" y="281"/>
                  </a:lnTo>
                  <a:lnTo>
                    <a:pt x="3873" y="281"/>
                  </a:lnTo>
                  <a:lnTo>
                    <a:pt x="3871" y="286"/>
                  </a:lnTo>
                  <a:lnTo>
                    <a:pt x="3871" y="286"/>
                  </a:lnTo>
                  <a:lnTo>
                    <a:pt x="3871" y="288"/>
                  </a:lnTo>
                  <a:lnTo>
                    <a:pt x="3864" y="288"/>
                  </a:lnTo>
                  <a:lnTo>
                    <a:pt x="3864" y="290"/>
                  </a:lnTo>
                  <a:lnTo>
                    <a:pt x="3861" y="292"/>
                  </a:lnTo>
                  <a:lnTo>
                    <a:pt x="3857" y="292"/>
                  </a:lnTo>
                  <a:lnTo>
                    <a:pt x="3856" y="290"/>
                  </a:lnTo>
                  <a:lnTo>
                    <a:pt x="3854" y="290"/>
                  </a:lnTo>
                  <a:lnTo>
                    <a:pt x="3856" y="286"/>
                  </a:lnTo>
                  <a:lnTo>
                    <a:pt x="3857" y="286"/>
                  </a:lnTo>
                  <a:lnTo>
                    <a:pt x="3859" y="285"/>
                  </a:lnTo>
                  <a:lnTo>
                    <a:pt x="3861" y="283"/>
                  </a:lnTo>
                  <a:lnTo>
                    <a:pt x="3859" y="283"/>
                  </a:lnTo>
                  <a:lnTo>
                    <a:pt x="3859" y="283"/>
                  </a:lnTo>
                  <a:lnTo>
                    <a:pt x="3859" y="281"/>
                  </a:lnTo>
                  <a:lnTo>
                    <a:pt x="3857" y="281"/>
                  </a:lnTo>
                  <a:lnTo>
                    <a:pt x="3857" y="278"/>
                  </a:lnTo>
                  <a:lnTo>
                    <a:pt x="3864" y="278"/>
                  </a:lnTo>
                  <a:lnTo>
                    <a:pt x="3864" y="274"/>
                  </a:lnTo>
                  <a:lnTo>
                    <a:pt x="3866" y="272"/>
                  </a:lnTo>
                  <a:lnTo>
                    <a:pt x="3868" y="269"/>
                  </a:lnTo>
                  <a:lnTo>
                    <a:pt x="3868" y="269"/>
                  </a:lnTo>
                  <a:lnTo>
                    <a:pt x="3868" y="269"/>
                  </a:lnTo>
                  <a:lnTo>
                    <a:pt x="3870" y="269"/>
                  </a:lnTo>
                  <a:lnTo>
                    <a:pt x="3870" y="269"/>
                  </a:lnTo>
                  <a:lnTo>
                    <a:pt x="3871" y="269"/>
                  </a:lnTo>
                  <a:lnTo>
                    <a:pt x="3871" y="272"/>
                  </a:lnTo>
                  <a:lnTo>
                    <a:pt x="3868" y="272"/>
                  </a:lnTo>
                  <a:lnTo>
                    <a:pt x="3870" y="276"/>
                  </a:lnTo>
                  <a:lnTo>
                    <a:pt x="3873" y="276"/>
                  </a:lnTo>
                  <a:lnTo>
                    <a:pt x="3873" y="272"/>
                  </a:lnTo>
                  <a:lnTo>
                    <a:pt x="3875" y="269"/>
                  </a:lnTo>
                  <a:lnTo>
                    <a:pt x="3875" y="265"/>
                  </a:lnTo>
                  <a:lnTo>
                    <a:pt x="3873" y="265"/>
                  </a:lnTo>
                  <a:lnTo>
                    <a:pt x="3871" y="265"/>
                  </a:lnTo>
                  <a:lnTo>
                    <a:pt x="3871" y="265"/>
                  </a:lnTo>
                  <a:lnTo>
                    <a:pt x="3871" y="265"/>
                  </a:lnTo>
                  <a:lnTo>
                    <a:pt x="3863" y="265"/>
                  </a:lnTo>
                  <a:lnTo>
                    <a:pt x="3863" y="267"/>
                  </a:lnTo>
                  <a:lnTo>
                    <a:pt x="3859" y="267"/>
                  </a:lnTo>
                  <a:lnTo>
                    <a:pt x="3854" y="267"/>
                  </a:lnTo>
                  <a:lnTo>
                    <a:pt x="3850" y="267"/>
                  </a:lnTo>
                  <a:lnTo>
                    <a:pt x="3849" y="269"/>
                  </a:lnTo>
                  <a:lnTo>
                    <a:pt x="3847" y="269"/>
                  </a:lnTo>
                  <a:lnTo>
                    <a:pt x="3845" y="267"/>
                  </a:lnTo>
                  <a:lnTo>
                    <a:pt x="3843" y="267"/>
                  </a:lnTo>
                  <a:lnTo>
                    <a:pt x="3843" y="264"/>
                  </a:lnTo>
                  <a:lnTo>
                    <a:pt x="3843" y="262"/>
                  </a:lnTo>
                  <a:lnTo>
                    <a:pt x="3843" y="260"/>
                  </a:lnTo>
                  <a:lnTo>
                    <a:pt x="3843" y="260"/>
                  </a:lnTo>
                  <a:lnTo>
                    <a:pt x="3845" y="258"/>
                  </a:lnTo>
                  <a:lnTo>
                    <a:pt x="3845" y="258"/>
                  </a:lnTo>
                  <a:lnTo>
                    <a:pt x="3847" y="258"/>
                  </a:lnTo>
                  <a:lnTo>
                    <a:pt x="3847" y="260"/>
                  </a:lnTo>
                  <a:lnTo>
                    <a:pt x="3849" y="260"/>
                  </a:lnTo>
                  <a:lnTo>
                    <a:pt x="3849" y="260"/>
                  </a:lnTo>
                  <a:lnTo>
                    <a:pt x="3859" y="260"/>
                  </a:lnTo>
                  <a:lnTo>
                    <a:pt x="3857" y="260"/>
                  </a:lnTo>
                  <a:lnTo>
                    <a:pt x="3857" y="258"/>
                  </a:lnTo>
                  <a:lnTo>
                    <a:pt x="3857" y="258"/>
                  </a:lnTo>
                  <a:lnTo>
                    <a:pt x="3857" y="257"/>
                  </a:lnTo>
                  <a:lnTo>
                    <a:pt x="3850" y="257"/>
                  </a:lnTo>
                  <a:lnTo>
                    <a:pt x="3850" y="255"/>
                  </a:lnTo>
                  <a:lnTo>
                    <a:pt x="3843" y="255"/>
                  </a:lnTo>
                  <a:lnTo>
                    <a:pt x="3843" y="255"/>
                  </a:lnTo>
                  <a:lnTo>
                    <a:pt x="3840" y="255"/>
                  </a:lnTo>
                  <a:lnTo>
                    <a:pt x="3840" y="253"/>
                  </a:lnTo>
                  <a:lnTo>
                    <a:pt x="3828" y="255"/>
                  </a:lnTo>
                  <a:lnTo>
                    <a:pt x="3828" y="253"/>
                  </a:lnTo>
                  <a:lnTo>
                    <a:pt x="3822" y="253"/>
                  </a:lnTo>
                  <a:lnTo>
                    <a:pt x="3822" y="251"/>
                  </a:lnTo>
                  <a:lnTo>
                    <a:pt x="3819" y="251"/>
                  </a:lnTo>
                  <a:lnTo>
                    <a:pt x="3819" y="251"/>
                  </a:lnTo>
                  <a:lnTo>
                    <a:pt x="3810" y="251"/>
                  </a:lnTo>
                  <a:lnTo>
                    <a:pt x="3810" y="250"/>
                  </a:lnTo>
                  <a:lnTo>
                    <a:pt x="3808" y="250"/>
                  </a:lnTo>
                  <a:lnTo>
                    <a:pt x="3808" y="248"/>
                  </a:lnTo>
                  <a:lnTo>
                    <a:pt x="3803" y="248"/>
                  </a:lnTo>
                  <a:lnTo>
                    <a:pt x="3803" y="248"/>
                  </a:lnTo>
                  <a:lnTo>
                    <a:pt x="3801" y="248"/>
                  </a:lnTo>
                  <a:lnTo>
                    <a:pt x="3798" y="243"/>
                  </a:lnTo>
                  <a:lnTo>
                    <a:pt x="3787" y="243"/>
                  </a:lnTo>
                  <a:lnTo>
                    <a:pt x="3789" y="244"/>
                  </a:lnTo>
                  <a:lnTo>
                    <a:pt x="3789" y="246"/>
                  </a:lnTo>
                  <a:lnTo>
                    <a:pt x="3789" y="246"/>
                  </a:lnTo>
                  <a:lnTo>
                    <a:pt x="3791" y="246"/>
                  </a:lnTo>
                  <a:lnTo>
                    <a:pt x="3793" y="246"/>
                  </a:lnTo>
                  <a:lnTo>
                    <a:pt x="3793" y="248"/>
                  </a:lnTo>
                  <a:lnTo>
                    <a:pt x="3794" y="248"/>
                  </a:lnTo>
                  <a:lnTo>
                    <a:pt x="3794" y="250"/>
                  </a:lnTo>
                  <a:lnTo>
                    <a:pt x="3794" y="251"/>
                  </a:lnTo>
                  <a:lnTo>
                    <a:pt x="3793" y="253"/>
                  </a:lnTo>
                  <a:lnTo>
                    <a:pt x="3786" y="253"/>
                  </a:lnTo>
                  <a:lnTo>
                    <a:pt x="3779" y="253"/>
                  </a:lnTo>
                  <a:lnTo>
                    <a:pt x="3779" y="255"/>
                  </a:lnTo>
                  <a:lnTo>
                    <a:pt x="3777" y="255"/>
                  </a:lnTo>
                  <a:lnTo>
                    <a:pt x="3777" y="260"/>
                  </a:lnTo>
                  <a:lnTo>
                    <a:pt x="3782" y="260"/>
                  </a:lnTo>
                  <a:lnTo>
                    <a:pt x="3782" y="262"/>
                  </a:lnTo>
                  <a:lnTo>
                    <a:pt x="3784" y="262"/>
                  </a:lnTo>
                  <a:lnTo>
                    <a:pt x="3786" y="262"/>
                  </a:lnTo>
                  <a:lnTo>
                    <a:pt x="3787" y="260"/>
                  </a:lnTo>
                  <a:lnTo>
                    <a:pt x="3789" y="260"/>
                  </a:lnTo>
                  <a:lnTo>
                    <a:pt x="3791" y="262"/>
                  </a:lnTo>
                  <a:lnTo>
                    <a:pt x="3793" y="262"/>
                  </a:lnTo>
                  <a:lnTo>
                    <a:pt x="3793" y="265"/>
                  </a:lnTo>
                  <a:lnTo>
                    <a:pt x="3789" y="265"/>
                  </a:lnTo>
                  <a:lnTo>
                    <a:pt x="3786" y="264"/>
                  </a:lnTo>
                  <a:lnTo>
                    <a:pt x="3786" y="264"/>
                  </a:lnTo>
                  <a:lnTo>
                    <a:pt x="3777" y="264"/>
                  </a:lnTo>
                  <a:lnTo>
                    <a:pt x="3777" y="265"/>
                  </a:lnTo>
                  <a:lnTo>
                    <a:pt x="3775" y="267"/>
                  </a:lnTo>
                  <a:lnTo>
                    <a:pt x="3775" y="272"/>
                  </a:lnTo>
                  <a:lnTo>
                    <a:pt x="3775" y="276"/>
                  </a:lnTo>
                  <a:lnTo>
                    <a:pt x="3777" y="279"/>
                  </a:lnTo>
                  <a:lnTo>
                    <a:pt x="3780" y="281"/>
                  </a:lnTo>
                  <a:lnTo>
                    <a:pt x="3780" y="285"/>
                  </a:lnTo>
                  <a:lnTo>
                    <a:pt x="3779" y="288"/>
                  </a:lnTo>
                  <a:lnTo>
                    <a:pt x="3774" y="288"/>
                  </a:lnTo>
                  <a:lnTo>
                    <a:pt x="3774" y="288"/>
                  </a:lnTo>
                  <a:lnTo>
                    <a:pt x="3772" y="286"/>
                  </a:lnTo>
                  <a:lnTo>
                    <a:pt x="3772" y="286"/>
                  </a:lnTo>
                  <a:lnTo>
                    <a:pt x="3768" y="286"/>
                  </a:lnTo>
                  <a:lnTo>
                    <a:pt x="3768" y="288"/>
                  </a:lnTo>
                  <a:lnTo>
                    <a:pt x="3765" y="288"/>
                  </a:lnTo>
                  <a:lnTo>
                    <a:pt x="3767" y="286"/>
                  </a:lnTo>
                  <a:lnTo>
                    <a:pt x="3767" y="286"/>
                  </a:lnTo>
                  <a:lnTo>
                    <a:pt x="3767" y="286"/>
                  </a:lnTo>
                  <a:lnTo>
                    <a:pt x="3767" y="283"/>
                  </a:lnTo>
                  <a:lnTo>
                    <a:pt x="3767" y="283"/>
                  </a:lnTo>
                  <a:lnTo>
                    <a:pt x="3765" y="281"/>
                  </a:lnTo>
                  <a:lnTo>
                    <a:pt x="3765" y="279"/>
                  </a:lnTo>
                  <a:lnTo>
                    <a:pt x="3761" y="281"/>
                  </a:lnTo>
                  <a:lnTo>
                    <a:pt x="3761" y="281"/>
                  </a:lnTo>
                  <a:lnTo>
                    <a:pt x="3758" y="281"/>
                  </a:lnTo>
                  <a:lnTo>
                    <a:pt x="3758" y="283"/>
                  </a:lnTo>
                  <a:lnTo>
                    <a:pt x="3756" y="283"/>
                  </a:lnTo>
                  <a:lnTo>
                    <a:pt x="3756" y="285"/>
                  </a:lnTo>
                  <a:lnTo>
                    <a:pt x="3756" y="286"/>
                  </a:lnTo>
                  <a:lnTo>
                    <a:pt x="3758" y="288"/>
                  </a:lnTo>
                  <a:lnTo>
                    <a:pt x="3760" y="290"/>
                  </a:lnTo>
                  <a:lnTo>
                    <a:pt x="3756" y="292"/>
                  </a:lnTo>
                  <a:lnTo>
                    <a:pt x="3753" y="293"/>
                  </a:lnTo>
                  <a:lnTo>
                    <a:pt x="3753" y="293"/>
                  </a:lnTo>
                  <a:lnTo>
                    <a:pt x="3751" y="293"/>
                  </a:lnTo>
                  <a:lnTo>
                    <a:pt x="3751" y="293"/>
                  </a:lnTo>
                  <a:lnTo>
                    <a:pt x="3749" y="293"/>
                  </a:lnTo>
                  <a:lnTo>
                    <a:pt x="3747" y="293"/>
                  </a:lnTo>
                  <a:lnTo>
                    <a:pt x="3747" y="293"/>
                  </a:lnTo>
                  <a:lnTo>
                    <a:pt x="3746" y="293"/>
                  </a:lnTo>
                  <a:lnTo>
                    <a:pt x="3744" y="293"/>
                  </a:lnTo>
                  <a:lnTo>
                    <a:pt x="3744" y="292"/>
                  </a:lnTo>
                  <a:lnTo>
                    <a:pt x="3739" y="292"/>
                  </a:lnTo>
                  <a:lnTo>
                    <a:pt x="3739" y="290"/>
                  </a:lnTo>
                  <a:lnTo>
                    <a:pt x="3735" y="288"/>
                  </a:lnTo>
                  <a:lnTo>
                    <a:pt x="3732" y="285"/>
                  </a:lnTo>
                  <a:lnTo>
                    <a:pt x="3730" y="285"/>
                  </a:lnTo>
                  <a:lnTo>
                    <a:pt x="3728" y="283"/>
                  </a:lnTo>
                  <a:lnTo>
                    <a:pt x="3726" y="283"/>
                  </a:lnTo>
                  <a:lnTo>
                    <a:pt x="3723" y="278"/>
                  </a:lnTo>
                  <a:lnTo>
                    <a:pt x="3721" y="278"/>
                  </a:lnTo>
                  <a:lnTo>
                    <a:pt x="3719" y="278"/>
                  </a:lnTo>
                  <a:lnTo>
                    <a:pt x="3718" y="278"/>
                  </a:lnTo>
                  <a:lnTo>
                    <a:pt x="3716" y="278"/>
                  </a:lnTo>
                  <a:lnTo>
                    <a:pt x="3714" y="276"/>
                  </a:lnTo>
                  <a:lnTo>
                    <a:pt x="3709" y="276"/>
                  </a:lnTo>
                  <a:lnTo>
                    <a:pt x="3705" y="278"/>
                  </a:lnTo>
                  <a:lnTo>
                    <a:pt x="3705" y="279"/>
                  </a:lnTo>
                  <a:lnTo>
                    <a:pt x="3700" y="281"/>
                  </a:lnTo>
                  <a:lnTo>
                    <a:pt x="3698" y="285"/>
                  </a:lnTo>
                  <a:lnTo>
                    <a:pt x="3697" y="285"/>
                  </a:lnTo>
                  <a:lnTo>
                    <a:pt x="3693" y="285"/>
                  </a:lnTo>
                  <a:lnTo>
                    <a:pt x="3690" y="285"/>
                  </a:lnTo>
                  <a:lnTo>
                    <a:pt x="3690" y="286"/>
                  </a:lnTo>
                  <a:lnTo>
                    <a:pt x="3684" y="288"/>
                  </a:lnTo>
                  <a:lnTo>
                    <a:pt x="3686" y="278"/>
                  </a:lnTo>
                  <a:lnTo>
                    <a:pt x="3681" y="276"/>
                  </a:lnTo>
                  <a:lnTo>
                    <a:pt x="3681" y="269"/>
                  </a:lnTo>
                  <a:lnTo>
                    <a:pt x="3679" y="269"/>
                  </a:lnTo>
                  <a:lnTo>
                    <a:pt x="3679" y="269"/>
                  </a:lnTo>
                  <a:lnTo>
                    <a:pt x="3679" y="269"/>
                  </a:lnTo>
                  <a:lnTo>
                    <a:pt x="3678" y="272"/>
                  </a:lnTo>
                  <a:lnTo>
                    <a:pt x="3676" y="274"/>
                  </a:lnTo>
                  <a:lnTo>
                    <a:pt x="3674" y="278"/>
                  </a:lnTo>
                  <a:lnTo>
                    <a:pt x="3672" y="278"/>
                  </a:lnTo>
                  <a:lnTo>
                    <a:pt x="3672" y="279"/>
                  </a:lnTo>
                  <a:lnTo>
                    <a:pt x="3674" y="283"/>
                  </a:lnTo>
                  <a:lnTo>
                    <a:pt x="3674" y="285"/>
                  </a:lnTo>
                  <a:lnTo>
                    <a:pt x="3674" y="286"/>
                  </a:lnTo>
                  <a:lnTo>
                    <a:pt x="3669" y="288"/>
                  </a:lnTo>
                  <a:lnTo>
                    <a:pt x="3669" y="299"/>
                  </a:lnTo>
                  <a:lnTo>
                    <a:pt x="3667" y="304"/>
                  </a:lnTo>
                  <a:lnTo>
                    <a:pt x="3665" y="306"/>
                  </a:lnTo>
                  <a:lnTo>
                    <a:pt x="3662" y="309"/>
                  </a:lnTo>
                  <a:lnTo>
                    <a:pt x="3660" y="314"/>
                  </a:lnTo>
                  <a:lnTo>
                    <a:pt x="3657" y="314"/>
                  </a:lnTo>
                  <a:lnTo>
                    <a:pt x="3655" y="314"/>
                  </a:lnTo>
                  <a:lnTo>
                    <a:pt x="3655" y="312"/>
                  </a:lnTo>
                  <a:lnTo>
                    <a:pt x="3655" y="312"/>
                  </a:lnTo>
                  <a:lnTo>
                    <a:pt x="3655" y="309"/>
                  </a:lnTo>
                  <a:lnTo>
                    <a:pt x="3657" y="307"/>
                  </a:lnTo>
                  <a:lnTo>
                    <a:pt x="3657" y="306"/>
                  </a:lnTo>
                  <a:lnTo>
                    <a:pt x="3657" y="302"/>
                  </a:lnTo>
                  <a:lnTo>
                    <a:pt x="3655" y="302"/>
                  </a:lnTo>
                  <a:lnTo>
                    <a:pt x="3655" y="304"/>
                  </a:lnTo>
                  <a:lnTo>
                    <a:pt x="3651" y="304"/>
                  </a:lnTo>
                  <a:lnTo>
                    <a:pt x="3650" y="302"/>
                  </a:lnTo>
                  <a:lnTo>
                    <a:pt x="3646" y="302"/>
                  </a:lnTo>
                  <a:lnTo>
                    <a:pt x="3646" y="299"/>
                  </a:lnTo>
                  <a:lnTo>
                    <a:pt x="3644" y="299"/>
                  </a:lnTo>
                  <a:lnTo>
                    <a:pt x="3643" y="297"/>
                  </a:lnTo>
                  <a:lnTo>
                    <a:pt x="3639" y="297"/>
                  </a:lnTo>
                  <a:lnTo>
                    <a:pt x="3637" y="297"/>
                  </a:lnTo>
                  <a:lnTo>
                    <a:pt x="3636" y="299"/>
                  </a:lnTo>
                  <a:lnTo>
                    <a:pt x="3632" y="299"/>
                  </a:lnTo>
                  <a:lnTo>
                    <a:pt x="3632" y="297"/>
                  </a:lnTo>
                  <a:lnTo>
                    <a:pt x="3630" y="297"/>
                  </a:lnTo>
                  <a:lnTo>
                    <a:pt x="3629" y="293"/>
                  </a:lnTo>
                  <a:lnTo>
                    <a:pt x="3627" y="292"/>
                  </a:lnTo>
                  <a:lnTo>
                    <a:pt x="3627" y="288"/>
                  </a:lnTo>
                  <a:lnTo>
                    <a:pt x="3623" y="290"/>
                  </a:lnTo>
                  <a:lnTo>
                    <a:pt x="3623" y="290"/>
                  </a:lnTo>
                  <a:lnTo>
                    <a:pt x="3620" y="290"/>
                  </a:lnTo>
                  <a:lnTo>
                    <a:pt x="3618" y="286"/>
                  </a:lnTo>
                  <a:lnTo>
                    <a:pt x="3622" y="285"/>
                  </a:lnTo>
                  <a:lnTo>
                    <a:pt x="3623" y="283"/>
                  </a:lnTo>
                  <a:lnTo>
                    <a:pt x="3627" y="283"/>
                  </a:lnTo>
                  <a:lnTo>
                    <a:pt x="3627" y="281"/>
                  </a:lnTo>
                  <a:lnTo>
                    <a:pt x="3625" y="279"/>
                  </a:lnTo>
                  <a:lnTo>
                    <a:pt x="3625" y="276"/>
                  </a:lnTo>
                  <a:lnTo>
                    <a:pt x="3622" y="276"/>
                  </a:lnTo>
                  <a:lnTo>
                    <a:pt x="3622" y="278"/>
                  </a:lnTo>
                  <a:lnTo>
                    <a:pt x="3623" y="279"/>
                  </a:lnTo>
                  <a:lnTo>
                    <a:pt x="3623" y="281"/>
                  </a:lnTo>
                  <a:lnTo>
                    <a:pt x="3623" y="281"/>
                  </a:lnTo>
                  <a:lnTo>
                    <a:pt x="3623" y="281"/>
                  </a:lnTo>
                  <a:lnTo>
                    <a:pt x="3622" y="281"/>
                  </a:lnTo>
                  <a:lnTo>
                    <a:pt x="3616" y="281"/>
                  </a:lnTo>
                  <a:lnTo>
                    <a:pt x="3615" y="276"/>
                  </a:lnTo>
                  <a:lnTo>
                    <a:pt x="3613" y="276"/>
                  </a:lnTo>
                  <a:lnTo>
                    <a:pt x="3613" y="274"/>
                  </a:lnTo>
                  <a:lnTo>
                    <a:pt x="3609" y="272"/>
                  </a:lnTo>
                  <a:lnTo>
                    <a:pt x="3609" y="272"/>
                  </a:lnTo>
                  <a:lnTo>
                    <a:pt x="3608" y="272"/>
                  </a:lnTo>
                  <a:lnTo>
                    <a:pt x="3606" y="269"/>
                  </a:lnTo>
                  <a:lnTo>
                    <a:pt x="3601" y="264"/>
                  </a:lnTo>
                  <a:lnTo>
                    <a:pt x="3597" y="265"/>
                  </a:lnTo>
                  <a:lnTo>
                    <a:pt x="3594" y="267"/>
                  </a:lnTo>
                  <a:lnTo>
                    <a:pt x="3594" y="269"/>
                  </a:lnTo>
                  <a:lnTo>
                    <a:pt x="3594" y="272"/>
                  </a:lnTo>
                  <a:lnTo>
                    <a:pt x="3595" y="276"/>
                  </a:lnTo>
                  <a:lnTo>
                    <a:pt x="3597" y="278"/>
                  </a:lnTo>
                  <a:lnTo>
                    <a:pt x="3597" y="279"/>
                  </a:lnTo>
                  <a:lnTo>
                    <a:pt x="3595" y="279"/>
                  </a:lnTo>
                  <a:lnTo>
                    <a:pt x="3595" y="279"/>
                  </a:lnTo>
                  <a:lnTo>
                    <a:pt x="3595" y="281"/>
                  </a:lnTo>
                  <a:lnTo>
                    <a:pt x="3594" y="281"/>
                  </a:lnTo>
                  <a:lnTo>
                    <a:pt x="3592" y="271"/>
                  </a:lnTo>
                  <a:lnTo>
                    <a:pt x="3590" y="271"/>
                  </a:lnTo>
                  <a:lnTo>
                    <a:pt x="3588" y="267"/>
                  </a:lnTo>
                  <a:lnTo>
                    <a:pt x="3585" y="267"/>
                  </a:lnTo>
                  <a:lnTo>
                    <a:pt x="3582" y="265"/>
                  </a:lnTo>
                  <a:lnTo>
                    <a:pt x="3582" y="265"/>
                  </a:lnTo>
                  <a:lnTo>
                    <a:pt x="3578" y="265"/>
                  </a:lnTo>
                  <a:lnTo>
                    <a:pt x="3578" y="264"/>
                  </a:lnTo>
                  <a:lnTo>
                    <a:pt x="3575" y="264"/>
                  </a:lnTo>
                  <a:lnTo>
                    <a:pt x="3575" y="264"/>
                  </a:lnTo>
                  <a:lnTo>
                    <a:pt x="3571" y="264"/>
                  </a:lnTo>
                  <a:lnTo>
                    <a:pt x="3569" y="262"/>
                  </a:lnTo>
                  <a:lnTo>
                    <a:pt x="3568" y="260"/>
                  </a:lnTo>
                  <a:lnTo>
                    <a:pt x="3566" y="258"/>
                  </a:lnTo>
                  <a:lnTo>
                    <a:pt x="3564" y="258"/>
                  </a:lnTo>
                  <a:lnTo>
                    <a:pt x="3559" y="257"/>
                  </a:lnTo>
                  <a:lnTo>
                    <a:pt x="3559" y="257"/>
                  </a:lnTo>
                  <a:lnTo>
                    <a:pt x="3562" y="257"/>
                  </a:lnTo>
                  <a:lnTo>
                    <a:pt x="3562" y="255"/>
                  </a:lnTo>
                  <a:lnTo>
                    <a:pt x="3564" y="253"/>
                  </a:lnTo>
                  <a:lnTo>
                    <a:pt x="3566" y="253"/>
                  </a:lnTo>
                  <a:lnTo>
                    <a:pt x="3566" y="251"/>
                  </a:lnTo>
                  <a:lnTo>
                    <a:pt x="3564" y="251"/>
                  </a:lnTo>
                  <a:lnTo>
                    <a:pt x="3564" y="250"/>
                  </a:lnTo>
                  <a:lnTo>
                    <a:pt x="3559" y="250"/>
                  </a:lnTo>
                  <a:lnTo>
                    <a:pt x="3559" y="251"/>
                  </a:lnTo>
                  <a:lnTo>
                    <a:pt x="3552" y="250"/>
                  </a:lnTo>
                  <a:lnTo>
                    <a:pt x="3552" y="248"/>
                  </a:lnTo>
                  <a:lnTo>
                    <a:pt x="3548" y="250"/>
                  </a:lnTo>
                  <a:lnTo>
                    <a:pt x="3545" y="250"/>
                  </a:lnTo>
                  <a:lnTo>
                    <a:pt x="3545" y="251"/>
                  </a:lnTo>
                  <a:lnTo>
                    <a:pt x="3547" y="253"/>
                  </a:lnTo>
                  <a:lnTo>
                    <a:pt x="3547" y="255"/>
                  </a:lnTo>
                  <a:lnTo>
                    <a:pt x="3543" y="255"/>
                  </a:lnTo>
                  <a:lnTo>
                    <a:pt x="3540" y="255"/>
                  </a:lnTo>
                  <a:lnTo>
                    <a:pt x="3536" y="255"/>
                  </a:lnTo>
                  <a:lnTo>
                    <a:pt x="3536" y="253"/>
                  </a:lnTo>
                  <a:lnTo>
                    <a:pt x="3531" y="253"/>
                  </a:lnTo>
                  <a:lnTo>
                    <a:pt x="3529" y="250"/>
                  </a:lnTo>
                  <a:lnTo>
                    <a:pt x="3524" y="248"/>
                  </a:lnTo>
                  <a:lnTo>
                    <a:pt x="3524" y="248"/>
                  </a:lnTo>
                  <a:lnTo>
                    <a:pt x="3519" y="248"/>
                  </a:lnTo>
                  <a:lnTo>
                    <a:pt x="3519" y="246"/>
                  </a:lnTo>
                  <a:lnTo>
                    <a:pt x="3515" y="246"/>
                  </a:lnTo>
                  <a:lnTo>
                    <a:pt x="3515" y="244"/>
                  </a:lnTo>
                  <a:lnTo>
                    <a:pt x="3512" y="244"/>
                  </a:lnTo>
                  <a:lnTo>
                    <a:pt x="3512" y="244"/>
                  </a:lnTo>
                  <a:lnTo>
                    <a:pt x="3508" y="244"/>
                  </a:lnTo>
                  <a:lnTo>
                    <a:pt x="3508" y="246"/>
                  </a:lnTo>
                  <a:lnTo>
                    <a:pt x="3496" y="244"/>
                  </a:lnTo>
                  <a:lnTo>
                    <a:pt x="3496" y="248"/>
                  </a:lnTo>
                  <a:lnTo>
                    <a:pt x="3492" y="246"/>
                  </a:lnTo>
                  <a:lnTo>
                    <a:pt x="3489" y="246"/>
                  </a:lnTo>
                  <a:lnTo>
                    <a:pt x="3487" y="244"/>
                  </a:lnTo>
                  <a:lnTo>
                    <a:pt x="3486" y="243"/>
                  </a:lnTo>
                  <a:lnTo>
                    <a:pt x="3482" y="243"/>
                  </a:lnTo>
                  <a:lnTo>
                    <a:pt x="3480" y="239"/>
                  </a:lnTo>
                  <a:lnTo>
                    <a:pt x="3475" y="239"/>
                  </a:lnTo>
                  <a:lnTo>
                    <a:pt x="3475" y="237"/>
                  </a:lnTo>
                  <a:lnTo>
                    <a:pt x="3472" y="237"/>
                  </a:lnTo>
                  <a:lnTo>
                    <a:pt x="3472" y="236"/>
                  </a:lnTo>
                  <a:lnTo>
                    <a:pt x="3468" y="236"/>
                  </a:lnTo>
                  <a:lnTo>
                    <a:pt x="3468" y="234"/>
                  </a:lnTo>
                  <a:lnTo>
                    <a:pt x="3468" y="234"/>
                  </a:lnTo>
                  <a:lnTo>
                    <a:pt x="3468" y="230"/>
                  </a:lnTo>
                  <a:lnTo>
                    <a:pt x="3470" y="230"/>
                  </a:lnTo>
                  <a:lnTo>
                    <a:pt x="3470" y="227"/>
                  </a:lnTo>
                  <a:lnTo>
                    <a:pt x="3470" y="223"/>
                  </a:lnTo>
                  <a:lnTo>
                    <a:pt x="3470" y="220"/>
                  </a:lnTo>
                  <a:lnTo>
                    <a:pt x="3465" y="218"/>
                  </a:lnTo>
                  <a:lnTo>
                    <a:pt x="3465" y="220"/>
                  </a:lnTo>
                  <a:lnTo>
                    <a:pt x="3465" y="220"/>
                  </a:lnTo>
                  <a:lnTo>
                    <a:pt x="3463" y="220"/>
                  </a:lnTo>
                  <a:lnTo>
                    <a:pt x="3463" y="218"/>
                  </a:lnTo>
                  <a:lnTo>
                    <a:pt x="3454" y="218"/>
                  </a:lnTo>
                  <a:lnTo>
                    <a:pt x="3451" y="220"/>
                  </a:lnTo>
                  <a:lnTo>
                    <a:pt x="3449" y="220"/>
                  </a:lnTo>
                  <a:lnTo>
                    <a:pt x="3445" y="220"/>
                  </a:lnTo>
                  <a:lnTo>
                    <a:pt x="3444" y="216"/>
                  </a:lnTo>
                  <a:lnTo>
                    <a:pt x="3442" y="216"/>
                  </a:lnTo>
                  <a:lnTo>
                    <a:pt x="3438" y="218"/>
                  </a:lnTo>
                  <a:lnTo>
                    <a:pt x="3435" y="218"/>
                  </a:lnTo>
                  <a:lnTo>
                    <a:pt x="3435" y="216"/>
                  </a:lnTo>
                  <a:lnTo>
                    <a:pt x="3431" y="216"/>
                  </a:lnTo>
                  <a:lnTo>
                    <a:pt x="3428" y="215"/>
                  </a:lnTo>
                  <a:lnTo>
                    <a:pt x="3426" y="213"/>
                  </a:lnTo>
                  <a:lnTo>
                    <a:pt x="3423" y="215"/>
                  </a:lnTo>
                  <a:lnTo>
                    <a:pt x="3419" y="215"/>
                  </a:lnTo>
                  <a:lnTo>
                    <a:pt x="3417" y="218"/>
                  </a:lnTo>
                  <a:lnTo>
                    <a:pt x="3414" y="218"/>
                  </a:lnTo>
                  <a:lnTo>
                    <a:pt x="3409" y="223"/>
                  </a:lnTo>
                  <a:lnTo>
                    <a:pt x="3407" y="223"/>
                  </a:lnTo>
                  <a:lnTo>
                    <a:pt x="3407" y="225"/>
                  </a:lnTo>
                  <a:lnTo>
                    <a:pt x="3405" y="225"/>
                  </a:lnTo>
                  <a:lnTo>
                    <a:pt x="3402" y="229"/>
                  </a:lnTo>
                  <a:lnTo>
                    <a:pt x="3402" y="229"/>
                  </a:lnTo>
                  <a:lnTo>
                    <a:pt x="3400" y="230"/>
                  </a:lnTo>
                  <a:lnTo>
                    <a:pt x="3400" y="232"/>
                  </a:lnTo>
                  <a:lnTo>
                    <a:pt x="3400" y="234"/>
                  </a:lnTo>
                  <a:lnTo>
                    <a:pt x="3400" y="237"/>
                  </a:lnTo>
                  <a:lnTo>
                    <a:pt x="3402" y="239"/>
                  </a:lnTo>
                  <a:lnTo>
                    <a:pt x="3405" y="244"/>
                  </a:lnTo>
                  <a:lnTo>
                    <a:pt x="3403" y="244"/>
                  </a:lnTo>
                  <a:lnTo>
                    <a:pt x="3403" y="246"/>
                  </a:lnTo>
                  <a:lnTo>
                    <a:pt x="3402" y="246"/>
                  </a:lnTo>
                  <a:lnTo>
                    <a:pt x="3400" y="250"/>
                  </a:lnTo>
                  <a:lnTo>
                    <a:pt x="3398" y="251"/>
                  </a:lnTo>
                  <a:lnTo>
                    <a:pt x="3396" y="255"/>
                  </a:lnTo>
                  <a:lnTo>
                    <a:pt x="3395" y="257"/>
                  </a:lnTo>
                  <a:lnTo>
                    <a:pt x="3396" y="257"/>
                  </a:lnTo>
                  <a:lnTo>
                    <a:pt x="3396" y="260"/>
                  </a:lnTo>
                  <a:lnTo>
                    <a:pt x="3393" y="260"/>
                  </a:lnTo>
                  <a:lnTo>
                    <a:pt x="3393" y="255"/>
                  </a:lnTo>
                  <a:lnTo>
                    <a:pt x="3393" y="255"/>
                  </a:lnTo>
                  <a:lnTo>
                    <a:pt x="3395" y="253"/>
                  </a:lnTo>
                  <a:lnTo>
                    <a:pt x="3396" y="251"/>
                  </a:lnTo>
                  <a:lnTo>
                    <a:pt x="3396" y="250"/>
                  </a:lnTo>
                  <a:lnTo>
                    <a:pt x="3396" y="246"/>
                  </a:lnTo>
                  <a:lnTo>
                    <a:pt x="3396" y="246"/>
                  </a:lnTo>
                  <a:lnTo>
                    <a:pt x="3395" y="246"/>
                  </a:lnTo>
                  <a:lnTo>
                    <a:pt x="3395" y="244"/>
                  </a:lnTo>
                  <a:lnTo>
                    <a:pt x="3393" y="244"/>
                  </a:lnTo>
                  <a:lnTo>
                    <a:pt x="3393" y="244"/>
                  </a:lnTo>
                  <a:lnTo>
                    <a:pt x="3395" y="244"/>
                  </a:lnTo>
                  <a:lnTo>
                    <a:pt x="3395" y="243"/>
                  </a:lnTo>
                  <a:lnTo>
                    <a:pt x="3400" y="243"/>
                  </a:lnTo>
                  <a:lnTo>
                    <a:pt x="3400" y="243"/>
                  </a:lnTo>
                  <a:lnTo>
                    <a:pt x="3400" y="241"/>
                  </a:lnTo>
                  <a:lnTo>
                    <a:pt x="3400" y="241"/>
                  </a:lnTo>
                  <a:lnTo>
                    <a:pt x="3400" y="239"/>
                  </a:lnTo>
                  <a:lnTo>
                    <a:pt x="3400" y="239"/>
                  </a:lnTo>
                  <a:lnTo>
                    <a:pt x="3398" y="237"/>
                  </a:lnTo>
                  <a:lnTo>
                    <a:pt x="3398" y="237"/>
                  </a:lnTo>
                  <a:lnTo>
                    <a:pt x="3396" y="236"/>
                  </a:lnTo>
                  <a:lnTo>
                    <a:pt x="3396" y="234"/>
                  </a:lnTo>
                  <a:lnTo>
                    <a:pt x="3396" y="232"/>
                  </a:lnTo>
                  <a:lnTo>
                    <a:pt x="3398" y="230"/>
                  </a:lnTo>
                  <a:lnTo>
                    <a:pt x="3398" y="225"/>
                  </a:lnTo>
                  <a:lnTo>
                    <a:pt x="3396" y="223"/>
                  </a:lnTo>
                  <a:lnTo>
                    <a:pt x="3396" y="222"/>
                  </a:lnTo>
                  <a:lnTo>
                    <a:pt x="3395" y="220"/>
                  </a:lnTo>
                  <a:lnTo>
                    <a:pt x="3393" y="218"/>
                  </a:lnTo>
                  <a:lnTo>
                    <a:pt x="3391" y="218"/>
                  </a:lnTo>
                  <a:lnTo>
                    <a:pt x="3391" y="227"/>
                  </a:lnTo>
                  <a:lnTo>
                    <a:pt x="3376" y="227"/>
                  </a:lnTo>
                  <a:lnTo>
                    <a:pt x="3376" y="227"/>
                  </a:lnTo>
                  <a:lnTo>
                    <a:pt x="3376" y="227"/>
                  </a:lnTo>
                  <a:lnTo>
                    <a:pt x="3376" y="227"/>
                  </a:lnTo>
                  <a:lnTo>
                    <a:pt x="3372" y="227"/>
                  </a:lnTo>
                  <a:lnTo>
                    <a:pt x="3372" y="223"/>
                  </a:lnTo>
                  <a:lnTo>
                    <a:pt x="3370" y="220"/>
                  </a:lnTo>
                  <a:lnTo>
                    <a:pt x="3369" y="218"/>
                  </a:lnTo>
                  <a:lnTo>
                    <a:pt x="3369" y="215"/>
                  </a:lnTo>
                  <a:lnTo>
                    <a:pt x="3367" y="215"/>
                  </a:lnTo>
                  <a:lnTo>
                    <a:pt x="3365" y="216"/>
                  </a:lnTo>
                  <a:lnTo>
                    <a:pt x="3365" y="216"/>
                  </a:lnTo>
                  <a:lnTo>
                    <a:pt x="3365" y="216"/>
                  </a:lnTo>
                  <a:lnTo>
                    <a:pt x="3365" y="218"/>
                  </a:lnTo>
                  <a:lnTo>
                    <a:pt x="3363" y="218"/>
                  </a:lnTo>
                  <a:lnTo>
                    <a:pt x="3363" y="220"/>
                  </a:lnTo>
                  <a:lnTo>
                    <a:pt x="3362" y="220"/>
                  </a:lnTo>
                  <a:lnTo>
                    <a:pt x="3362" y="218"/>
                  </a:lnTo>
                  <a:lnTo>
                    <a:pt x="3360" y="216"/>
                  </a:lnTo>
                  <a:lnTo>
                    <a:pt x="3358" y="216"/>
                  </a:lnTo>
                  <a:lnTo>
                    <a:pt x="3358" y="216"/>
                  </a:lnTo>
                  <a:lnTo>
                    <a:pt x="3358" y="216"/>
                  </a:lnTo>
                  <a:lnTo>
                    <a:pt x="3356" y="215"/>
                  </a:lnTo>
                  <a:lnTo>
                    <a:pt x="3351" y="223"/>
                  </a:lnTo>
                  <a:lnTo>
                    <a:pt x="3348" y="223"/>
                  </a:lnTo>
                  <a:lnTo>
                    <a:pt x="3348" y="225"/>
                  </a:lnTo>
                  <a:lnTo>
                    <a:pt x="3348" y="225"/>
                  </a:lnTo>
                  <a:lnTo>
                    <a:pt x="3348" y="227"/>
                  </a:lnTo>
                  <a:lnTo>
                    <a:pt x="3348" y="230"/>
                  </a:lnTo>
                  <a:lnTo>
                    <a:pt x="3349" y="232"/>
                  </a:lnTo>
                  <a:lnTo>
                    <a:pt x="3353" y="234"/>
                  </a:lnTo>
                  <a:lnTo>
                    <a:pt x="3356" y="234"/>
                  </a:lnTo>
                  <a:lnTo>
                    <a:pt x="3356" y="234"/>
                  </a:lnTo>
                  <a:lnTo>
                    <a:pt x="3355" y="236"/>
                  </a:lnTo>
                  <a:lnTo>
                    <a:pt x="3353" y="237"/>
                  </a:lnTo>
                  <a:lnTo>
                    <a:pt x="3349" y="237"/>
                  </a:lnTo>
                  <a:lnTo>
                    <a:pt x="3346" y="236"/>
                  </a:lnTo>
                  <a:lnTo>
                    <a:pt x="3344" y="234"/>
                  </a:lnTo>
                  <a:lnTo>
                    <a:pt x="3342" y="234"/>
                  </a:lnTo>
                  <a:lnTo>
                    <a:pt x="3344" y="237"/>
                  </a:lnTo>
                  <a:lnTo>
                    <a:pt x="3342" y="237"/>
                  </a:lnTo>
                  <a:lnTo>
                    <a:pt x="3342" y="239"/>
                  </a:lnTo>
                  <a:lnTo>
                    <a:pt x="3341" y="239"/>
                  </a:lnTo>
                  <a:lnTo>
                    <a:pt x="3341" y="243"/>
                  </a:lnTo>
                  <a:lnTo>
                    <a:pt x="3330" y="244"/>
                  </a:lnTo>
                  <a:lnTo>
                    <a:pt x="3330" y="248"/>
                  </a:lnTo>
                  <a:lnTo>
                    <a:pt x="3327" y="246"/>
                  </a:lnTo>
                  <a:lnTo>
                    <a:pt x="3323" y="246"/>
                  </a:lnTo>
                  <a:lnTo>
                    <a:pt x="3321" y="246"/>
                  </a:lnTo>
                  <a:lnTo>
                    <a:pt x="3318" y="246"/>
                  </a:lnTo>
                  <a:lnTo>
                    <a:pt x="3309" y="246"/>
                  </a:lnTo>
                  <a:lnTo>
                    <a:pt x="3309" y="248"/>
                  </a:lnTo>
                  <a:lnTo>
                    <a:pt x="3309" y="248"/>
                  </a:lnTo>
                  <a:lnTo>
                    <a:pt x="3309" y="251"/>
                  </a:lnTo>
                  <a:lnTo>
                    <a:pt x="3304" y="251"/>
                  </a:lnTo>
                  <a:lnTo>
                    <a:pt x="3304" y="255"/>
                  </a:lnTo>
                  <a:lnTo>
                    <a:pt x="3297" y="255"/>
                  </a:lnTo>
                  <a:lnTo>
                    <a:pt x="3297" y="255"/>
                  </a:lnTo>
                  <a:lnTo>
                    <a:pt x="3294" y="255"/>
                  </a:lnTo>
                  <a:lnTo>
                    <a:pt x="3290" y="255"/>
                  </a:lnTo>
                  <a:lnTo>
                    <a:pt x="3287" y="255"/>
                  </a:lnTo>
                  <a:lnTo>
                    <a:pt x="3285" y="257"/>
                  </a:lnTo>
                  <a:lnTo>
                    <a:pt x="3276" y="257"/>
                  </a:lnTo>
                  <a:lnTo>
                    <a:pt x="3276" y="255"/>
                  </a:lnTo>
                  <a:lnTo>
                    <a:pt x="3294" y="251"/>
                  </a:lnTo>
                  <a:lnTo>
                    <a:pt x="3299" y="250"/>
                  </a:lnTo>
                  <a:lnTo>
                    <a:pt x="3304" y="248"/>
                  </a:lnTo>
                  <a:lnTo>
                    <a:pt x="3304" y="244"/>
                  </a:lnTo>
                  <a:lnTo>
                    <a:pt x="3306" y="241"/>
                  </a:lnTo>
                  <a:lnTo>
                    <a:pt x="3320" y="237"/>
                  </a:lnTo>
                  <a:lnTo>
                    <a:pt x="3321" y="236"/>
                  </a:lnTo>
                  <a:lnTo>
                    <a:pt x="3325" y="236"/>
                  </a:lnTo>
                  <a:lnTo>
                    <a:pt x="3325" y="234"/>
                  </a:lnTo>
                  <a:lnTo>
                    <a:pt x="3330" y="234"/>
                  </a:lnTo>
                  <a:lnTo>
                    <a:pt x="3330" y="230"/>
                  </a:lnTo>
                  <a:lnTo>
                    <a:pt x="3334" y="229"/>
                  </a:lnTo>
                  <a:lnTo>
                    <a:pt x="3334" y="225"/>
                  </a:lnTo>
                  <a:lnTo>
                    <a:pt x="3335" y="223"/>
                  </a:lnTo>
                  <a:lnTo>
                    <a:pt x="3339" y="223"/>
                  </a:lnTo>
                  <a:lnTo>
                    <a:pt x="3342" y="222"/>
                  </a:lnTo>
                  <a:lnTo>
                    <a:pt x="3342" y="215"/>
                  </a:lnTo>
                  <a:lnTo>
                    <a:pt x="3341" y="215"/>
                  </a:lnTo>
                  <a:lnTo>
                    <a:pt x="3341" y="213"/>
                  </a:lnTo>
                  <a:lnTo>
                    <a:pt x="3341" y="213"/>
                  </a:lnTo>
                  <a:lnTo>
                    <a:pt x="3342" y="211"/>
                  </a:lnTo>
                  <a:lnTo>
                    <a:pt x="3344" y="211"/>
                  </a:lnTo>
                  <a:lnTo>
                    <a:pt x="3346" y="204"/>
                  </a:lnTo>
                  <a:lnTo>
                    <a:pt x="3353" y="204"/>
                  </a:lnTo>
                  <a:lnTo>
                    <a:pt x="3358" y="203"/>
                  </a:lnTo>
                  <a:lnTo>
                    <a:pt x="3363" y="201"/>
                  </a:lnTo>
                  <a:lnTo>
                    <a:pt x="3367" y="201"/>
                  </a:lnTo>
                  <a:lnTo>
                    <a:pt x="3367" y="201"/>
                  </a:lnTo>
                  <a:lnTo>
                    <a:pt x="3369" y="201"/>
                  </a:lnTo>
                  <a:lnTo>
                    <a:pt x="3370" y="197"/>
                  </a:lnTo>
                  <a:lnTo>
                    <a:pt x="3384" y="197"/>
                  </a:lnTo>
                  <a:lnTo>
                    <a:pt x="3384" y="196"/>
                  </a:lnTo>
                  <a:lnTo>
                    <a:pt x="3388" y="196"/>
                  </a:lnTo>
                  <a:lnTo>
                    <a:pt x="3388" y="194"/>
                  </a:lnTo>
                  <a:lnTo>
                    <a:pt x="3390" y="194"/>
                  </a:lnTo>
                  <a:lnTo>
                    <a:pt x="3390" y="194"/>
                  </a:lnTo>
                  <a:lnTo>
                    <a:pt x="3405" y="190"/>
                  </a:lnTo>
                  <a:lnTo>
                    <a:pt x="3405" y="189"/>
                  </a:lnTo>
                  <a:lnTo>
                    <a:pt x="3409" y="189"/>
                  </a:lnTo>
                  <a:lnTo>
                    <a:pt x="3409" y="189"/>
                  </a:lnTo>
                  <a:lnTo>
                    <a:pt x="3410" y="187"/>
                  </a:lnTo>
                  <a:lnTo>
                    <a:pt x="3409" y="183"/>
                  </a:lnTo>
                  <a:lnTo>
                    <a:pt x="3409" y="180"/>
                  </a:lnTo>
                  <a:lnTo>
                    <a:pt x="3407" y="178"/>
                  </a:lnTo>
                  <a:lnTo>
                    <a:pt x="3405" y="175"/>
                  </a:lnTo>
                  <a:lnTo>
                    <a:pt x="3403" y="175"/>
                  </a:lnTo>
                  <a:lnTo>
                    <a:pt x="3403" y="173"/>
                  </a:lnTo>
                  <a:lnTo>
                    <a:pt x="3402" y="175"/>
                  </a:lnTo>
                  <a:lnTo>
                    <a:pt x="3400" y="173"/>
                  </a:lnTo>
                  <a:lnTo>
                    <a:pt x="3400" y="173"/>
                  </a:lnTo>
                  <a:lnTo>
                    <a:pt x="3400" y="168"/>
                  </a:lnTo>
                  <a:lnTo>
                    <a:pt x="3402" y="169"/>
                  </a:lnTo>
                  <a:lnTo>
                    <a:pt x="3405" y="171"/>
                  </a:lnTo>
                  <a:lnTo>
                    <a:pt x="3409" y="171"/>
                  </a:lnTo>
                  <a:lnTo>
                    <a:pt x="3410" y="161"/>
                  </a:lnTo>
                  <a:lnTo>
                    <a:pt x="3409" y="161"/>
                  </a:lnTo>
                  <a:lnTo>
                    <a:pt x="3409" y="157"/>
                  </a:lnTo>
                  <a:lnTo>
                    <a:pt x="3403" y="157"/>
                  </a:lnTo>
                  <a:lnTo>
                    <a:pt x="3403" y="154"/>
                  </a:lnTo>
                  <a:lnTo>
                    <a:pt x="3402" y="152"/>
                  </a:lnTo>
                  <a:lnTo>
                    <a:pt x="3402" y="150"/>
                  </a:lnTo>
                  <a:lnTo>
                    <a:pt x="3402" y="147"/>
                  </a:lnTo>
                  <a:lnTo>
                    <a:pt x="3398" y="145"/>
                  </a:lnTo>
                  <a:lnTo>
                    <a:pt x="3393" y="143"/>
                  </a:lnTo>
                  <a:lnTo>
                    <a:pt x="3388" y="143"/>
                  </a:lnTo>
                  <a:lnTo>
                    <a:pt x="3388" y="141"/>
                  </a:lnTo>
                  <a:lnTo>
                    <a:pt x="3386" y="141"/>
                  </a:lnTo>
                  <a:lnTo>
                    <a:pt x="3384" y="140"/>
                  </a:lnTo>
                  <a:lnTo>
                    <a:pt x="3384" y="140"/>
                  </a:lnTo>
                  <a:lnTo>
                    <a:pt x="3383" y="134"/>
                  </a:lnTo>
                  <a:lnTo>
                    <a:pt x="3383" y="129"/>
                  </a:lnTo>
                  <a:lnTo>
                    <a:pt x="3381" y="129"/>
                  </a:lnTo>
                  <a:lnTo>
                    <a:pt x="3379" y="127"/>
                  </a:lnTo>
                  <a:lnTo>
                    <a:pt x="3377" y="127"/>
                  </a:lnTo>
                  <a:lnTo>
                    <a:pt x="3377" y="126"/>
                  </a:lnTo>
                  <a:lnTo>
                    <a:pt x="3377" y="126"/>
                  </a:lnTo>
                  <a:lnTo>
                    <a:pt x="3376" y="126"/>
                  </a:lnTo>
                  <a:lnTo>
                    <a:pt x="3376" y="127"/>
                  </a:lnTo>
                  <a:lnTo>
                    <a:pt x="3374" y="127"/>
                  </a:lnTo>
                  <a:lnTo>
                    <a:pt x="3374" y="127"/>
                  </a:lnTo>
                  <a:lnTo>
                    <a:pt x="3367" y="127"/>
                  </a:lnTo>
                  <a:lnTo>
                    <a:pt x="3367" y="129"/>
                  </a:lnTo>
                  <a:lnTo>
                    <a:pt x="3360" y="131"/>
                  </a:lnTo>
                  <a:lnTo>
                    <a:pt x="3358" y="127"/>
                  </a:lnTo>
                  <a:lnTo>
                    <a:pt x="3355" y="127"/>
                  </a:lnTo>
                  <a:lnTo>
                    <a:pt x="3349" y="127"/>
                  </a:lnTo>
                  <a:lnTo>
                    <a:pt x="3346" y="129"/>
                  </a:lnTo>
                  <a:lnTo>
                    <a:pt x="3342" y="131"/>
                  </a:lnTo>
                  <a:lnTo>
                    <a:pt x="3341" y="131"/>
                  </a:lnTo>
                  <a:lnTo>
                    <a:pt x="3332" y="133"/>
                  </a:lnTo>
                  <a:lnTo>
                    <a:pt x="3325" y="141"/>
                  </a:lnTo>
                  <a:lnTo>
                    <a:pt x="3323" y="141"/>
                  </a:lnTo>
                  <a:lnTo>
                    <a:pt x="3320" y="143"/>
                  </a:lnTo>
                  <a:lnTo>
                    <a:pt x="3318" y="143"/>
                  </a:lnTo>
                  <a:lnTo>
                    <a:pt x="3314" y="143"/>
                  </a:lnTo>
                  <a:lnTo>
                    <a:pt x="3314" y="143"/>
                  </a:lnTo>
                  <a:lnTo>
                    <a:pt x="3314" y="138"/>
                  </a:lnTo>
                  <a:lnTo>
                    <a:pt x="3316" y="138"/>
                  </a:lnTo>
                  <a:lnTo>
                    <a:pt x="3316" y="136"/>
                  </a:lnTo>
                  <a:lnTo>
                    <a:pt x="3316" y="134"/>
                  </a:lnTo>
                  <a:lnTo>
                    <a:pt x="3318" y="133"/>
                  </a:lnTo>
                  <a:lnTo>
                    <a:pt x="3318" y="131"/>
                  </a:lnTo>
                  <a:lnTo>
                    <a:pt x="3318" y="127"/>
                  </a:lnTo>
                  <a:lnTo>
                    <a:pt x="3307" y="126"/>
                  </a:lnTo>
                  <a:lnTo>
                    <a:pt x="3307" y="124"/>
                  </a:lnTo>
                  <a:lnTo>
                    <a:pt x="3302" y="126"/>
                  </a:lnTo>
                  <a:lnTo>
                    <a:pt x="3302" y="126"/>
                  </a:lnTo>
                  <a:lnTo>
                    <a:pt x="3295" y="126"/>
                  </a:lnTo>
                  <a:lnTo>
                    <a:pt x="3295" y="127"/>
                  </a:lnTo>
                  <a:lnTo>
                    <a:pt x="3294" y="127"/>
                  </a:lnTo>
                  <a:lnTo>
                    <a:pt x="3295" y="126"/>
                  </a:lnTo>
                  <a:lnTo>
                    <a:pt x="3297" y="126"/>
                  </a:lnTo>
                  <a:lnTo>
                    <a:pt x="3297" y="122"/>
                  </a:lnTo>
                  <a:lnTo>
                    <a:pt x="3295" y="122"/>
                  </a:lnTo>
                  <a:lnTo>
                    <a:pt x="3295" y="122"/>
                  </a:lnTo>
                  <a:lnTo>
                    <a:pt x="3292" y="122"/>
                  </a:lnTo>
                  <a:lnTo>
                    <a:pt x="3292" y="124"/>
                  </a:lnTo>
                  <a:lnTo>
                    <a:pt x="3288" y="124"/>
                  </a:lnTo>
                  <a:lnTo>
                    <a:pt x="3288" y="122"/>
                  </a:lnTo>
                  <a:lnTo>
                    <a:pt x="3292" y="120"/>
                  </a:lnTo>
                  <a:lnTo>
                    <a:pt x="3294" y="117"/>
                  </a:lnTo>
                  <a:lnTo>
                    <a:pt x="3297" y="117"/>
                  </a:lnTo>
                  <a:lnTo>
                    <a:pt x="3297" y="113"/>
                  </a:lnTo>
                  <a:lnTo>
                    <a:pt x="3297" y="113"/>
                  </a:lnTo>
                  <a:lnTo>
                    <a:pt x="3297" y="112"/>
                  </a:lnTo>
                  <a:lnTo>
                    <a:pt x="3294" y="110"/>
                  </a:lnTo>
                  <a:lnTo>
                    <a:pt x="3288" y="110"/>
                  </a:lnTo>
                  <a:lnTo>
                    <a:pt x="3288" y="110"/>
                  </a:lnTo>
                  <a:lnTo>
                    <a:pt x="3287" y="110"/>
                  </a:lnTo>
                  <a:lnTo>
                    <a:pt x="3287" y="105"/>
                  </a:lnTo>
                  <a:lnTo>
                    <a:pt x="3283" y="107"/>
                  </a:lnTo>
                  <a:lnTo>
                    <a:pt x="3281" y="107"/>
                  </a:lnTo>
                  <a:lnTo>
                    <a:pt x="3278" y="107"/>
                  </a:lnTo>
                  <a:lnTo>
                    <a:pt x="3276" y="105"/>
                  </a:lnTo>
                  <a:lnTo>
                    <a:pt x="3271" y="105"/>
                  </a:lnTo>
                  <a:lnTo>
                    <a:pt x="3271" y="105"/>
                  </a:lnTo>
                  <a:lnTo>
                    <a:pt x="3269" y="105"/>
                  </a:lnTo>
                  <a:lnTo>
                    <a:pt x="3269" y="108"/>
                  </a:lnTo>
                  <a:lnTo>
                    <a:pt x="3262" y="110"/>
                  </a:lnTo>
                  <a:lnTo>
                    <a:pt x="3259" y="107"/>
                  </a:lnTo>
                  <a:lnTo>
                    <a:pt x="3257" y="107"/>
                  </a:lnTo>
                  <a:lnTo>
                    <a:pt x="3253" y="108"/>
                  </a:lnTo>
                  <a:lnTo>
                    <a:pt x="3250" y="108"/>
                  </a:lnTo>
                  <a:lnTo>
                    <a:pt x="3246" y="110"/>
                  </a:lnTo>
                  <a:lnTo>
                    <a:pt x="3245" y="112"/>
                  </a:lnTo>
                  <a:lnTo>
                    <a:pt x="3243" y="113"/>
                  </a:lnTo>
                  <a:lnTo>
                    <a:pt x="3241" y="113"/>
                  </a:lnTo>
                  <a:lnTo>
                    <a:pt x="3241" y="113"/>
                  </a:lnTo>
                  <a:lnTo>
                    <a:pt x="3241" y="115"/>
                  </a:lnTo>
                  <a:lnTo>
                    <a:pt x="3241" y="115"/>
                  </a:lnTo>
                  <a:lnTo>
                    <a:pt x="3241" y="117"/>
                  </a:lnTo>
                  <a:lnTo>
                    <a:pt x="3241" y="117"/>
                  </a:lnTo>
                  <a:lnTo>
                    <a:pt x="3241" y="119"/>
                  </a:lnTo>
                  <a:lnTo>
                    <a:pt x="3239" y="120"/>
                  </a:lnTo>
                  <a:lnTo>
                    <a:pt x="3238" y="120"/>
                  </a:lnTo>
                  <a:lnTo>
                    <a:pt x="3236" y="120"/>
                  </a:lnTo>
                  <a:lnTo>
                    <a:pt x="3234" y="122"/>
                  </a:lnTo>
                  <a:lnTo>
                    <a:pt x="3232" y="126"/>
                  </a:lnTo>
                  <a:lnTo>
                    <a:pt x="3231" y="126"/>
                  </a:lnTo>
                  <a:lnTo>
                    <a:pt x="3231" y="126"/>
                  </a:lnTo>
                  <a:lnTo>
                    <a:pt x="3231" y="126"/>
                  </a:lnTo>
                  <a:lnTo>
                    <a:pt x="3227" y="127"/>
                  </a:lnTo>
                  <a:lnTo>
                    <a:pt x="3227" y="131"/>
                  </a:lnTo>
                  <a:lnTo>
                    <a:pt x="3227" y="133"/>
                  </a:lnTo>
                  <a:lnTo>
                    <a:pt x="3227" y="134"/>
                  </a:lnTo>
                  <a:lnTo>
                    <a:pt x="3229" y="134"/>
                  </a:lnTo>
                  <a:lnTo>
                    <a:pt x="3231" y="136"/>
                  </a:lnTo>
                  <a:lnTo>
                    <a:pt x="3231" y="138"/>
                  </a:lnTo>
                  <a:lnTo>
                    <a:pt x="3236" y="140"/>
                  </a:lnTo>
                  <a:lnTo>
                    <a:pt x="3236" y="143"/>
                  </a:lnTo>
                  <a:lnTo>
                    <a:pt x="3231" y="141"/>
                  </a:lnTo>
                  <a:lnTo>
                    <a:pt x="3227" y="140"/>
                  </a:lnTo>
                  <a:lnTo>
                    <a:pt x="3225" y="138"/>
                  </a:lnTo>
                  <a:lnTo>
                    <a:pt x="3224" y="138"/>
                  </a:lnTo>
                  <a:lnTo>
                    <a:pt x="3222" y="138"/>
                  </a:lnTo>
                  <a:lnTo>
                    <a:pt x="3220" y="140"/>
                  </a:lnTo>
                  <a:lnTo>
                    <a:pt x="3220" y="140"/>
                  </a:lnTo>
                  <a:lnTo>
                    <a:pt x="3218" y="140"/>
                  </a:lnTo>
                  <a:lnTo>
                    <a:pt x="3218" y="140"/>
                  </a:lnTo>
                  <a:lnTo>
                    <a:pt x="3217" y="140"/>
                  </a:lnTo>
                  <a:lnTo>
                    <a:pt x="3208" y="140"/>
                  </a:lnTo>
                  <a:lnTo>
                    <a:pt x="3208" y="140"/>
                  </a:lnTo>
                  <a:lnTo>
                    <a:pt x="3203" y="140"/>
                  </a:lnTo>
                  <a:lnTo>
                    <a:pt x="3199" y="140"/>
                  </a:lnTo>
                  <a:lnTo>
                    <a:pt x="3199" y="141"/>
                  </a:lnTo>
                  <a:lnTo>
                    <a:pt x="3201" y="143"/>
                  </a:lnTo>
                  <a:lnTo>
                    <a:pt x="3201" y="143"/>
                  </a:lnTo>
                  <a:lnTo>
                    <a:pt x="3201" y="143"/>
                  </a:lnTo>
                  <a:lnTo>
                    <a:pt x="3203" y="143"/>
                  </a:lnTo>
                  <a:lnTo>
                    <a:pt x="3203" y="145"/>
                  </a:lnTo>
                  <a:lnTo>
                    <a:pt x="3204" y="145"/>
                  </a:lnTo>
                  <a:lnTo>
                    <a:pt x="3204" y="147"/>
                  </a:lnTo>
                  <a:lnTo>
                    <a:pt x="3206" y="147"/>
                  </a:lnTo>
                  <a:lnTo>
                    <a:pt x="3206" y="148"/>
                  </a:lnTo>
                  <a:lnTo>
                    <a:pt x="3208" y="148"/>
                  </a:lnTo>
                  <a:lnTo>
                    <a:pt x="3208" y="154"/>
                  </a:lnTo>
                  <a:lnTo>
                    <a:pt x="3210" y="154"/>
                  </a:lnTo>
                  <a:lnTo>
                    <a:pt x="3210" y="157"/>
                  </a:lnTo>
                  <a:lnTo>
                    <a:pt x="3208" y="159"/>
                  </a:lnTo>
                  <a:lnTo>
                    <a:pt x="3206" y="159"/>
                  </a:lnTo>
                  <a:lnTo>
                    <a:pt x="3204" y="161"/>
                  </a:lnTo>
                  <a:lnTo>
                    <a:pt x="3204" y="162"/>
                  </a:lnTo>
                  <a:lnTo>
                    <a:pt x="3204" y="162"/>
                  </a:lnTo>
                  <a:lnTo>
                    <a:pt x="3204" y="159"/>
                  </a:lnTo>
                  <a:lnTo>
                    <a:pt x="3204" y="155"/>
                  </a:lnTo>
                  <a:lnTo>
                    <a:pt x="3206" y="154"/>
                  </a:lnTo>
                  <a:lnTo>
                    <a:pt x="3206" y="152"/>
                  </a:lnTo>
                  <a:lnTo>
                    <a:pt x="3204" y="150"/>
                  </a:lnTo>
                  <a:lnTo>
                    <a:pt x="3204" y="148"/>
                  </a:lnTo>
                  <a:lnTo>
                    <a:pt x="3203" y="147"/>
                  </a:lnTo>
                  <a:lnTo>
                    <a:pt x="3199" y="147"/>
                  </a:lnTo>
                  <a:lnTo>
                    <a:pt x="3198" y="147"/>
                  </a:lnTo>
                  <a:lnTo>
                    <a:pt x="3196" y="148"/>
                  </a:lnTo>
                  <a:lnTo>
                    <a:pt x="3192" y="148"/>
                  </a:lnTo>
                  <a:lnTo>
                    <a:pt x="3191" y="150"/>
                  </a:lnTo>
                  <a:lnTo>
                    <a:pt x="3185" y="157"/>
                  </a:lnTo>
                  <a:lnTo>
                    <a:pt x="3184" y="157"/>
                  </a:lnTo>
                  <a:lnTo>
                    <a:pt x="3184" y="159"/>
                  </a:lnTo>
                  <a:lnTo>
                    <a:pt x="3182" y="157"/>
                  </a:lnTo>
                  <a:lnTo>
                    <a:pt x="3180" y="157"/>
                  </a:lnTo>
                  <a:lnTo>
                    <a:pt x="3178" y="157"/>
                  </a:lnTo>
                  <a:lnTo>
                    <a:pt x="3178" y="159"/>
                  </a:lnTo>
                  <a:lnTo>
                    <a:pt x="3177" y="159"/>
                  </a:lnTo>
                  <a:lnTo>
                    <a:pt x="3177" y="161"/>
                  </a:lnTo>
                  <a:lnTo>
                    <a:pt x="3177" y="161"/>
                  </a:lnTo>
                  <a:lnTo>
                    <a:pt x="3175" y="161"/>
                  </a:lnTo>
                  <a:lnTo>
                    <a:pt x="3173" y="159"/>
                  </a:lnTo>
                  <a:lnTo>
                    <a:pt x="3173" y="157"/>
                  </a:lnTo>
                  <a:lnTo>
                    <a:pt x="3171" y="155"/>
                  </a:lnTo>
                  <a:lnTo>
                    <a:pt x="3171" y="159"/>
                  </a:lnTo>
                  <a:lnTo>
                    <a:pt x="3170" y="159"/>
                  </a:lnTo>
                  <a:lnTo>
                    <a:pt x="3170" y="161"/>
                  </a:lnTo>
                  <a:lnTo>
                    <a:pt x="3164" y="161"/>
                  </a:lnTo>
                  <a:lnTo>
                    <a:pt x="3164" y="162"/>
                  </a:lnTo>
                  <a:lnTo>
                    <a:pt x="3161" y="162"/>
                  </a:lnTo>
                  <a:lnTo>
                    <a:pt x="3161" y="161"/>
                  </a:lnTo>
                  <a:lnTo>
                    <a:pt x="3163" y="161"/>
                  </a:lnTo>
                  <a:lnTo>
                    <a:pt x="3163" y="159"/>
                  </a:lnTo>
                  <a:lnTo>
                    <a:pt x="3166" y="159"/>
                  </a:lnTo>
                  <a:lnTo>
                    <a:pt x="3166" y="155"/>
                  </a:lnTo>
                  <a:lnTo>
                    <a:pt x="3170" y="152"/>
                  </a:lnTo>
                  <a:lnTo>
                    <a:pt x="3170" y="150"/>
                  </a:lnTo>
                  <a:lnTo>
                    <a:pt x="3168" y="148"/>
                  </a:lnTo>
                  <a:lnTo>
                    <a:pt x="3164" y="148"/>
                  </a:lnTo>
                  <a:lnTo>
                    <a:pt x="3163" y="147"/>
                  </a:lnTo>
                  <a:lnTo>
                    <a:pt x="3157" y="148"/>
                  </a:lnTo>
                  <a:lnTo>
                    <a:pt x="3157" y="148"/>
                  </a:lnTo>
                  <a:lnTo>
                    <a:pt x="3156" y="148"/>
                  </a:lnTo>
                  <a:lnTo>
                    <a:pt x="3156" y="148"/>
                  </a:lnTo>
                  <a:lnTo>
                    <a:pt x="3156" y="148"/>
                  </a:lnTo>
                  <a:lnTo>
                    <a:pt x="3154" y="148"/>
                  </a:lnTo>
                  <a:lnTo>
                    <a:pt x="3152" y="148"/>
                  </a:lnTo>
                  <a:lnTo>
                    <a:pt x="3152" y="147"/>
                  </a:lnTo>
                  <a:lnTo>
                    <a:pt x="3150" y="147"/>
                  </a:lnTo>
                  <a:lnTo>
                    <a:pt x="3149" y="147"/>
                  </a:lnTo>
                  <a:lnTo>
                    <a:pt x="3147" y="148"/>
                  </a:lnTo>
                  <a:lnTo>
                    <a:pt x="3147" y="150"/>
                  </a:lnTo>
                  <a:lnTo>
                    <a:pt x="3145" y="150"/>
                  </a:lnTo>
                  <a:lnTo>
                    <a:pt x="3143" y="148"/>
                  </a:lnTo>
                  <a:lnTo>
                    <a:pt x="3142" y="148"/>
                  </a:lnTo>
                  <a:lnTo>
                    <a:pt x="3142" y="147"/>
                  </a:lnTo>
                  <a:lnTo>
                    <a:pt x="3135" y="147"/>
                  </a:lnTo>
                  <a:lnTo>
                    <a:pt x="3135" y="148"/>
                  </a:lnTo>
                  <a:lnTo>
                    <a:pt x="3133" y="147"/>
                  </a:lnTo>
                  <a:lnTo>
                    <a:pt x="3133" y="150"/>
                  </a:lnTo>
                  <a:lnTo>
                    <a:pt x="3128" y="148"/>
                  </a:lnTo>
                  <a:lnTo>
                    <a:pt x="3126" y="147"/>
                  </a:lnTo>
                  <a:lnTo>
                    <a:pt x="3126" y="147"/>
                  </a:lnTo>
                  <a:lnTo>
                    <a:pt x="3126" y="148"/>
                  </a:lnTo>
                  <a:lnTo>
                    <a:pt x="3122" y="148"/>
                  </a:lnTo>
                  <a:lnTo>
                    <a:pt x="3121" y="148"/>
                  </a:lnTo>
                  <a:lnTo>
                    <a:pt x="3121" y="150"/>
                  </a:lnTo>
                  <a:lnTo>
                    <a:pt x="3121" y="152"/>
                  </a:lnTo>
                  <a:lnTo>
                    <a:pt x="3122" y="152"/>
                  </a:lnTo>
                  <a:lnTo>
                    <a:pt x="3122" y="154"/>
                  </a:lnTo>
                  <a:lnTo>
                    <a:pt x="3100" y="155"/>
                  </a:lnTo>
                  <a:lnTo>
                    <a:pt x="3100" y="157"/>
                  </a:lnTo>
                  <a:lnTo>
                    <a:pt x="3098" y="157"/>
                  </a:lnTo>
                  <a:lnTo>
                    <a:pt x="3098" y="159"/>
                  </a:lnTo>
                  <a:lnTo>
                    <a:pt x="3093" y="159"/>
                  </a:lnTo>
                  <a:lnTo>
                    <a:pt x="3093" y="159"/>
                  </a:lnTo>
                  <a:lnTo>
                    <a:pt x="3091" y="159"/>
                  </a:lnTo>
                  <a:lnTo>
                    <a:pt x="3091" y="159"/>
                  </a:lnTo>
                  <a:lnTo>
                    <a:pt x="3089" y="159"/>
                  </a:lnTo>
                  <a:lnTo>
                    <a:pt x="3089" y="159"/>
                  </a:lnTo>
                  <a:lnTo>
                    <a:pt x="3088" y="159"/>
                  </a:lnTo>
                  <a:lnTo>
                    <a:pt x="3088" y="159"/>
                  </a:lnTo>
                  <a:lnTo>
                    <a:pt x="3084" y="159"/>
                  </a:lnTo>
                  <a:lnTo>
                    <a:pt x="3084" y="161"/>
                  </a:lnTo>
                  <a:lnTo>
                    <a:pt x="3081" y="161"/>
                  </a:lnTo>
                  <a:lnTo>
                    <a:pt x="3079" y="161"/>
                  </a:lnTo>
                  <a:lnTo>
                    <a:pt x="3077" y="159"/>
                  </a:lnTo>
                  <a:lnTo>
                    <a:pt x="3075" y="159"/>
                  </a:lnTo>
                  <a:lnTo>
                    <a:pt x="3072" y="159"/>
                  </a:lnTo>
                  <a:lnTo>
                    <a:pt x="3072" y="161"/>
                  </a:lnTo>
                  <a:lnTo>
                    <a:pt x="3068" y="161"/>
                  </a:lnTo>
                  <a:lnTo>
                    <a:pt x="3068" y="161"/>
                  </a:lnTo>
                  <a:lnTo>
                    <a:pt x="3067" y="161"/>
                  </a:lnTo>
                  <a:lnTo>
                    <a:pt x="3063" y="164"/>
                  </a:lnTo>
                  <a:lnTo>
                    <a:pt x="3058" y="166"/>
                  </a:lnTo>
                  <a:lnTo>
                    <a:pt x="3058" y="168"/>
                  </a:lnTo>
                  <a:lnTo>
                    <a:pt x="3049" y="168"/>
                  </a:lnTo>
                  <a:lnTo>
                    <a:pt x="3049" y="169"/>
                  </a:lnTo>
                  <a:lnTo>
                    <a:pt x="3046" y="169"/>
                  </a:lnTo>
                  <a:lnTo>
                    <a:pt x="3046" y="169"/>
                  </a:lnTo>
                  <a:lnTo>
                    <a:pt x="3044" y="169"/>
                  </a:lnTo>
                  <a:lnTo>
                    <a:pt x="3044" y="169"/>
                  </a:lnTo>
                  <a:lnTo>
                    <a:pt x="3044" y="169"/>
                  </a:lnTo>
                  <a:lnTo>
                    <a:pt x="3040" y="169"/>
                  </a:lnTo>
                  <a:lnTo>
                    <a:pt x="3040" y="169"/>
                  </a:lnTo>
                  <a:lnTo>
                    <a:pt x="3039" y="169"/>
                  </a:lnTo>
                  <a:lnTo>
                    <a:pt x="3039" y="169"/>
                  </a:lnTo>
                  <a:lnTo>
                    <a:pt x="3033" y="169"/>
                  </a:lnTo>
                  <a:lnTo>
                    <a:pt x="3033" y="171"/>
                  </a:lnTo>
                  <a:lnTo>
                    <a:pt x="3035" y="173"/>
                  </a:lnTo>
                  <a:lnTo>
                    <a:pt x="3037" y="173"/>
                  </a:lnTo>
                  <a:lnTo>
                    <a:pt x="3039" y="173"/>
                  </a:lnTo>
                  <a:lnTo>
                    <a:pt x="3040" y="175"/>
                  </a:lnTo>
                  <a:lnTo>
                    <a:pt x="3042" y="175"/>
                  </a:lnTo>
                  <a:lnTo>
                    <a:pt x="3042" y="176"/>
                  </a:lnTo>
                  <a:lnTo>
                    <a:pt x="3040" y="176"/>
                  </a:lnTo>
                  <a:lnTo>
                    <a:pt x="3040" y="178"/>
                  </a:lnTo>
                  <a:lnTo>
                    <a:pt x="3037" y="178"/>
                  </a:lnTo>
                  <a:lnTo>
                    <a:pt x="3035" y="182"/>
                  </a:lnTo>
                  <a:lnTo>
                    <a:pt x="3033" y="182"/>
                  </a:lnTo>
                  <a:lnTo>
                    <a:pt x="3033" y="183"/>
                  </a:lnTo>
                  <a:lnTo>
                    <a:pt x="3033" y="183"/>
                  </a:lnTo>
                  <a:lnTo>
                    <a:pt x="3033" y="190"/>
                  </a:lnTo>
                  <a:lnTo>
                    <a:pt x="3030" y="189"/>
                  </a:lnTo>
                  <a:lnTo>
                    <a:pt x="3030" y="189"/>
                  </a:lnTo>
                  <a:lnTo>
                    <a:pt x="3026" y="189"/>
                  </a:lnTo>
                  <a:lnTo>
                    <a:pt x="3026" y="185"/>
                  </a:lnTo>
                  <a:lnTo>
                    <a:pt x="3025" y="185"/>
                  </a:lnTo>
                  <a:lnTo>
                    <a:pt x="3023" y="185"/>
                  </a:lnTo>
                  <a:lnTo>
                    <a:pt x="3023" y="183"/>
                  </a:lnTo>
                  <a:lnTo>
                    <a:pt x="3021" y="183"/>
                  </a:lnTo>
                  <a:lnTo>
                    <a:pt x="3019" y="187"/>
                  </a:lnTo>
                  <a:lnTo>
                    <a:pt x="3018" y="189"/>
                  </a:lnTo>
                  <a:lnTo>
                    <a:pt x="3026" y="190"/>
                  </a:lnTo>
                  <a:lnTo>
                    <a:pt x="3028" y="194"/>
                  </a:lnTo>
                  <a:lnTo>
                    <a:pt x="3030" y="196"/>
                  </a:lnTo>
                  <a:lnTo>
                    <a:pt x="3030" y="197"/>
                  </a:lnTo>
                  <a:lnTo>
                    <a:pt x="3026" y="197"/>
                  </a:lnTo>
                  <a:lnTo>
                    <a:pt x="3026" y="196"/>
                  </a:lnTo>
                  <a:lnTo>
                    <a:pt x="3023" y="196"/>
                  </a:lnTo>
                  <a:lnTo>
                    <a:pt x="3021" y="197"/>
                  </a:lnTo>
                  <a:lnTo>
                    <a:pt x="3018" y="197"/>
                  </a:lnTo>
                  <a:lnTo>
                    <a:pt x="3018" y="201"/>
                  </a:lnTo>
                  <a:lnTo>
                    <a:pt x="3021" y="203"/>
                  </a:lnTo>
                  <a:lnTo>
                    <a:pt x="3025" y="204"/>
                  </a:lnTo>
                  <a:lnTo>
                    <a:pt x="3026" y="206"/>
                  </a:lnTo>
                  <a:lnTo>
                    <a:pt x="3026" y="210"/>
                  </a:lnTo>
                  <a:lnTo>
                    <a:pt x="3028" y="211"/>
                  </a:lnTo>
                  <a:lnTo>
                    <a:pt x="3030" y="213"/>
                  </a:lnTo>
                  <a:lnTo>
                    <a:pt x="3030" y="215"/>
                  </a:lnTo>
                  <a:lnTo>
                    <a:pt x="3032" y="216"/>
                  </a:lnTo>
                  <a:lnTo>
                    <a:pt x="3033" y="218"/>
                  </a:lnTo>
                  <a:lnTo>
                    <a:pt x="3032" y="222"/>
                  </a:lnTo>
                  <a:lnTo>
                    <a:pt x="3032" y="225"/>
                  </a:lnTo>
                  <a:lnTo>
                    <a:pt x="3021" y="223"/>
                  </a:lnTo>
                  <a:lnTo>
                    <a:pt x="3023" y="222"/>
                  </a:lnTo>
                  <a:lnTo>
                    <a:pt x="3025" y="222"/>
                  </a:lnTo>
                  <a:lnTo>
                    <a:pt x="3026" y="220"/>
                  </a:lnTo>
                  <a:lnTo>
                    <a:pt x="3026" y="218"/>
                  </a:lnTo>
                  <a:lnTo>
                    <a:pt x="3025" y="216"/>
                  </a:lnTo>
                  <a:lnTo>
                    <a:pt x="3025" y="216"/>
                  </a:lnTo>
                  <a:lnTo>
                    <a:pt x="3023" y="215"/>
                  </a:lnTo>
                  <a:lnTo>
                    <a:pt x="3023" y="215"/>
                  </a:lnTo>
                  <a:lnTo>
                    <a:pt x="3019" y="215"/>
                  </a:lnTo>
                  <a:lnTo>
                    <a:pt x="3019" y="213"/>
                  </a:lnTo>
                  <a:lnTo>
                    <a:pt x="3012" y="215"/>
                  </a:lnTo>
                  <a:lnTo>
                    <a:pt x="3012" y="215"/>
                  </a:lnTo>
                  <a:lnTo>
                    <a:pt x="3007" y="215"/>
                  </a:lnTo>
                  <a:lnTo>
                    <a:pt x="3007" y="216"/>
                  </a:lnTo>
                  <a:lnTo>
                    <a:pt x="3002" y="215"/>
                  </a:lnTo>
                  <a:lnTo>
                    <a:pt x="3000" y="218"/>
                  </a:lnTo>
                  <a:lnTo>
                    <a:pt x="2999" y="218"/>
                  </a:lnTo>
                  <a:lnTo>
                    <a:pt x="2995" y="218"/>
                  </a:lnTo>
                  <a:lnTo>
                    <a:pt x="2993" y="216"/>
                  </a:lnTo>
                  <a:lnTo>
                    <a:pt x="2992" y="215"/>
                  </a:lnTo>
                  <a:lnTo>
                    <a:pt x="2988" y="215"/>
                  </a:lnTo>
                  <a:lnTo>
                    <a:pt x="2985" y="215"/>
                  </a:lnTo>
                  <a:lnTo>
                    <a:pt x="2985" y="215"/>
                  </a:lnTo>
                  <a:lnTo>
                    <a:pt x="2979" y="215"/>
                  </a:lnTo>
                  <a:lnTo>
                    <a:pt x="2979" y="216"/>
                  </a:lnTo>
                  <a:lnTo>
                    <a:pt x="2978" y="216"/>
                  </a:lnTo>
                  <a:lnTo>
                    <a:pt x="2978" y="218"/>
                  </a:lnTo>
                  <a:lnTo>
                    <a:pt x="2967" y="216"/>
                  </a:lnTo>
                  <a:lnTo>
                    <a:pt x="2967" y="218"/>
                  </a:lnTo>
                  <a:lnTo>
                    <a:pt x="2964" y="218"/>
                  </a:lnTo>
                  <a:lnTo>
                    <a:pt x="2964" y="218"/>
                  </a:lnTo>
                  <a:lnTo>
                    <a:pt x="2953" y="218"/>
                  </a:lnTo>
                  <a:lnTo>
                    <a:pt x="2953" y="220"/>
                  </a:lnTo>
                  <a:lnTo>
                    <a:pt x="2950" y="220"/>
                  </a:lnTo>
                  <a:lnTo>
                    <a:pt x="2946" y="222"/>
                  </a:lnTo>
                  <a:lnTo>
                    <a:pt x="2944" y="223"/>
                  </a:lnTo>
                  <a:lnTo>
                    <a:pt x="2944" y="225"/>
                  </a:lnTo>
                  <a:lnTo>
                    <a:pt x="2943" y="227"/>
                  </a:lnTo>
                  <a:lnTo>
                    <a:pt x="2943" y="229"/>
                  </a:lnTo>
                  <a:lnTo>
                    <a:pt x="2941" y="229"/>
                  </a:lnTo>
                  <a:lnTo>
                    <a:pt x="2943" y="234"/>
                  </a:lnTo>
                  <a:lnTo>
                    <a:pt x="2941" y="234"/>
                  </a:lnTo>
                  <a:lnTo>
                    <a:pt x="2941" y="239"/>
                  </a:lnTo>
                  <a:lnTo>
                    <a:pt x="2941" y="239"/>
                  </a:lnTo>
                  <a:lnTo>
                    <a:pt x="2941" y="243"/>
                  </a:lnTo>
                  <a:lnTo>
                    <a:pt x="2939" y="243"/>
                  </a:lnTo>
                  <a:lnTo>
                    <a:pt x="2939" y="246"/>
                  </a:lnTo>
                  <a:lnTo>
                    <a:pt x="2939" y="251"/>
                  </a:lnTo>
                  <a:lnTo>
                    <a:pt x="2939" y="255"/>
                  </a:lnTo>
                  <a:lnTo>
                    <a:pt x="2941" y="257"/>
                  </a:lnTo>
                  <a:lnTo>
                    <a:pt x="2944" y="260"/>
                  </a:lnTo>
                  <a:lnTo>
                    <a:pt x="2946" y="264"/>
                  </a:lnTo>
                  <a:lnTo>
                    <a:pt x="2950" y="264"/>
                  </a:lnTo>
                  <a:lnTo>
                    <a:pt x="2950" y="264"/>
                  </a:lnTo>
                  <a:lnTo>
                    <a:pt x="2951" y="264"/>
                  </a:lnTo>
                  <a:lnTo>
                    <a:pt x="2951" y="265"/>
                  </a:lnTo>
                  <a:lnTo>
                    <a:pt x="2962" y="265"/>
                  </a:lnTo>
                  <a:lnTo>
                    <a:pt x="2962" y="265"/>
                  </a:lnTo>
                  <a:lnTo>
                    <a:pt x="2965" y="269"/>
                  </a:lnTo>
                  <a:lnTo>
                    <a:pt x="2967" y="272"/>
                  </a:lnTo>
                  <a:lnTo>
                    <a:pt x="2976" y="276"/>
                  </a:lnTo>
                  <a:lnTo>
                    <a:pt x="2978" y="278"/>
                  </a:lnTo>
                  <a:lnTo>
                    <a:pt x="2979" y="281"/>
                  </a:lnTo>
                  <a:lnTo>
                    <a:pt x="2979" y="285"/>
                  </a:lnTo>
                  <a:lnTo>
                    <a:pt x="2976" y="285"/>
                  </a:lnTo>
                  <a:lnTo>
                    <a:pt x="2976" y="286"/>
                  </a:lnTo>
                  <a:lnTo>
                    <a:pt x="2976" y="286"/>
                  </a:lnTo>
                  <a:lnTo>
                    <a:pt x="2976" y="290"/>
                  </a:lnTo>
                  <a:lnTo>
                    <a:pt x="2974" y="290"/>
                  </a:lnTo>
                  <a:lnTo>
                    <a:pt x="2974" y="293"/>
                  </a:lnTo>
                  <a:lnTo>
                    <a:pt x="2974" y="297"/>
                  </a:lnTo>
                  <a:lnTo>
                    <a:pt x="2974" y="300"/>
                  </a:lnTo>
                  <a:lnTo>
                    <a:pt x="2976" y="304"/>
                  </a:lnTo>
                  <a:lnTo>
                    <a:pt x="2978" y="307"/>
                  </a:lnTo>
                  <a:lnTo>
                    <a:pt x="2978" y="312"/>
                  </a:lnTo>
                  <a:lnTo>
                    <a:pt x="2976" y="316"/>
                  </a:lnTo>
                  <a:lnTo>
                    <a:pt x="2974" y="316"/>
                  </a:lnTo>
                  <a:lnTo>
                    <a:pt x="2971" y="316"/>
                  </a:lnTo>
                  <a:lnTo>
                    <a:pt x="2967" y="318"/>
                  </a:lnTo>
                  <a:lnTo>
                    <a:pt x="2967" y="321"/>
                  </a:lnTo>
                  <a:lnTo>
                    <a:pt x="2969" y="321"/>
                  </a:lnTo>
                  <a:lnTo>
                    <a:pt x="2969" y="323"/>
                  </a:lnTo>
                  <a:lnTo>
                    <a:pt x="2971" y="325"/>
                  </a:lnTo>
                  <a:lnTo>
                    <a:pt x="2972" y="325"/>
                  </a:lnTo>
                  <a:lnTo>
                    <a:pt x="2974" y="326"/>
                  </a:lnTo>
                  <a:lnTo>
                    <a:pt x="2976" y="326"/>
                  </a:lnTo>
                  <a:lnTo>
                    <a:pt x="2978" y="328"/>
                  </a:lnTo>
                  <a:lnTo>
                    <a:pt x="2981" y="330"/>
                  </a:lnTo>
                  <a:lnTo>
                    <a:pt x="2983" y="332"/>
                  </a:lnTo>
                  <a:lnTo>
                    <a:pt x="2983" y="332"/>
                  </a:lnTo>
                  <a:lnTo>
                    <a:pt x="2985" y="332"/>
                  </a:lnTo>
                  <a:lnTo>
                    <a:pt x="2985" y="332"/>
                  </a:lnTo>
                  <a:lnTo>
                    <a:pt x="2986" y="330"/>
                  </a:lnTo>
                  <a:lnTo>
                    <a:pt x="2988" y="330"/>
                  </a:lnTo>
                  <a:lnTo>
                    <a:pt x="2990" y="330"/>
                  </a:lnTo>
                  <a:lnTo>
                    <a:pt x="2992" y="328"/>
                  </a:lnTo>
                  <a:lnTo>
                    <a:pt x="2993" y="326"/>
                  </a:lnTo>
                  <a:lnTo>
                    <a:pt x="2997" y="328"/>
                  </a:lnTo>
                  <a:lnTo>
                    <a:pt x="2997" y="328"/>
                  </a:lnTo>
                  <a:lnTo>
                    <a:pt x="2999" y="330"/>
                  </a:lnTo>
                  <a:lnTo>
                    <a:pt x="3000" y="332"/>
                  </a:lnTo>
                  <a:lnTo>
                    <a:pt x="3000" y="332"/>
                  </a:lnTo>
                  <a:lnTo>
                    <a:pt x="3004" y="332"/>
                  </a:lnTo>
                  <a:lnTo>
                    <a:pt x="3004" y="333"/>
                  </a:lnTo>
                  <a:lnTo>
                    <a:pt x="3006" y="333"/>
                  </a:lnTo>
                  <a:lnTo>
                    <a:pt x="3006" y="335"/>
                  </a:lnTo>
                  <a:lnTo>
                    <a:pt x="3007" y="335"/>
                  </a:lnTo>
                  <a:lnTo>
                    <a:pt x="3007" y="344"/>
                  </a:lnTo>
                  <a:lnTo>
                    <a:pt x="3009" y="344"/>
                  </a:lnTo>
                  <a:lnTo>
                    <a:pt x="3009" y="344"/>
                  </a:lnTo>
                  <a:lnTo>
                    <a:pt x="3006" y="344"/>
                  </a:lnTo>
                  <a:lnTo>
                    <a:pt x="3006" y="344"/>
                  </a:lnTo>
                  <a:lnTo>
                    <a:pt x="3004" y="342"/>
                  </a:lnTo>
                  <a:lnTo>
                    <a:pt x="3004" y="335"/>
                  </a:lnTo>
                  <a:lnTo>
                    <a:pt x="2997" y="335"/>
                  </a:lnTo>
                  <a:lnTo>
                    <a:pt x="2997" y="332"/>
                  </a:lnTo>
                  <a:lnTo>
                    <a:pt x="2993" y="332"/>
                  </a:lnTo>
                  <a:lnTo>
                    <a:pt x="2992" y="332"/>
                  </a:lnTo>
                  <a:lnTo>
                    <a:pt x="2990" y="333"/>
                  </a:lnTo>
                  <a:lnTo>
                    <a:pt x="2990" y="335"/>
                  </a:lnTo>
                  <a:lnTo>
                    <a:pt x="2988" y="335"/>
                  </a:lnTo>
                  <a:lnTo>
                    <a:pt x="2986" y="335"/>
                  </a:lnTo>
                  <a:lnTo>
                    <a:pt x="2986" y="335"/>
                  </a:lnTo>
                  <a:lnTo>
                    <a:pt x="2972" y="335"/>
                  </a:lnTo>
                  <a:lnTo>
                    <a:pt x="2972" y="333"/>
                  </a:lnTo>
                  <a:lnTo>
                    <a:pt x="2967" y="332"/>
                  </a:lnTo>
                  <a:lnTo>
                    <a:pt x="2967" y="326"/>
                  </a:lnTo>
                  <a:lnTo>
                    <a:pt x="2965" y="326"/>
                  </a:lnTo>
                  <a:lnTo>
                    <a:pt x="2964" y="325"/>
                  </a:lnTo>
                  <a:lnTo>
                    <a:pt x="2962" y="321"/>
                  </a:lnTo>
                  <a:lnTo>
                    <a:pt x="2960" y="319"/>
                  </a:lnTo>
                  <a:lnTo>
                    <a:pt x="2960" y="319"/>
                  </a:lnTo>
                  <a:lnTo>
                    <a:pt x="2958" y="319"/>
                  </a:lnTo>
                  <a:lnTo>
                    <a:pt x="2958" y="319"/>
                  </a:lnTo>
                  <a:lnTo>
                    <a:pt x="2951" y="326"/>
                  </a:lnTo>
                  <a:lnTo>
                    <a:pt x="2948" y="326"/>
                  </a:lnTo>
                  <a:lnTo>
                    <a:pt x="2950" y="325"/>
                  </a:lnTo>
                  <a:lnTo>
                    <a:pt x="2950" y="323"/>
                  </a:lnTo>
                  <a:lnTo>
                    <a:pt x="2951" y="321"/>
                  </a:lnTo>
                  <a:lnTo>
                    <a:pt x="2955" y="319"/>
                  </a:lnTo>
                  <a:lnTo>
                    <a:pt x="2957" y="311"/>
                  </a:lnTo>
                  <a:lnTo>
                    <a:pt x="2958" y="311"/>
                  </a:lnTo>
                  <a:lnTo>
                    <a:pt x="2958" y="309"/>
                  </a:lnTo>
                  <a:lnTo>
                    <a:pt x="2958" y="309"/>
                  </a:lnTo>
                  <a:lnTo>
                    <a:pt x="2958" y="306"/>
                  </a:lnTo>
                  <a:lnTo>
                    <a:pt x="2958" y="302"/>
                  </a:lnTo>
                  <a:lnTo>
                    <a:pt x="2958" y="299"/>
                  </a:lnTo>
                  <a:lnTo>
                    <a:pt x="2962" y="290"/>
                  </a:lnTo>
                  <a:lnTo>
                    <a:pt x="2964" y="288"/>
                  </a:lnTo>
                  <a:lnTo>
                    <a:pt x="2965" y="286"/>
                  </a:lnTo>
                  <a:lnTo>
                    <a:pt x="2967" y="285"/>
                  </a:lnTo>
                  <a:lnTo>
                    <a:pt x="2971" y="283"/>
                  </a:lnTo>
                  <a:lnTo>
                    <a:pt x="2969" y="281"/>
                  </a:lnTo>
                  <a:lnTo>
                    <a:pt x="2969" y="279"/>
                  </a:lnTo>
                  <a:lnTo>
                    <a:pt x="2967" y="278"/>
                  </a:lnTo>
                  <a:lnTo>
                    <a:pt x="2962" y="278"/>
                  </a:lnTo>
                  <a:lnTo>
                    <a:pt x="2955" y="278"/>
                  </a:lnTo>
                  <a:lnTo>
                    <a:pt x="2950" y="278"/>
                  </a:lnTo>
                  <a:lnTo>
                    <a:pt x="2944" y="276"/>
                  </a:lnTo>
                  <a:lnTo>
                    <a:pt x="2944" y="276"/>
                  </a:lnTo>
                  <a:lnTo>
                    <a:pt x="2943" y="276"/>
                  </a:lnTo>
                  <a:lnTo>
                    <a:pt x="2937" y="267"/>
                  </a:lnTo>
                  <a:lnTo>
                    <a:pt x="2934" y="267"/>
                  </a:lnTo>
                  <a:lnTo>
                    <a:pt x="2930" y="264"/>
                  </a:lnTo>
                  <a:lnTo>
                    <a:pt x="2927" y="264"/>
                  </a:lnTo>
                  <a:lnTo>
                    <a:pt x="2927" y="262"/>
                  </a:lnTo>
                  <a:lnTo>
                    <a:pt x="2925" y="262"/>
                  </a:lnTo>
                  <a:lnTo>
                    <a:pt x="2925" y="260"/>
                  </a:lnTo>
                  <a:lnTo>
                    <a:pt x="2920" y="260"/>
                  </a:lnTo>
                  <a:lnTo>
                    <a:pt x="2920" y="260"/>
                  </a:lnTo>
                  <a:lnTo>
                    <a:pt x="2918" y="258"/>
                  </a:lnTo>
                  <a:lnTo>
                    <a:pt x="2915" y="258"/>
                  </a:lnTo>
                  <a:lnTo>
                    <a:pt x="2910" y="258"/>
                  </a:lnTo>
                  <a:lnTo>
                    <a:pt x="2910" y="260"/>
                  </a:lnTo>
                  <a:lnTo>
                    <a:pt x="2904" y="260"/>
                  </a:lnTo>
                  <a:lnTo>
                    <a:pt x="2904" y="264"/>
                  </a:lnTo>
                  <a:lnTo>
                    <a:pt x="2901" y="264"/>
                  </a:lnTo>
                  <a:lnTo>
                    <a:pt x="2901" y="264"/>
                  </a:lnTo>
                  <a:lnTo>
                    <a:pt x="2899" y="265"/>
                  </a:lnTo>
                  <a:lnTo>
                    <a:pt x="2897" y="265"/>
                  </a:lnTo>
                  <a:lnTo>
                    <a:pt x="2896" y="265"/>
                  </a:lnTo>
                  <a:lnTo>
                    <a:pt x="2896" y="265"/>
                  </a:lnTo>
                  <a:lnTo>
                    <a:pt x="2896" y="267"/>
                  </a:lnTo>
                  <a:lnTo>
                    <a:pt x="2901" y="267"/>
                  </a:lnTo>
                  <a:lnTo>
                    <a:pt x="2901" y="269"/>
                  </a:lnTo>
                  <a:lnTo>
                    <a:pt x="2903" y="269"/>
                  </a:lnTo>
                  <a:lnTo>
                    <a:pt x="2903" y="269"/>
                  </a:lnTo>
                  <a:lnTo>
                    <a:pt x="2906" y="271"/>
                  </a:lnTo>
                  <a:lnTo>
                    <a:pt x="2904" y="274"/>
                  </a:lnTo>
                  <a:lnTo>
                    <a:pt x="2903" y="276"/>
                  </a:lnTo>
                  <a:lnTo>
                    <a:pt x="2901" y="278"/>
                  </a:lnTo>
                  <a:lnTo>
                    <a:pt x="2899" y="279"/>
                  </a:lnTo>
                  <a:lnTo>
                    <a:pt x="2896" y="279"/>
                  </a:lnTo>
                  <a:lnTo>
                    <a:pt x="2892" y="276"/>
                  </a:lnTo>
                  <a:lnTo>
                    <a:pt x="2890" y="274"/>
                  </a:lnTo>
                  <a:lnTo>
                    <a:pt x="2887" y="274"/>
                  </a:lnTo>
                  <a:lnTo>
                    <a:pt x="2885" y="272"/>
                  </a:lnTo>
                  <a:lnTo>
                    <a:pt x="2876" y="272"/>
                  </a:lnTo>
                  <a:lnTo>
                    <a:pt x="2876" y="272"/>
                  </a:lnTo>
                  <a:lnTo>
                    <a:pt x="2876" y="276"/>
                  </a:lnTo>
                  <a:lnTo>
                    <a:pt x="2875" y="279"/>
                  </a:lnTo>
                  <a:lnTo>
                    <a:pt x="2875" y="285"/>
                  </a:lnTo>
                  <a:lnTo>
                    <a:pt x="2876" y="285"/>
                  </a:lnTo>
                  <a:lnTo>
                    <a:pt x="2880" y="285"/>
                  </a:lnTo>
                  <a:lnTo>
                    <a:pt x="2882" y="286"/>
                  </a:lnTo>
                  <a:lnTo>
                    <a:pt x="2883" y="290"/>
                  </a:lnTo>
                  <a:lnTo>
                    <a:pt x="2889" y="290"/>
                  </a:lnTo>
                  <a:lnTo>
                    <a:pt x="2890" y="293"/>
                  </a:lnTo>
                  <a:lnTo>
                    <a:pt x="2892" y="293"/>
                  </a:lnTo>
                  <a:lnTo>
                    <a:pt x="2892" y="293"/>
                  </a:lnTo>
                  <a:lnTo>
                    <a:pt x="2894" y="295"/>
                  </a:lnTo>
                  <a:lnTo>
                    <a:pt x="2894" y="295"/>
                  </a:lnTo>
                  <a:lnTo>
                    <a:pt x="2896" y="295"/>
                  </a:lnTo>
                  <a:lnTo>
                    <a:pt x="2896" y="297"/>
                  </a:lnTo>
                  <a:lnTo>
                    <a:pt x="2897" y="297"/>
                  </a:lnTo>
                  <a:lnTo>
                    <a:pt x="2896" y="300"/>
                  </a:lnTo>
                  <a:lnTo>
                    <a:pt x="2897" y="300"/>
                  </a:lnTo>
                  <a:lnTo>
                    <a:pt x="2899" y="302"/>
                  </a:lnTo>
                  <a:lnTo>
                    <a:pt x="2901" y="302"/>
                  </a:lnTo>
                  <a:lnTo>
                    <a:pt x="2903" y="304"/>
                  </a:lnTo>
                  <a:lnTo>
                    <a:pt x="2903" y="306"/>
                  </a:lnTo>
                  <a:lnTo>
                    <a:pt x="2899" y="306"/>
                  </a:lnTo>
                  <a:lnTo>
                    <a:pt x="2899" y="306"/>
                  </a:lnTo>
                  <a:lnTo>
                    <a:pt x="2897" y="304"/>
                  </a:lnTo>
                  <a:lnTo>
                    <a:pt x="2897" y="304"/>
                  </a:lnTo>
                  <a:lnTo>
                    <a:pt x="2897" y="302"/>
                  </a:lnTo>
                  <a:lnTo>
                    <a:pt x="2896" y="300"/>
                  </a:lnTo>
                  <a:lnTo>
                    <a:pt x="2896" y="300"/>
                  </a:lnTo>
                  <a:lnTo>
                    <a:pt x="2894" y="299"/>
                  </a:lnTo>
                  <a:lnTo>
                    <a:pt x="2885" y="299"/>
                  </a:lnTo>
                  <a:lnTo>
                    <a:pt x="2885" y="299"/>
                  </a:lnTo>
                  <a:lnTo>
                    <a:pt x="2883" y="299"/>
                  </a:lnTo>
                  <a:lnTo>
                    <a:pt x="2883" y="300"/>
                  </a:lnTo>
                  <a:lnTo>
                    <a:pt x="2880" y="300"/>
                  </a:lnTo>
                  <a:lnTo>
                    <a:pt x="2880" y="300"/>
                  </a:lnTo>
                  <a:lnTo>
                    <a:pt x="2878" y="299"/>
                  </a:lnTo>
                  <a:lnTo>
                    <a:pt x="2878" y="299"/>
                  </a:lnTo>
                  <a:lnTo>
                    <a:pt x="2873" y="299"/>
                  </a:lnTo>
                  <a:lnTo>
                    <a:pt x="2873" y="299"/>
                  </a:lnTo>
                  <a:lnTo>
                    <a:pt x="2871" y="299"/>
                  </a:lnTo>
                  <a:lnTo>
                    <a:pt x="2868" y="302"/>
                  </a:lnTo>
                  <a:lnTo>
                    <a:pt x="2864" y="300"/>
                  </a:lnTo>
                  <a:lnTo>
                    <a:pt x="2861" y="299"/>
                  </a:lnTo>
                  <a:lnTo>
                    <a:pt x="2859" y="297"/>
                  </a:lnTo>
                  <a:lnTo>
                    <a:pt x="2857" y="297"/>
                  </a:lnTo>
                  <a:lnTo>
                    <a:pt x="2859" y="290"/>
                  </a:lnTo>
                  <a:lnTo>
                    <a:pt x="2859" y="290"/>
                  </a:lnTo>
                  <a:lnTo>
                    <a:pt x="2857" y="285"/>
                  </a:lnTo>
                  <a:lnTo>
                    <a:pt x="2855" y="283"/>
                  </a:lnTo>
                  <a:lnTo>
                    <a:pt x="2855" y="281"/>
                  </a:lnTo>
                  <a:lnTo>
                    <a:pt x="2854" y="281"/>
                  </a:lnTo>
                  <a:lnTo>
                    <a:pt x="2854" y="274"/>
                  </a:lnTo>
                  <a:lnTo>
                    <a:pt x="2854" y="274"/>
                  </a:lnTo>
                  <a:lnTo>
                    <a:pt x="2854" y="269"/>
                  </a:lnTo>
                  <a:lnTo>
                    <a:pt x="2855" y="269"/>
                  </a:lnTo>
                  <a:lnTo>
                    <a:pt x="2855" y="265"/>
                  </a:lnTo>
                  <a:lnTo>
                    <a:pt x="2855" y="265"/>
                  </a:lnTo>
                  <a:lnTo>
                    <a:pt x="2857" y="264"/>
                  </a:lnTo>
                  <a:lnTo>
                    <a:pt x="2854" y="260"/>
                  </a:lnTo>
                  <a:lnTo>
                    <a:pt x="2854" y="255"/>
                  </a:lnTo>
                  <a:lnTo>
                    <a:pt x="2855" y="253"/>
                  </a:lnTo>
                  <a:lnTo>
                    <a:pt x="2854" y="248"/>
                  </a:lnTo>
                  <a:lnTo>
                    <a:pt x="2852" y="248"/>
                  </a:lnTo>
                  <a:lnTo>
                    <a:pt x="2852" y="246"/>
                  </a:lnTo>
                  <a:lnTo>
                    <a:pt x="2850" y="244"/>
                  </a:lnTo>
                  <a:lnTo>
                    <a:pt x="2850" y="243"/>
                  </a:lnTo>
                  <a:lnTo>
                    <a:pt x="2847" y="243"/>
                  </a:lnTo>
                  <a:lnTo>
                    <a:pt x="2847" y="244"/>
                  </a:lnTo>
                  <a:lnTo>
                    <a:pt x="2847" y="244"/>
                  </a:lnTo>
                  <a:lnTo>
                    <a:pt x="2848" y="258"/>
                  </a:lnTo>
                  <a:lnTo>
                    <a:pt x="2847" y="274"/>
                  </a:lnTo>
                  <a:lnTo>
                    <a:pt x="2847" y="276"/>
                  </a:lnTo>
                  <a:lnTo>
                    <a:pt x="2845" y="278"/>
                  </a:lnTo>
                  <a:lnTo>
                    <a:pt x="2845" y="279"/>
                  </a:lnTo>
                  <a:lnTo>
                    <a:pt x="2841" y="281"/>
                  </a:lnTo>
                  <a:lnTo>
                    <a:pt x="2841" y="283"/>
                  </a:lnTo>
                  <a:lnTo>
                    <a:pt x="2838" y="283"/>
                  </a:lnTo>
                  <a:lnTo>
                    <a:pt x="2838" y="285"/>
                  </a:lnTo>
                  <a:lnTo>
                    <a:pt x="2836" y="285"/>
                  </a:lnTo>
                  <a:lnTo>
                    <a:pt x="2836" y="290"/>
                  </a:lnTo>
                  <a:lnTo>
                    <a:pt x="2834" y="295"/>
                  </a:lnTo>
                  <a:lnTo>
                    <a:pt x="2833" y="299"/>
                  </a:lnTo>
                  <a:lnTo>
                    <a:pt x="2833" y="302"/>
                  </a:lnTo>
                  <a:lnTo>
                    <a:pt x="2834" y="304"/>
                  </a:lnTo>
                  <a:lnTo>
                    <a:pt x="2836" y="306"/>
                  </a:lnTo>
                  <a:lnTo>
                    <a:pt x="2838" y="306"/>
                  </a:lnTo>
                  <a:lnTo>
                    <a:pt x="2838" y="309"/>
                  </a:lnTo>
                  <a:lnTo>
                    <a:pt x="2838" y="309"/>
                  </a:lnTo>
                  <a:lnTo>
                    <a:pt x="2838" y="311"/>
                  </a:lnTo>
                  <a:lnTo>
                    <a:pt x="2840" y="311"/>
                  </a:lnTo>
                  <a:lnTo>
                    <a:pt x="2840" y="312"/>
                  </a:lnTo>
                  <a:lnTo>
                    <a:pt x="2840" y="314"/>
                  </a:lnTo>
                  <a:lnTo>
                    <a:pt x="2841" y="314"/>
                  </a:lnTo>
                  <a:lnTo>
                    <a:pt x="2841" y="316"/>
                  </a:lnTo>
                  <a:lnTo>
                    <a:pt x="2841" y="321"/>
                  </a:lnTo>
                  <a:lnTo>
                    <a:pt x="2838" y="323"/>
                  </a:lnTo>
                  <a:lnTo>
                    <a:pt x="2838" y="326"/>
                  </a:lnTo>
                  <a:lnTo>
                    <a:pt x="2838" y="326"/>
                  </a:lnTo>
                  <a:lnTo>
                    <a:pt x="2838" y="326"/>
                  </a:lnTo>
                  <a:lnTo>
                    <a:pt x="2838" y="326"/>
                  </a:lnTo>
                  <a:lnTo>
                    <a:pt x="2838" y="337"/>
                  </a:lnTo>
                  <a:lnTo>
                    <a:pt x="2841" y="339"/>
                  </a:lnTo>
                  <a:lnTo>
                    <a:pt x="2841" y="347"/>
                  </a:lnTo>
                  <a:lnTo>
                    <a:pt x="2841" y="347"/>
                  </a:lnTo>
                  <a:lnTo>
                    <a:pt x="2841" y="347"/>
                  </a:lnTo>
                  <a:lnTo>
                    <a:pt x="2845" y="347"/>
                  </a:lnTo>
                  <a:lnTo>
                    <a:pt x="2845" y="346"/>
                  </a:lnTo>
                  <a:lnTo>
                    <a:pt x="2857" y="344"/>
                  </a:lnTo>
                  <a:lnTo>
                    <a:pt x="2857" y="344"/>
                  </a:lnTo>
                  <a:lnTo>
                    <a:pt x="2861" y="342"/>
                  </a:lnTo>
                  <a:lnTo>
                    <a:pt x="2864" y="340"/>
                  </a:lnTo>
                  <a:lnTo>
                    <a:pt x="2869" y="340"/>
                  </a:lnTo>
                  <a:lnTo>
                    <a:pt x="2873" y="340"/>
                  </a:lnTo>
                  <a:lnTo>
                    <a:pt x="2873" y="340"/>
                  </a:lnTo>
                  <a:lnTo>
                    <a:pt x="2875" y="340"/>
                  </a:lnTo>
                  <a:lnTo>
                    <a:pt x="2875" y="342"/>
                  </a:lnTo>
                  <a:lnTo>
                    <a:pt x="2878" y="344"/>
                  </a:lnTo>
                  <a:lnTo>
                    <a:pt x="2882" y="342"/>
                  </a:lnTo>
                  <a:lnTo>
                    <a:pt x="2885" y="344"/>
                  </a:lnTo>
                  <a:lnTo>
                    <a:pt x="2889" y="346"/>
                  </a:lnTo>
                  <a:lnTo>
                    <a:pt x="2890" y="346"/>
                  </a:lnTo>
                  <a:lnTo>
                    <a:pt x="2892" y="347"/>
                  </a:lnTo>
                  <a:lnTo>
                    <a:pt x="2892" y="351"/>
                  </a:lnTo>
                  <a:lnTo>
                    <a:pt x="2894" y="353"/>
                  </a:lnTo>
                  <a:lnTo>
                    <a:pt x="2896" y="353"/>
                  </a:lnTo>
                  <a:lnTo>
                    <a:pt x="2896" y="360"/>
                  </a:lnTo>
                  <a:lnTo>
                    <a:pt x="2896" y="360"/>
                  </a:lnTo>
                  <a:lnTo>
                    <a:pt x="2897" y="360"/>
                  </a:lnTo>
                  <a:lnTo>
                    <a:pt x="2897" y="361"/>
                  </a:lnTo>
                  <a:lnTo>
                    <a:pt x="2899" y="361"/>
                  </a:lnTo>
                  <a:lnTo>
                    <a:pt x="2901" y="365"/>
                  </a:lnTo>
                  <a:lnTo>
                    <a:pt x="2901" y="368"/>
                  </a:lnTo>
                  <a:lnTo>
                    <a:pt x="2904" y="370"/>
                  </a:lnTo>
                  <a:lnTo>
                    <a:pt x="2904" y="372"/>
                  </a:lnTo>
                  <a:lnTo>
                    <a:pt x="2896" y="377"/>
                  </a:lnTo>
                  <a:lnTo>
                    <a:pt x="2894" y="379"/>
                  </a:lnTo>
                  <a:lnTo>
                    <a:pt x="2894" y="382"/>
                  </a:lnTo>
                  <a:lnTo>
                    <a:pt x="2896" y="386"/>
                  </a:lnTo>
                  <a:lnTo>
                    <a:pt x="2899" y="388"/>
                  </a:lnTo>
                  <a:lnTo>
                    <a:pt x="2903" y="389"/>
                  </a:lnTo>
                  <a:lnTo>
                    <a:pt x="2903" y="391"/>
                  </a:lnTo>
                  <a:lnTo>
                    <a:pt x="2908" y="391"/>
                  </a:lnTo>
                  <a:lnTo>
                    <a:pt x="2908" y="393"/>
                  </a:lnTo>
                  <a:lnTo>
                    <a:pt x="2911" y="393"/>
                  </a:lnTo>
                  <a:lnTo>
                    <a:pt x="2911" y="393"/>
                  </a:lnTo>
                  <a:lnTo>
                    <a:pt x="2913" y="393"/>
                  </a:lnTo>
                  <a:lnTo>
                    <a:pt x="2913" y="395"/>
                  </a:lnTo>
                  <a:lnTo>
                    <a:pt x="2918" y="395"/>
                  </a:lnTo>
                  <a:lnTo>
                    <a:pt x="2918" y="395"/>
                  </a:lnTo>
                  <a:lnTo>
                    <a:pt x="2922" y="395"/>
                  </a:lnTo>
                  <a:lnTo>
                    <a:pt x="2922" y="396"/>
                  </a:lnTo>
                  <a:lnTo>
                    <a:pt x="2923" y="398"/>
                  </a:lnTo>
                  <a:lnTo>
                    <a:pt x="2923" y="398"/>
                  </a:lnTo>
                  <a:lnTo>
                    <a:pt x="2916" y="400"/>
                  </a:lnTo>
                  <a:lnTo>
                    <a:pt x="2916" y="398"/>
                  </a:lnTo>
                  <a:lnTo>
                    <a:pt x="2913" y="398"/>
                  </a:lnTo>
                  <a:lnTo>
                    <a:pt x="2913" y="398"/>
                  </a:lnTo>
                  <a:lnTo>
                    <a:pt x="2911" y="396"/>
                  </a:lnTo>
                  <a:lnTo>
                    <a:pt x="2908" y="396"/>
                  </a:lnTo>
                  <a:lnTo>
                    <a:pt x="2908" y="396"/>
                  </a:lnTo>
                  <a:lnTo>
                    <a:pt x="2906" y="396"/>
                  </a:lnTo>
                  <a:lnTo>
                    <a:pt x="2904" y="393"/>
                  </a:lnTo>
                  <a:lnTo>
                    <a:pt x="2901" y="393"/>
                  </a:lnTo>
                  <a:lnTo>
                    <a:pt x="2901" y="395"/>
                  </a:lnTo>
                  <a:lnTo>
                    <a:pt x="2897" y="395"/>
                  </a:lnTo>
                  <a:lnTo>
                    <a:pt x="2897" y="400"/>
                  </a:lnTo>
                  <a:lnTo>
                    <a:pt x="2899" y="400"/>
                  </a:lnTo>
                  <a:lnTo>
                    <a:pt x="2899" y="402"/>
                  </a:lnTo>
                  <a:lnTo>
                    <a:pt x="2885" y="393"/>
                  </a:lnTo>
                  <a:lnTo>
                    <a:pt x="2885" y="388"/>
                  </a:lnTo>
                  <a:lnTo>
                    <a:pt x="2887" y="382"/>
                  </a:lnTo>
                  <a:lnTo>
                    <a:pt x="2887" y="377"/>
                  </a:lnTo>
                  <a:lnTo>
                    <a:pt x="2887" y="374"/>
                  </a:lnTo>
                  <a:lnTo>
                    <a:pt x="2887" y="363"/>
                  </a:lnTo>
                  <a:lnTo>
                    <a:pt x="2887" y="363"/>
                  </a:lnTo>
                  <a:lnTo>
                    <a:pt x="2887" y="361"/>
                  </a:lnTo>
                  <a:lnTo>
                    <a:pt x="2883" y="360"/>
                  </a:lnTo>
                  <a:lnTo>
                    <a:pt x="2883" y="358"/>
                  </a:lnTo>
                  <a:lnTo>
                    <a:pt x="2883" y="358"/>
                  </a:lnTo>
                  <a:lnTo>
                    <a:pt x="2882" y="356"/>
                  </a:lnTo>
                  <a:lnTo>
                    <a:pt x="2882" y="353"/>
                  </a:lnTo>
                  <a:lnTo>
                    <a:pt x="2882" y="351"/>
                  </a:lnTo>
                  <a:lnTo>
                    <a:pt x="2882" y="349"/>
                  </a:lnTo>
                  <a:lnTo>
                    <a:pt x="2880" y="349"/>
                  </a:lnTo>
                  <a:lnTo>
                    <a:pt x="2880" y="347"/>
                  </a:lnTo>
                  <a:lnTo>
                    <a:pt x="2871" y="347"/>
                  </a:lnTo>
                  <a:lnTo>
                    <a:pt x="2868" y="351"/>
                  </a:lnTo>
                  <a:lnTo>
                    <a:pt x="2866" y="351"/>
                  </a:lnTo>
                  <a:lnTo>
                    <a:pt x="2866" y="353"/>
                  </a:lnTo>
                  <a:lnTo>
                    <a:pt x="2862" y="353"/>
                  </a:lnTo>
                  <a:lnTo>
                    <a:pt x="2857" y="354"/>
                  </a:lnTo>
                  <a:lnTo>
                    <a:pt x="2850" y="356"/>
                  </a:lnTo>
                  <a:lnTo>
                    <a:pt x="2847" y="368"/>
                  </a:lnTo>
                  <a:lnTo>
                    <a:pt x="2848" y="372"/>
                  </a:lnTo>
                  <a:lnTo>
                    <a:pt x="2850" y="374"/>
                  </a:lnTo>
                  <a:lnTo>
                    <a:pt x="2847" y="388"/>
                  </a:lnTo>
                  <a:lnTo>
                    <a:pt x="2847" y="388"/>
                  </a:lnTo>
                  <a:lnTo>
                    <a:pt x="2847" y="389"/>
                  </a:lnTo>
                  <a:lnTo>
                    <a:pt x="2845" y="389"/>
                  </a:lnTo>
                  <a:lnTo>
                    <a:pt x="2847" y="396"/>
                  </a:lnTo>
                  <a:lnTo>
                    <a:pt x="2843" y="398"/>
                  </a:lnTo>
                  <a:lnTo>
                    <a:pt x="2841" y="403"/>
                  </a:lnTo>
                  <a:lnTo>
                    <a:pt x="2840" y="405"/>
                  </a:lnTo>
                  <a:lnTo>
                    <a:pt x="2840" y="407"/>
                  </a:lnTo>
                  <a:lnTo>
                    <a:pt x="2838" y="407"/>
                  </a:lnTo>
                  <a:lnTo>
                    <a:pt x="2838" y="409"/>
                  </a:lnTo>
                  <a:lnTo>
                    <a:pt x="2833" y="410"/>
                  </a:lnTo>
                  <a:lnTo>
                    <a:pt x="2827" y="410"/>
                  </a:lnTo>
                  <a:lnTo>
                    <a:pt x="2822" y="412"/>
                  </a:lnTo>
                  <a:lnTo>
                    <a:pt x="2817" y="415"/>
                  </a:lnTo>
                  <a:lnTo>
                    <a:pt x="2814" y="417"/>
                  </a:lnTo>
                  <a:lnTo>
                    <a:pt x="2814" y="417"/>
                  </a:lnTo>
                  <a:lnTo>
                    <a:pt x="2814" y="419"/>
                  </a:lnTo>
                  <a:lnTo>
                    <a:pt x="2820" y="419"/>
                  </a:lnTo>
                  <a:lnTo>
                    <a:pt x="2820" y="422"/>
                  </a:lnTo>
                  <a:lnTo>
                    <a:pt x="2822" y="424"/>
                  </a:lnTo>
                  <a:lnTo>
                    <a:pt x="2822" y="426"/>
                  </a:lnTo>
                  <a:lnTo>
                    <a:pt x="2824" y="428"/>
                  </a:lnTo>
                  <a:lnTo>
                    <a:pt x="2824" y="435"/>
                  </a:lnTo>
                  <a:lnTo>
                    <a:pt x="2826" y="436"/>
                  </a:lnTo>
                  <a:lnTo>
                    <a:pt x="2826" y="440"/>
                  </a:lnTo>
                  <a:lnTo>
                    <a:pt x="2824" y="440"/>
                  </a:lnTo>
                  <a:lnTo>
                    <a:pt x="2824" y="436"/>
                  </a:lnTo>
                  <a:lnTo>
                    <a:pt x="2819" y="436"/>
                  </a:lnTo>
                  <a:lnTo>
                    <a:pt x="2817" y="435"/>
                  </a:lnTo>
                  <a:lnTo>
                    <a:pt x="2817" y="431"/>
                  </a:lnTo>
                  <a:lnTo>
                    <a:pt x="2815" y="429"/>
                  </a:lnTo>
                  <a:lnTo>
                    <a:pt x="2812" y="428"/>
                  </a:lnTo>
                  <a:lnTo>
                    <a:pt x="2812" y="422"/>
                  </a:lnTo>
                  <a:lnTo>
                    <a:pt x="2798" y="422"/>
                  </a:lnTo>
                  <a:lnTo>
                    <a:pt x="2798" y="422"/>
                  </a:lnTo>
                  <a:lnTo>
                    <a:pt x="2793" y="424"/>
                  </a:lnTo>
                  <a:lnTo>
                    <a:pt x="2793" y="422"/>
                  </a:lnTo>
                  <a:lnTo>
                    <a:pt x="2791" y="422"/>
                  </a:lnTo>
                  <a:lnTo>
                    <a:pt x="2791" y="422"/>
                  </a:lnTo>
                  <a:lnTo>
                    <a:pt x="2784" y="422"/>
                  </a:lnTo>
                  <a:lnTo>
                    <a:pt x="2784" y="419"/>
                  </a:lnTo>
                  <a:lnTo>
                    <a:pt x="2780" y="419"/>
                  </a:lnTo>
                  <a:lnTo>
                    <a:pt x="2780" y="419"/>
                  </a:lnTo>
                  <a:lnTo>
                    <a:pt x="2779" y="417"/>
                  </a:lnTo>
                  <a:lnTo>
                    <a:pt x="2777" y="410"/>
                  </a:lnTo>
                  <a:lnTo>
                    <a:pt x="2787" y="410"/>
                  </a:lnTo>
                  <a:lnTo>
                    <a:pt x="2791" y="410"/>
                  </a:lnTo>
                  <a:lnTo>
                    <a:pt x="2793" y="412"/>
                  </a:lnTo>
                  <a:lnTo>
                    <a:pt x="2796" y="412"/>
                  </a:lnTo>
                  <a:lnTo>
                    <a:pt x="2800" y="412"/>
                  </a:lnTo>
                  <a:lnTo>
                    <a:pt x="2800" y="410"/>
                  </a:lnTo>
                  <a:lnTo>
                    <a:pt x="2805" y="410"/>
                  </a:lnTo>
                  <a:lnTo>
                    <a:pt x="2807" y="407"/>
                  </a:lnTo>
                  <a:lnTo>
                    <a:pt x="2808" y="405"/>
                  </a:lnTo>
                  <a:lnTo>
                    <a:pt x="2808" y="403"/>
                  </a:lnTo>
                  <a:lnTo>
                    <a:pt x="2812" y="403"/>
                  </a:lnTo>
                  <a:lnTo>
                    <a:pt x="2814" y="405"/>
                  </a:lnTo>
                  <a:lnTo>
                    <a:pt x="2815" y="407"/>
                  </a:lnTo>
                  <a:lnTo>
                    <a:pt x="2819" y="405"/>
                  </a:lnTo>
                  <a:lnTo>
                    <a:pt x="2819" y="405"/>
                  </a:lnTo>
                  <a:lnTo>
                    <a:pt x="2820" y="403"/>
                  </a:lnTo>
                  <a:lnTo>
                    <a:pt x="2822" y="403"/>
                  </a:lnTo>
                  <a:lnTo>
                    <a:pt x="2822" y="402"/>
                  </a:lnTo>
                  <a:lnTo>
                    <a:pt x="2820" y="400"/>
                  </a:lnTo>
                  <a:lnTo>
                    <a:pt x="2820" y="398"/>
                  </a:lnTo>
                  <a:lnTo>
                    <a:pt x="2826" y="396"/>
                  </a:lnTo>
                  <a:lnTo>
                    <a:pt x="2826" y="391"/>
                  </a:lnTo>
                  <a:lnTo>
                    <a:pt x="2826" y="391"/>
                  </a:lnTo>
                  <a:lnTo>
                    <a:pt x="2826" y="389"/>
                  </a:lnTo>
                  <a:lnTo>
                    <a:pt x="2833" y="389"/>
                  </a:lnTo>
                  <a:lnTo>
                    <a:pt x="2831" y="386"/>
                  </a:lnTo>
                  <a:lnTo>
                    <a:pt x="2829" y="386"/>
                  </a:lnTo>
                  <a:lnTo>
                    <a:pt x="2829" y="382"/>
                  </a:lnTo>
                  <a:lnTo>
                    <a:pt x="2829" y="382"/>
                  </a:lnTo>
                  <a:lnTo>
                    <a:pt x="2829" y="381"/>
                  </a:lnTo>
                  <a:lnTo>
                    <a:pt x="2827" y="381"/>
                  </a:lnTo>
                  <a:lnTo>
                    <a:pt x="2827" y="379"/>
                  </a:lnTo>
                  <a:lnTo>
                    <a:pt x="2829" y="379"/>
                  </a:lnTo>
                  <a:lnTo>
                    <a:pt x="2829" y="374"/>
                  </a:lnTo>
                  <a:lnTo>
                    <a:pt x="2831" y="372"/>
                  </a:lnTo>
                  <a:lnTo>
                    <a:pt x="2833" y="367"/>
                  </a:lnTo>
                  <a:lnTo>
                    <a:pt x="2833" y="367"/>
                  </a:lnTo>
                  <a:lnTo>
                    <a:pt x="2833" y="361"/>
                  </a:lnTo>
                  <a:lnTo>
                    <a:pt x="2824" y="356"/>
                  </a:lnTo>
                  <a:lnTo>
                    <a:pt x="2824" y="353"/>
                  </a:lnTo>
                  <a:lnTo>
                    <a:pt x="2822" y="353"/>
                  </a:lnTo>
                  <a:lnTo>
                    <a:pt x="2820" y="347"/>
                  </a:lnTo>
                  <a:lnTo>
                    <a:pt x="2820" y="347"/>
                  </a:lnTo>
                  <a:lnTo>
                    <a:pt x="2819" y="344"/>
                  </a:lnTo>
                  <a:lnTo>
                    <a:pt x="2817" y="344"/>
                  </a:lnTo>
                  <a:lnTo>
                    <a:pt x="2819" y="339"/>
                  </a:lnTo>
                  <a:lnTo>
                    <a:pt x="2820" y="339"/>
                  </a:lnTo>
                  <a:lnTo>
                    <a:pt x="2819" y="337"/>
                  </a:lnTo>
                  <a:lnTo>
                    <a:pt x="2819" y="335"/>
                  </a:lnTo>
                  <a:lnTo>
                    <a:pt x="2819" y="332"/>
                  </a:lnTo>
                  <a:lnTo>
                    <a:pt x="2820" y="332"/>
                  </a:lnTo>
                  <a:lnTo>
                    <a:pt x="2820" y="328"/>
                  </a:lnTo>
                  <a:lnTo>
                    <a:pt x="2820" y="328"/>
                  </a:lnTo>
                  <a:lnTo>
                    <a:pt x="2822" y="323"/>
                  </a:lnTo>
                  <a:lnTo>
                    <a:pt x="2824" y="323"/>
                  </a:lnTo>
                  <a:lnTo>
                    <a:pt x="2822" y="319"/>
                  </a:lnTo>
                  <a:lnTo>
                    <a:pt x="2824" y="319"/>
                  </a:lnTo>
                  <a:lnTo>
                    <a:pt x="2824" y="314"/>
                  </a:lnTo>
                  <a:lnTo>
                    <a:pt x="2820" y="312"/>
                  </a:lnTo>
                  <a:lnTo>
                    <a:pt x="2820" y="312"/>
                  </a:lnTo>
                  <a:lnTo>
                    <a:pt x="2820" y="309"/>
                  </a:lnTo>
                  <a:lnTo>
                    <a:pt x="2820" y="307"/>
                  </a:lnTo>
                  <a:lnTo>
                    <a:pt x="2820" y="306"/>
                  </a:lnTo>
                  <a:lnTo>
                    <a:pt x="2817" y="304"/>
                  </a:lnTo>
                  <a:lnTo>
                    <a:pt x="2814" y="302"/>
                  </a:lnTo>
                  <a:lnTo>
                    <a:pt x="2814" y="302"/>
                  </a:lnTo>
                  <a:lnTo>
                    <a:pt x="2812" y="295"/>
                  </a:lnTo>
                  <a:lnTo>
                    <a:pt x="2812" y="295"/>
                  </a:lnTo>
                  <a:lnTo>
                    <a:pt x="2812" y="292"/>
                  </a:lnTo>
                  <a:lnTo>
                    <a:pt x="2812" y="290"/>
                  </a:lnTo>
                  <a:lnTo>
                    <a:pt x="2814" y="286"/>
                  </a:lnTo>
                  <a:lnTo>
                    <a:pt x="2814" y="286"/>
                  </a:lnTo>
                  <a:lnTo>
                    <a:pt x="2815" y="285"/>
                  </a:lnTo>
                  <a:lnTo>
                    <a:pt x="2817" y="283"/>
                  </a:lnTo>
                  <a:lnTo>
                    <a:pt x="2819" y="281"/>
                  </a:lnTo>
                  <a:lnTo>
                    <a:pt x="2819" y="278"/>
                  </a:lnTo>
                  <a:lnTo>
                    <a:pt x="2819" y="276"/>
                  </a:lnTo>
                  <a:lnTo>
                    <a:pt x="2820" y="276"/>
                  </a:lnTo>
                  <a:lnTo>
                    <a:pt x="2820" y="272"/>
                  </a:lnTo>
                  <a:lnTo>
                    <a:pt x="2820" y="272"/>
                  </a:lnTo>
                  <a:lnTo>
                    <a:pt x="2820" y="264"/>
                  </a:lnTo>
                  <a:lnTo>
                    <a:pt x="2820" y="264"/>
                  </a:lnTo>
                  <a:lnTo>
                    <a:pt x="2822" y="260"/>
                  </a:lnTo>
                  <a:lnTo>
                    <a:pt x="2824" y="260"/>
                  </a:lnTo>
                  <a:lnTo>
                    <a:pt x="2822" y="258"/>
                  </a:lnTo>
                  <a:lnTo>
                    <a:pt x="2822" y="258"/>
                  </a:lnTo>
                  <a:lnTo>
                    <a:pt x="2822" y="257"/>
                  </a:lnTo>
                  <a:lnTo>
                    <a:pt x="2824" y="251"/>
                  </a:lnTo>
                  <a:lnTo>
                    <a:pt x="2822" y="251"/>
                  </a:lnTo>
                  <a:lnTo>
                    <a:pt x="2822" y="248"/>
                  </a:lnTo>
                  <a:lnTo>
                    <a:pt x="2820" y="248"/>
                  </a:lnTo>
                  <a:lnTo>
                    <a:pt x="2820" y="244"/>
                  </a:lnTo>
                  <a:lnTo>
                    <a:pt x="2820" y="241"/>
                  </a:lnTo>
                  <a:lnTo>
                    <a:pt x="2810" y="239"/>
                  </a:lnTo>
                  <a:lnTo>
                    <a:pt x="2808" y="236"/>
                  </a:lnTo>
                  <a:lnTo>
                    <a:pt x="2784" y="239"/>
                  </a:lnTo>
                  <a:lnTo>
                    <a:pt x="2784" y="237"/>
                  </a:lnTo>
                  <a:lnTo>
                    <a:pt x="2784" y="237"/>
                  </a:lnTo>
                  <a:lnTo>
                    <a:pt x="2784" y="236"/>
                  </a:lnTo>
                  <a:lnTo>
                    <a:pt x="2784" y="239"/>
                  </a:lnTo>
                  <a:lnTo>
                    <a:pt x="2775" y="244"/>
                  </a:lnTo>
                  <a:lnTo>
                    <a:pt x="2775" y="246"/>
                  </a:lnTo>
                  <a:lnTo>
                    <a:pt x="2773" y="246"/>
                  </a:lnTo>
                  <a:lnTo>
                    <a:pt x="2773" y="248"/>
                  </a:lnTo>
                  <a:lnTo>
                    <a:pt x="2772" y="248"/>
                  </a:lnTo>
                  <a:lnTo>
                    <a:pt x="2772" y="251"/>
                  </a:lnTo>
                  <a:lnTo>
                    <a:pt x="2772" y="251"/>
                  </a:lnTo>
                  <a:lnTo>
                    <a:pt x="2772" y="255"/>
                  </a:lnTo>
                  <a:lnTo>
                    <a:pt x="2770" y="255"/>
                  </a:lnTo>
                  <a:lnTo>
                    <a:pt x="2770" y="257"/>
                  </a:lnTo>
                  <a:lnTo>
                    <a:pt x="2770" y="257"/>
                  </a:lnTo>
                  <a:lnTo>
                    <a:pt x="2770" y="258"/>
                  </a:lnTo>
                  <a:lnTo>
                    <a:pt x="2768" y="258"/>
                  </a:lnTo>
                  <a:lnTo>
                    <a:pt x="2768" y="260"/>
                  </a:lnTo>
                  <a:lnTo>
                    <a:pt x="2765" y="264"/>
                  </a:lnTo>
                  <a:lnTo>
                    <a:pt x="2765" y="265"/>
                  </a:lnTo>
                  <a:lnTo>
                    <a:pt x="2756" y="272"/>
                  </a:lnTo>
                  <a:lnTo>
                    <a:pt x="2754" y="279"/>
                  </a:lnTo>
                  <a:lnTo>
                    <a:pt x="2752" y="279"/>
                  </a:lnTo>
                  <a:lnTo>
                    <a:pt x="2751" y="281"/>
                  </a:lnTo>
                  <a:lnTo>
                    <a:pt x="2749" y="281"/>
                  </a:lnTo>
                  <a:lnTo>
                    <a:pt x="2749" y="285"/>
                  </a:lnTo>
                  <a:lnTo>
                    <a:pt x="2744" y="285"/>
                  </a:lnTo>
                  <a:lnTo>
                    <a:pt x="2744" y="285"/>
                  </a:lnTo>
                  <a:lnTo>
                    <a:pt x="2742" y="285"/>
                  </a:lnTo>
                  <a:lnTo>
                    <a:pt x="2742" y="286"/>
                  </a:lnTo>
                  <a:lnTo>
                    <a:pt x="2742" y="293"/>
                  </a:lnTo>
                  <a:lnTo>
                    <a:pt x="2742" y="293"/>
                  </a:lnTo>
                  <a:lnTo>
                    <a:pt x="2742" y="299"/>
                  </a:lnTo>
                  <a:lnTo>
                    <a:pt x="2744" y="299"/>
                  </a:lnTo>
                  <a:lnTo>
                    <a:pt x="2744" y="302"/>
                  </a:lnTo>
                  <a:lnTo>
                    <a:pt x="2745" y="302"/>
                  </a:lnTo>
                  <a:lnTo>
                    <a:pt x="2745" y="306"/>
                  </a:lnTo>
                  <a:lnTo>
                    <a:pt x="2745" y="306"/>
                  </a:lnTo>
                  <a:lnTo>
                    <a:pt x="2745" y="309"/>
                  </a:lnTo>
                  <a:lnTo>
                    <a:pt x="2745" y="311"/>
                  </a:lnTo>
                  <a:lnTo>
                    <a:pt x="2745" y="312"/>
                  </a:lnTo>
                  <a:lnTo>
                    <a:pt x="2745" y="314"/>
                  </a:lnTo>
                  <a:lnTo>
                    <a:pt x="2747" y="316"/>
                  </a:lnTo>
                  <a:lnTo>
                    <a:pt x="2747" y="318"/>
                  </a:lnTo>
                  <a:lnTo>
                    <a:pt x="2745" y="319"/>
                  </a:lnTo>
                  <a:lnTo>
                    <a:pt x="2745" y="319"/>
                  </a:lnTo>
                  <a:lnTo>
                    <a:pt x="2740" y="319"/>
                  </a:lnTo>
                  <a:lnTo>
                    <a:pt x="2740" y="326"/>
                  </a:lnTo>
                  <a:lnTo>
                    <a:pt x="2738" y="333"/>
                  </a:lnTo>
                  <a:lnTo>
                    <a:pt x="2742" y="333"/>
                  </a:lnTo>
                  <a:lnTo>
                    <a:pt x="2745" y="333"/>
                  </a:lnTo>
                  <a:lnTo>
                    <a:pt x="2749" y="335"/>
                  </a:lnTo>
                  <a:lnTo>
                    <a:pt x="2749" y="337"/>
                  </a:lnTo>
                  <a:lnTo>
                    <a:pt x="2751" y="337"/>
                  </a:lnTo>
                  <a:lnTo>
                    <a:pt x="2751" y="339"/>
                  </a:lnTo>
                  <a:lnTo>
                    <a:pt x="2752" y="337"/>
                  </a:lnTo>
                  <a:lnTo>
                    <a:pt x="2752" y="337"/>
                  </a:lnTo>
                  <a:lnTo>
                    <a:pt x="2754" y="335"/>
                  </a:lnTo>
                  <a:lnTo>
                    <a:pt x="2756" y="335"/>
                  </a:lnTo>
                  <a:lnTo>
                    <a:pt x="2756" y="337"/>
                  </a:lnTo>
                  <a:lnTo>
                    <a:pt x="2758" y="337"/>
                  </a:lnTo>
                  <a:lnTo>
                    <a:pt x="2756" y="340"/>
                  </a:lnTo>
                  <a:lnTo>
                    <a:pt x="2754" y="342"/>
                  </a:lnTo>
                  <a:lnTo>
                    <a:pt x="2752" y="344"/>
                  </a:lnTo>
                  <a:lnTo>
                    <a:pt x="2752" y="347"/>
                  </a:lnTo>
                  <a:lnTo>
                    <a:pt x="2754" y="349"/>
                  </a:lnTo>
                  <a:lnTo>
                    <a:pt x="2754" y="353"/>
                  </a:lnTo>
                  <a:lnTo>
                    <a:pt x="2756" y="353"/>
                  </a:lnTo>
                  <a:lnTo>
                    <a:pt x="2756" y="356"/>
                  </a:lnTo>
                  <a:lnTo>
                    <a:pt x="2758" y="356"/>
                  </a:lnTo>
                  <a:lnTo>
                    <a:pt x="2758" y="358"/>
                  </a:lnTo>
                  <a:lnTo>
                    <a:pt x="2758" y="358"/>
                  </a:lnTo>
                  <a:lnTo>
                    <a:pt x="2759" y="356"/>
                  </a:lnTo>
                  <a:lnTo>
                    <a:pt x="2759" y="356"/>
                  </a:lnTo>
                  <a:lnTo>
                    <a:pt x="2763" y="356"/>
                  </a:lnTo>
                  <a:lnTo>
                    <a:pt x="2759" y="365"/>
                  </a:lnTo>
                  <a:lnTo>
                    <a:pt x="2759" y="368"/>
                  </a:lnTo>
                  <a:lnTo>
                    <a:pt x="2758" y="370"/>
                  </a:lnTo>
                  <a:lnTo>
                    <a:pt x="2758" y="372"/>
                  </a:lnTo>
                  <a:lnTo>
                    <a:pt x="2756" y="372"/>
                  </a:lnTo>
                  <a:lnTo>
                    <a:pt x="2754" y="375"/>
                  </a:lnTo>
                  <a:lnTo>
                    <a:pt x="2751" y="375"/>
                  </a:lnTo>
                  <a:lnTo>
                    <a:pt x="2749" y="368"/>
                  </a:lnTo>
                  <a:lnTo>
                    <a:pt x="2749" y="368"/>
                  </a:lnTo>
                  <a:lnTo>
                    <a:pt x="2749" y="368"/>
                  </a:lnTo>
                  <a:lnTo>
                    <a:pt x="2745" y="368"/>
                  </a:lnTo>
                  <a:lnTo>
                    <a:pt x="2745" y="365"/>
                  </a:lnTo>
                  <a:lnTo>
                    <a:pt x="2740" y="361"/>
                  </a:lnTo>
                  <a:lnTo>
                    <a:pt x="2740" y="360"/>
                  </a:lnTo>
                  <a:lnTo>
                    <a:pt x="2735" y="356"/>
                  </a:lnTo>
                  <a:lnTo>
                    <a:pt x="2735" y="354"/>
                  </a:lnTo>
                  <a:lnTo>
                    <a:pt x="2733" y="354"/>
                  </a:lnTo>
                  <a:lnTo>
                    <a:pt x="2733" y="353"/>
                  </a:lnTo>
                  <a:lnTo>
                    <a:pt x="2730" y="353"/>
                  </a:lnTo>
                  <a:lnTo>
                    <a:pt x="2728" y="353"/>
                  </a:lnTo>
                  <a:lnTo>
                    <a:pt x="2726" y="353"/>
                  </a:lnTo>
                  <a:lnTo>
                    <a:pt x="2724" y="353"/>
                  </a:lnTo>
                  <a:lnTo>
                    <a:pt x="2723" y="349"/>
                  </a:lnTo>
                  <a:lnTo>
                    <a:pt x="2724" y="349"/>
                  </a:lnTo>
                  <a:lnTo>
                    <a:pt x="2724" y="349"/>
                  </a:lnTo>
                  <a:lnTo>
                    <a:pt x="2724" y="347"/>
                  </a:lnTo>
                  <a:lnTo>
                    <a:pt x="2721" y="346"/>
                  </a:lnTo>
                  <a:lnTo>
                    <a:pt x="2716" y="344"/>
                  </a:lnTo>
                  <a:lnTo>
                    <a:pt x="2712" y="342"/>
                  </a:lnTo>
                  <a:lnTo>
                    <a:pt x="2711" y="347"/>
                  </a:lnTo>
                  <a:lnTo>
                    <a:pt x="2709" y="351"/>
                  </a:lnTo>
                  <a:lnTo>
                    <a:pt x="2707" y="351"/>
                  </a:lnTo>
                  <a:lnTo>
                    <a:pt x="2705" y="347"/>
                  </a:lnTo>
                  <a:lnTo>
                    <a:pt x="2707" y="347"/>
                  </a:lnTo>
                  <a:lnTo>
                    <a:pt x="2709" y="339"/>
                  </a:lnTo>
                  <a:lnTo>
                    <a:pt x="2704" y="337"/>
                  </a:lnTo>
                  <a:lnTo>
                    <a:pt x="2704" y="335"/>
                  </a:lnTo>
                  <a:lnTo>
                    <a:pt x="2693" y="335"/>
                  </a:lnTo>
                  <a:lnTo>
                    <a:pt x="2693" y="335"/>
                  </a:lnTo>
                  <a:lnTo>
                    <a:pt x="2693" y="335"/>
                  </a:lnTo>
                  <a:lnTo>
                    <a:pt x="2691" y="335"/>
                  </a:lnTo>
                  <a:lnTo>
                    <a:pt x="2691" y="332"/>
                  </a:lnTo>
                  <a:lnTo>
                    <a:pt x="2690" y="332"/>
                  </a:lnTo>
                  <a:lnTo>
                    <a:pt x="2688" y="332"/>
                  </a:lnTo>
                  <a:lnTo>
                    <a:pt x="2686" y="332"/>
                  </a:lnTo>
                  <a:lnTo>
                    <a:pt x="2686" y="330"/>
                  </a:lnTo>
                  <a:lnTo>
                    <a:pt x="2684" y="328"/>
                  </a:lnTo>
                  <a:lnTo>
                    <a:pt x="2684" y="328"/>
                  </a:lnTo>
                  <a:lnTo>
                    <a:pt x="2683" y="326"/>
                  </a:lnTo>
                  <a:lnTo>
                    <a:pt x="2679" y="326"/>
                  </a:lnTo>
                  <a:lnTo>
                    <a:pt x="2677" y="328"/>
                  </a:lnTo>
                  <a:lnTo>
                    <a:pt x="2676" y="330"/>
                  </a:lnTo>
                  <a:lnTo>
                    <a:pt x="2676" y="332"/>
                  </a:lnTo>
                  <a:lnTo>
                    <a:pt x="2669" y="332"/>
                  </a:lnTo>
                  <a:lnTo>
                    <a:pt x="2665" y="332"/>
                  </a:lnTo>
                  <a:lnTo>
                    <a:pt x="2660" y="330"/>
                  </a:lnTo>
                  <a:lnTo>
                    <a:pt x="2655" y="330"/>
                  </a:lnTo>
                  <a:lnTo>
                    <a:pt x="2655" y="330"/>
                  </a:lnTo>
                  <a:lnTo>
                    <a:pt x="2655" y="330"/>
                  </a:lnTo>
                  <a:lnTo>
                    <a:pt x="2655" y="333"/>
                  </a:lnTo>
                  <a:lnTo>
                    <a:pt x="2653" y="333"/>
                  </a:lnTo>
                  <a:lnTo>
                    <a:pt x="2653" y="335"/>
                  </a:lnTo>
                  <a:lnTo>
                    <a:pt x="2646" y="335"/>
                  </a:lnTo>
                  <a:lnTo>
                    <a:pt x="2646" y="335"/>
                  </a:lnTo>
                  <a:lnTo>
                    <a:pt x="2646" y="335"/>
                  </a:lnTo>
                  <a:lnTo>
                    <a:pt x="2646" y="339"/>
                  </a:lnTo>
                  <a:lnTo>
                    <a:pt x="2648" y="340"/>
                  </a:lnTo>
                  <a:lnTo>
                    <a:pt x="2649" y="344"/>
                  </a:lnTo>
                  <a:lnTo>
                    <a:pt x="2649" y="344"/>
                  </a:lnTo>
                  <a:lnTo>
                    <a:pt x="2651" y="353"/>
                  </a:lnTo>
                  <a:lnTo>
                    <a:pt x="2653" y="353"/>
                  </a:lnTo>
                  <a:lnTo>
                    <a:pt x="2653" y="360"/>
                  </a:lnTo>
                  <a:lnTo>
                    <a:pt x="2651" y="360"/>
                  </a:lnTo>
                  <a:lnTo>
                    <a:pt x="2651" y="361"/>
                  </a:lnTo>
                  <a:lnTo>
                    <a:pt x="2651" y="363"/>
                  </a:lnTo>
                  <a:lnTo>
                    <a:pt x="2649" y="363"/>
                  </a:lnTo>
                  <a:lnTo>
                    <a:pt x="2649" y="365"/>
                  </a:lnTo>
                  <a:lnTo>
                    <a:pt x="2644" y="365"/>
                  </a:lnTo>
                  <a:lnTo>
                    <a:pt x="2641" y="363"/>
                  </a:lnTo>
                  <a:lnTo>
                    <a:pt x="2639" y="361"/>
                  </a:lnTo>
                  <a:lnTo>
                    <a:pt x="2639" y="361"/>
                  </a:lnTo>
                  <a:lnTo>
                    <a:pt x="2639" y="361"/>
                  </a:lnTo>
                  <a:lnTo>
                    <a:pt x="2637" y="361"/>
                  </a:lnTo>
                  <a:lnTo>
                    <a:pt x="2635" y="363"/>
                  </a:lnTo>
                  <a:lnTo>
                    <a:pt x="2634" y="365"/>
                  </a:lnTo>
                  <a:lnTo>
                    <a:pt x="2634" y="367"/>
                  </a:lnTo>
                  <a:lnTo>
                    <a:pt x="2635" y="368"/>
                  </a:lnTo>
                  <a:lnTo>
                    <a:pt x="2635" y="370"/>
                  </a:lnTo>
                  <a:lnTo>
                    <a:pt x="2634" y="374"/>
                  </a:lnTo>
                  <a:lnTo>
                    <a:pt x="2634" y="374"/>
                  </a:lnTo>
                  <a:lnTo>
                    <a:pt x="2634" y="374"/>
                  </a:lnTo>
                  <a:lnTo>
                    <a:pt x="2630" y="372"/>
                  </a:lnTo>
                  <a:lnTo>
                    <a:pt x="2630" y="370"/>
                  </a:lnTo>
                  <a:lnTo>
                    <a:pt x="2628" y="368"/>
                  </a:lnTo>
                  <a:lnTo>
                    <a:pt x="2627" y="368"/>
                  </a:lnTo>
                  <a:lnTo>
                    <a:pt x="2627" y="367"/>
                  </a:lnTo>
                  <a:lnTo>
                    <a:pt x="2627" y="365"/>
                  </a:lnTo>
                  <a:lnTo>
                    <a:pt x="2627" y="363"/>
                  </a:lnTo>
                  <a:lnTo>
                    <a:pt x="2627" y="361"/>
                  </a:lnTo>
                  <a:lnTo>
                    <a:pt x="2625" y="360"/>
                  </a:lnTo>
                  <a:lnTo>
                    <a:pt x="2625" y="358"/>
                  </a:lnTo>
                  <a:lnTo>
                    <a:pt x="2627" y="356"/>
                  </a:lnTo>
                  <a:lnTo>
                    <a:pt x="2627" y="354"/>
                  </a:lnTo>
                  <a:lnTo>
                    <a:pt x="2622" y="356"/>
                  </a:lnTo>
                  <a:lnTo>
                    <a:pt x="2616" y="356"/>
                  </a:lnTo>
                  <a:lnTo>
                    <a:pt x="2613" y="358"/>
                  </a:lnTo>
                  <a:lnTo>
                    <a:pt x="2608" y="360"/>
                  </a:lnTo>
                  <a:lnTo>
                    <a:pt x="2606" y="363"/>
                  </a:lnTo>
                  <a:lnTo>
                    <a:pt x="2604" y="365"/>
                  </a:lnTo>
                  <a:lnTo>
                    <a:pt x="2599" y="365"/>
                  </a:lnTo>
                  <a:lnTo>
                    <a:pt x="2597" y="363"/>
                  </a:lnTo>
                  <a:lnTo>
                    <a:pt x="2597" y="361"/>
                  </a:lnTo>
                  <a:lnTo>
                    <a:pt x="2595" y="360"/>
                  </a:lnTo>
                  <a:lnTo>
                    <a:pt x="2583" y="360"/>
                  </a:lnTo>
                  <a:lnTo>
                    <a:pt x="2580" y="361"/>
                  </a:lnTo>
                  <a:lnTo>
                    <a:pt x="2576" y="363"/>
                  </a:lnTo>
                  <a:lnTo>
                    <a:pt x="2571" y="365"/>
                  </a:lnTo>
                  <a:lnTo>
                    <a:pt x="2566" y="365"/>
                  </a:lnTo>
                  <a:lnTo>
                    <a:pt x="2567" y="368"/>
                  </a:lnTo>
                  <a:lnTo>
                    <a:pt x="2567" y="370"/>
                  </a:lnTo>
                  <a:lnTo>
                    <a:pt x="2567" y="372"/>
                  </a:lnTo>
                  <a:lnTo>
                    <a:pt x="2567" y="372"/>
                  </a:lnTo>
                  <a:lnTo>
                    <a:pt x="2567" y="372"/>
                  </a:lnTo>
                  <a:lnTo>
                    <a:pt x="2567" y="374"/>
                  </a:lnTo>
                  <a:lnTo>
                    <a:pt x="2566" y="372"/>
                  </a:lnTo>
                  <a:lnTo>
                    <a:pt x="2564" y="372"/>
                  </a:lnTo>
                  <a:lnTo>
                    <a:pt x="2562" y="370"/>
                  </a:lnTo>
                  <a:lnTo>
                    <a:pt x="2562" y="368"/>
                  </a:lnTo>
                  <a:lnTo>
                    <a:pt x="2559" y="368"/>
                  </a:lnTo>
                  <a:lnTo>
                    <a:pt x="2557" y="370"/>
                  </a:lnTo>
                  <a:lnTo>
                    <a:pt x="2555" y="372"/>
                  </a:lnTo>
                  <a:lnTo>
                    <a:pt x="2555" y="374"/>
                  </a:lnTo>
                  <a:lnTo>
                    <a:pt x="2553" y="374"/>
                  </a:lnTo>
                  <a:lnTo>
                    <a:pt x="2553" y="372"/>
                  </a:lnTo>
                  <a:lnTo>
                    <a:pt x="2553" y="372"/>
                  </a:lnTo>
                  <a:lnTo>
                    <a:pt x="2546" y="372"/>
                  </a:lnTo>
                  <a:lnTo>
                    <a:pt x="2541" y="374"/>
                  </a:lnTo>
                  <a:lnTo>
                    <a:pt x="2541" y="370"/>
                  </a:lnTo>
                  <a:lnTo>
                    <a:pt x="2541" y="370"/>
                  </a:lnTo>
                  <a:lnTo>
                    <a:pt x="2543" y="368"/>
                  </a:lnTo>
                  <a:lnTo>
                    <a:pt x="2546" y="368"/>
                  </a:lnTo>
                  <a:lnTo>
                    <a:pt x="2548" y="368"/>
                  </a:lnTo>
                  <a:lnTo>
                    <a:pt x="2550" y="368"/>
                  </a:lnTo>
                  <a:lnTo>
                    <a:pt x="2550" y="368"/>
                  </a:lnTo>
                  <a:lnTo>
                    <a:pt x="2552" y="368"/>
                  </a:lnTo>
                  <a:lnTo>
                    <a:pt x="2552" y="365"/>
                  </a:lnTo>
                  <a:lnTo>
                    <a:pt x="2550" y="363"/>
                  </a:lnTo>
                  <a:lnTo>
                    <a:pt x="2546" y="361"/>
                  </a:lnTo>
                  <a:lnTo>
                    <a:pt x="2546" y="358"/>
                  </a:lnTo>
                  <a:lnTo>
                    <a:pt x="2541" y="358"/>
                  </a:lnTo>
                  <a:lnTo>
                    <a:pt x="2543" y="356"/>
                  </a:lnTo>
                  <a:lnTo>
                    <a:pt x="2543" y="354"/>
                  </a:lnTo>
                  <a:lnTo>
                    <a:pt x="2545" y="351"/>
                  </a:lnTo>
                  <a:lnTo>
                    <a:pt x="2541" y="353"/>
                  </a:lnTo>
                  <a:lnTo>
                    <a:pt x="2538" y="353"/>
                  </a:lnTo>
                  <a:lnTo>
                    <a:pt x="2538" y="356"/>
                  </a:lnTo>
                  <a:lnTo>
                    <a:pt x="2534" y="356"/>
                  </a:lnTo>
                  <a:lnTo>
                    <a:pt x="2534" y="360"/>
                  </a:lnTo>
                  <a:lnTo>
                    <a:pt x="2529" y="360"/>
                  </a:lnTo>
                  <a:lnTo>
                    <a:pt x="2529" y="363"/>
                  </a:lnTo>
                  <a:lnTo>
                    <a:pt x="2529" y="365"/>
                  </a:lnTo>
                  <a:lnTo>
                    <a:pt x="2529" y="365"/>
                  </a:lnTo>
                  <a:lnTo>
                    <a:pt x="2529" y="365"/>
                  </a:lnTo>
                  <a:lnTo>
                    <a:pt x="2527" y="367"/>
                  </a:lnTo>
                  <a:lnTo>
                    <a:pt x="2527" y="367"/>
                  </a:lnTo>
                  <a:lnTo>
                    <a:pt x="2527" y="368"/>
                  </a:lnTo>
                  <a:lnTo>
                    <a:pt x="2526" y="368"/>
                  </a:lnTo>
                  <a:lnTo>
                    <a:pt x="2526" y="363"/>
                  </a:lnTo>
                  <a:lnTo>
                    <a:pt x="2522" y="363"/>
                  </a:lnTo>
                  <a:lnTo>
                    <a:pt x="2517" y="365"/>
                  </a:lnTo>
                  <a:lnTo>
                    <a:pt x="2513" y="365"/>
                  </a:lnTo>
                  <a:lnTo>
                    <a:pt x="2513" y="368"/>
                  </a:lnTo>
                  <a:lnTo>
                    <a:pt x="2506" y="368"/>
                  </a:lnTo>
                  <a:lnTo>
                    <a:pt x="2506" y="368"/>
                  </a:lnTo>
                  <a:lnTo>
                    <a:pt x="2505" y="368"/>
                  </a:lnTo>
                  <a:lnTo>
                    <a:pt x="2503" y="372"/>
                  </a:lnTo>
                  <a:lnTo>
                    <a:pt x="2496" y="374"/>
                  </a:lnTo>
                  <a:lnTo>
                    <a:pt x="2496" y="374"/>
                  </a:lnTo>
                  <a:lnTo>
                    <a:pt x="2494" y="374"/>
                  </a:lnTo>
                  <a:lnTo>
                    <a:pt x="2492" y="377"/>
                  </a:lnTo>
                  <a:lnTo>
                    <a:pt x="2489" y="377"/>
                  </a:lnTo>
                  <a:lnTo>
                    <a:pt x="2487" y="379"/>
                  </a:lnTo>
                  <a:lnTo>
                    <a:pt x="2484" y="381"/>
                  </a:lnTo>
                  <a:lnTo>
                    <a:pt x="2480" y="381"/>
                  </a:lnTo>
                  <a:lnTo>
                    <a:pt x="2478" y="381"/>
                  </a:lnTo>
                  <a:lnTo>
                    <a:pt x="2475" y="381"/>
                  </a:lnTo>
                  <a:lnTo>
                    <a:pt x="2475" y="384"/>
                  </a:lnTo>
                  <a:lnTo>
                    <a:pt x="2473" y="386"/>
                  </a:lnTo>
                  <a:lnTo>
                    <a:pt x="2473" y="386"/>
                  </a:lnTo>
                  <a:lnTo>
                    <a:pt x="2470" y="386"/>
                  </a:lnTo>
                  <a:lnTo>
                    <a:pt x="2470" y="386"/>
                  </a:lnTo>
                  <a:lnTo>
                    <a:pt x="2466" y="388"/>
                  </a:lnTo>
                  <a:lnTo>
                    <a:pt x="2464" y="388"/>
                  </a:lnTo>
                  <a:lnTo>
                    <a:pt x="2464" y="388"/>
                  </a:lnTo>
                  <a:lnTo>
                    <a:pt x="2463" y="386"/>
                  </a:lnTo>
                  <a:lnTo>
                    <a:pt x="2463" y="395"/>
                  </a:lnTo>
                  <a:lnTo>
                    <a:pt x="2461" y="395"/>
                  </a:lnTo>
                  <a:lnTo>
                    <a:pt x="2461" y="398"/>
                  </a:lnTo>
                  <a:lnTo>
                    <a:pt x="2461" y="403"/>
                  </a:lnTo>
                  <a:lnTo>
                    <a:pt x="2461" y="407"/>
                  </a:lnTo>
                  <a:lnTo>
                    <a:pt x="2459" y="409"/>
                  </a:lnTo>
                  <a:lnTo>
                    <a:pt x="2459" y="410"/>
                  </a:lnTo>
                  <a:lnTo>
                    <a:pt x="2457" y="410"/>
                  </a:lnTo>
                  <a:lnTo>
                    <a:pt x="2457" y="409"/>
                  </a:lnTo>
                  <a:lnTo>
                    <a:pt x="2456" y="409"/>
                  </a:lnTo>
                  <a:lnTo>
                    <a:pt x="2454" y="412"/>
                  </a:lnTo>
                  <a:lnTo>
                    <a:pt x="2449" y="414"/>
                  </a:lnTo>
                  <a:lnTo>
                    <a:pt x="2449" y="414"/>
                  </a:lnTo>
                  <a:lnTo>
                    <a:pt x="2440" y="414"/>
                  </a:lnTo>
                  <a:lnTo>
                    <a:pt x="2438" y="415"/>
                  </a:lnTo>
                  <a:lnTo>
                    <a:pt x="2435" y="415"/>
                  </a:lnTo>
                  <a:lnTo>
                    <a:pt x="2435" y="415"/>
                  </a:lnTo>
                  <a:lnTo>
                    <a:pt x="2433" y="412"/>
                  </a:lnTo>
                  <a:lnTo>
                    <a:pt x="2433" y="410"/>
                  </a:lnTo>
                  <a:lnTo>
                    <a:pt x="2433" y="407"/>
                  </a:lnTo>
                  <a:lnTo>
                    <a:pt x="2431" y="405"/>
                  </a:lnTo>
                  <a:lnTo>
                    <a:pt x="2430" y="402"/>
                  </a:lnTo>
                  <a:lnTo>
                    <a:pt x="2430" y="398"/>
                  </a:lnTo>
                  <a:lnTo>
                    <a:pt x="2430" y="396"/>
                  </a:lnTo>
                  <a:lnTo>
                    <a:pt x="2431" y="395"/>
                  </a:lnTo>
                  <a:lnTo>
                    <a:pt x="2433" y="395"/>
                  </a:lnTo>
                  <a:lnTo>
                    <a:pt x="2433" y="391"/>
                  </a:lnTo>
                  <a:lnTo>
                    <a:pt x="2433" y="389"/>
                  </a:lnTo>
                  <a:lnTo>
                    <a:pt x="2435" y="389"/>
                  </a:lnTo>
                  <a:lnTo>
                    <a:pt x="2440" y="389"/>
                  </a:lnTo>
                  <a:lnTo>
                    <a:pt x="2440" y="389"/>
                  </a:lnTo>
                  <a:lnTo>
                    <a:pt x="2443" y="388"/>
                  </a:lnTo>
                  <a:lnTo>
                    <a:pt x="2445" y="388"/>
                  </a:lnTo>
                  <a:lnTo>
                    <a:pt x="2449" y="388"/>
                  </a:lnTo>
                  <a:lnTo>
                    <a:pt x="2450" y="386"/>
                  </a:lnTo>
                  <a:lnTo>
                    <a:pt x="2450" y="386"/>
                  </a:lnTo>
                  <a:lnTo>
                    <a:pt x="2450" y="384"/>
                  </a:lnTo>
                  <a:lnTo>
                    <a:pt x="2449" y="384"/>
                  </a:lnTo>
                  <a:lnTo>
                    <a:pt x="2449" y="381"/>
                  </a:lnTo>
                  <a:lnTo>
                    <a:pt x="2449" y="381"/>
                  </a:lnTo>
                  <a:lnTo>
                    <a:pt x="2449" y="377"/>
                  </a:lnTo>
                  <a:lnTo>
                    <a:pt x="2442" y="372"/>
                  </a:lnTo>
                  <a:lnTo>
                    <a:pt x="2442" y="368"/>
                  </a:lnTo>
                  <a:lnTo>
                    <a:pt x="2435" y="361"/>
                  </a:lnTo>
                  <a:lnTo>
                    <a:pt x="2421" y="360"/>
                  </a:lnTo>
                  <a:lnTo>
                    <a:pt x="2421" y="360"/>
                  </a:lnTo>
                  <a:lnTo>
                    <a:pt x="2419" y="360"/>
                  </a:lnTo>
                  <a:lnTo>
                    <a:pt x="2419" y="358"/>
                  </a:lnTo>
                  <a:lnTo>
                    <a:pt x="2416" y="358"/>
                  </a:lnTo>
                  <a:lnTo>
                    <a:pt x="2412" y="356"/>
                  </a:lnTo>
                  <a:lnTo>
                    <a:pt x="2409" y="354"/>
                  </a:lnTo>
                  <a:lnTo>
                    <a:pt x="2407" y="353"/>
                  </a:lnTo>
                  <a:lnTo>
                    <a:pt x="2405" y="353"/>
                  </a:lnTo>
                  <a:lnTo>
                    <a:pt x="2407" y="358"/>
                  </a:lnTo>
                  <a:lnTo>
                    <a:pt x="2410" y="361"/>
                  </a:lnTo>
                  <a:lnTo>
                    <a:pt x="2414" y="363"/>
                  </a:lnTo>
                  <a:lnTo>
                    <a:pt x="2414" y="365"/>
                  </a:lnTo>
                  <a:lnTo>
                    <a:pt x="2416" y="365"/>
                  </a:lnTo>
                  <a:lnTo>
                    <a:pt x="2416" y="372"/>
                  </a:lnTo>
                  <a:lnTo>
                    <a:pt x="2416" y="372"/>
                  </a:lnTo>
                  <a:lnTo>
                    <a:pt x="2416" y="374"/>
                  </a:lnTo>
                  <a:lnTo>
                    <a:pt x="2414" y="374"/>
                  </a:lnTo>
                  <a:lnTo>
                    <a:pt x="2414" y="377"/>
                  </a:lnTo>
                  <a:lnTo>
                    <a:pt x="2412" y="377"/>
                  </a:lnTo>
                  <a:lnTo>
                    <a:pt x="2412" y="377"/>
                  </a:lnTo>
                  <a:lnTo>
                    <a:pt x="2412" y="379"/>
                  </a:lnTo>
                  <a:lnTo>
                    <a:pt x="2412" y="381"/>
                  </a:lnTo>
                  <a:lnTo>
                    <a:pt x="2410" y="381"/>
                  </a:lnTo>
                  <a:lnTo>
                    <a:pt x="2410" y="381"/>
                  </a:lnTo>
                  <a:lnTo>
                    <a:pt x="2409" y="382"/>
                  </a:lnTo>
                  <a:lnTo>
                    <a:pt x="2409" y="382"/>
                  </a:lnTo>
                  <a:lnTo>
                    <a:pt x="2407" y="384"/>
                  </a:lnTo>
                  <a:lnTo>
                    <a:pt x="2407" y="386"/>
                  </a:lnTo>
                  <a:lnTo>
                    <a:pt x="2409" y="386"/>
                  </a:lnTo>
                  <a:lnTo>
                    <a:pt x="2407" y="388"/>
                  </a:lnTo>
                  <a:lnTo>
                    <a:pt x="2405" y="389"/>
                  </a:lnTo>
                  <a:lnTo>
                    <a:pt x="2405" y="393"/>
                  </a:lnTo>
                  <a:lnTo>
                    <a:pt x="2407" y="393"/>
                  </a:lnTo>
                  <a:lnTo>
                    <a:pt x="2407" y="395"/>
                  </a:lnTo>
                  <a:lnTo>
                    <a:pt x="2409" y="395"/>
                  </a:lnTo>
                  <a:lnTo>
                    <a:pt x="2410" y="396"/>
                  </a:lnTo>
                  <a:lnTo>
                    <a:pt x="2410" y="398"/>
                  </a:lnTo>
                  <a:lnTo>
                    <a:pt x="2412" y="398"/>
                  </a:lnTo>
                  <a:lnTo>
                    <a:pt x="2410" y="402"/>
                  </a:lnTo>
                  <a:lnTo>
                    <a:pt x="2412" y="402"/>
                  </a:lnTo>
                  <a:lnTo>
                    <a:pt x="2410" y="405"/>
                  </a:lnTo>
                  <a:lnTo>
                    <a:pt x="2409" y="407"/>
                  </a:lnTo>
                  <a:lnTo>
                    <a:pt x="2407" y="407"/>
                  </a:lnTo>
                  <a:lnTo>
                    <a:pt x="2407" y="409"/>
                  </a:lnTo>
                  <a:lnTo>
                    <a:pt x="2405" y="414"/>
                  </a:lnTo>
                  <a:lnTo>
                    <a:pt x="2403" y="414"/>
                  </a:lnTo>
                  <a:lnTo>
                    <a:pt x="2402" y="419"/>
                  </a:lnTo>
                  <a:lnTo>
                    <a:pt x="2402" y="422"/>
                  </a:lnTo>
                  <a:lnTo>
                    <a:pt x="2402" y="428"/>
                  </a:lnTo>
                  <a:lnTo>
                    <a:pt x="2395" y="428"/>
                  </a:lnTo>
                  <a:lnTo>
                    <a:pt x="2396" y="426"/>
                  </a:lnTo>
                  <a:lnTo>
                    <a:pt x="2396" y="424"/>
                  </a:lnTo>
                  <a:lnTo>
                    <a:pt x="2396" y="422"/>
                  </a:lnTo>
                  <a:lnTo>
                    <a:pt x="2396" y="422"/>
                  </a:lnTo>
                  <a:lnTo>
                    <a:pt x="2395" y="421"/>
                  </a:lnTo>
                  <a:lnTo>
                    <a:pt x="2393" y="421"/>
                  </a:lnTo>
                  <a:lnTo>
                    <a:pt x="2391" y="417"/>
                  </a:lnTo>
                  <a:lnTo>
                    <a:pt x="2386" y="417"/>
                  </a:lnTo>
                  <a:lnTo>
                    <a:pt x="2382" y="414"/>
                  </a:lnTo>
                  <a:lnTo>
                    <a:pt x="2379" y="414"/>
                  </a:lnTo>
                  <a:lnTo>
                    <a:pt x="2375" y="415"/>
                  </a:lnTo>
                  <a:lnTo>
                    <a:pt x="2374" y="415"/>
                  </a:lnTo>
                  <a:lnTo>
                    <a:pt x="2372" y="419"/>
                  </a:lnTo>
                  <a:lnTo>
                    <a:pt x="2365" y="421"/>
                  </a:lnTo>
                  <a:lnTo>
                    <a:pt x="2365" y="422"/>
                  </a:lnTo>
                  <a:lnTo>
                    <a:pt x="2363" y="424"/>
                  </a:lnTo>
                  <a:lnTo>
                    <a:pt x="2363" y="426"/>
                  </a:lnTo>
                  <a:lnTo>
                    <a:pt x="2360" y="428"/>
                  </a:lnTo>
                  <a:lnTo>
                    <a:pt x="2360" y="429"/>
                  </a:lnTo>
                  <a:lnTo>
                    <a:pt x="2358" y="429"/>
                  </a:lnTo>
                  <a:lnTo>
                    <a:pt x="2356" y="431"/>
                  </a:lnTo>
                  <a:lnTo>
                    <a:pt x="2354" y="431"/>
                  </a:lnTo>
                  <a:lnTo>
                    <a:pt x="2354" y="433"/>
                  </a:lnTo>
                  <a:lnTo>
                    <a:pt x="2351" y="435"/>
                  </a:lnTo>
                  <a:lnTo>
                    <a:pt x="2351" y="438"/>
                  </a:lnTo>
                  <a:lnTo>
                    <a:pt x="2353" y="442"/>
                  </a:lnTo>
                  <a:lnTo>
                    <a:pt x="2354" y="443"/>
                  </a:lnTo>
                  <a:lnTo>
                    <a:pt x="2356" y="447"/>
                  </a:lnTo>
                  <a:lnTo>
                    <a:pt x="2356" y="447"/>
                  </a:lnTo>
                  <a:lnTo>
                    <a:pt x="2360" y="449"/>
                  </a:lnTo>
                  <a:lnTo>
                    <a:pt x="2361" y="450"/>
                  </a:lnTo>
                  <a:lnTo>
                    <a:pt x="2361" y="452"/>
                  </a:lnTo>
                  <a:lnTo>
                    <a:pt x="2363" y="456"/>
                  </a:lnTo>
                  <a:lnTo>
                    <a:pt x="2363" y="459"/>
                  </a:lnTo>
                  <a:lnTo>
                    <a:pt x="2358" y="457"/>
                  </a:lnTo>
                  <a:lnTo>
                    <a:pt x="2358" y="457"/>
                  </a:lnTo>
                  <a:lnTo>
                    <a:pt x="2349" y="457"/>
                  </a:lnTo>
                  <a:lnTo>
                    <a:pt x="2349" y="456"/>
                  </a:lnTo>
                  <a:lnTo>
                    <a:pt x="2346" y="456"/>
                  </a:lnTo>
                  <a:lnTo>
                    <a:pt x="2346" y="454"/>
                  </a:lnTo>
                  <a:lnTo>
                    <a:pt x="2340" y="454"/>
                  </a:lnTo>
                  <a:lnTo>
                    <a:pt x="2340" y="452"/>
                  </a:lnTo>
                  <a:lnTo>
                    <a:pt x="2339" y="454"/>
                  </a:lnTo>
                  <a:lnTo>
                    <a:pt x="2337" y="454"/>
                  </a:lnTo>
                  <a:lnTo>
                    <a:pt x="2337" y="456"/>
                  </a:lnTo>
                  <a:lnTo>
                    <a:pt x="2334" y="456"/>
                  </a:lnTo>
                  <a:lnTo>
                    <a:pt x="2334" y="454"/>
                  </a:lnTo>
                  <a:lnTo>
                    <a:pt x="2335" y="454"/>
                  </a:lnTo>
                  <a:lnTo>
                    <a:pt x="2337" y="452"/>
                  </a:lnTo>
                  <a:lnTo>
                    <a:pt x="2337" y="452"/>
                  </a:lnTo>
                  <a:lnTo>
                    <a:pt x="2339" y="452"/>
                  </a:lnTo>
                  <a:lnTo>
                    <a:pt x="2339" y="449"/>
                  </a:lnTo>
                  <a:lnTo>
                    <a:pt x="2335" y="449"/>
                  </a:lnTo>
                  <a:lnTo>
                    <a:pt x="2335" y="447"/>
                  </a:lnTo>
                  <a:lnTo>
                    <a:pt x="2330" y="447"/>
                  </a:lnTo>
                  <a:lnTo>
                    <a:pt x="2327" y="442"/>
                  </a:lnTo>
                  <a:lnTo>
                    <a:pt x="2320" y="440"/>
                  </a:lnTo>
                  <a:lnTo>
                    <a:pt x="2320" y="442"/>
                  </a:lnTo>
                  <a:lnTo>
                    <a:pt x="2320" y="445"/>
                  </a:lnTo>
                  <a:lnTo>
                    <a:pt x="2320" y="449"/>
                  </a:lnTo>
                  <a:lnTo>
                    <a:pt x="2316" y="449"/>
                  </a:lnTo>
                  <a:lnTo>
                    <a:pt x="2316" y="450"/>
                  </a:lnTo>
                  <a:lnTo>
                    <a:pt x="2316" y="450"/>
                  </a:lnTo>
                  <a:lnTo>
                    <a:pt x="2316" y="456"/>
                  </a:lnTo>
                  <a:lnTo>
                    <a:pt x="2320" y="456"/>
                  </a:lnTo>
                  <a:lnTo>
                    <a:pt x="2320" y="459"/>
                  </a:lnTo>
                  <a:lnTo>
                    <a:pt x="2323" y="463"/>
                  </a:lnTo>
                  <a:lnTo>
                    <a:pt x="2327" y="464"/>
                  </a:lnTo>
                  <a:lnTo>
                    <a:pt x="2330" y="464"/>
                  </a:lnTo>
                  <a:lnTo>
                    <a:pt x="2330" y="477"/>
                  </a:lnTo>
                  <a:lnTo>
                    <a:pt x="2330" y="477"/>
                  </a:lnTo>
                  <a:lnTo>
                    <a:pt x="2328" y="477"/>
                  </a:lnTo>
                  <a:lnTo>
                    <a:pt x="2328" y="477"/>
                  </a:lnTo>
                  <a:lnTo>
                    <a:pt x="2330" y="477"/>
                  </a:lnTo>
                  <a:lnTo>
                    <a:pt x="2330" y="480"/>
                  </a:lnTo>
                  <a:lnTo>
                    <a:pt x="2325" y="480"/>
                  </a:lnTo>
                  <a:lnTo>
                    <a:pt x="2325" y="484"/>
                  </a:lnTo>
                  <a:lnTo>
                    <a:pt x="2321" y="484"/>
                  </a:lnTo>
                  <a:lnTo>
                    <a:pt x="2321" y="482"/>
                  </a:lnTo>
                  <a:lnTo>
                    <a:pt x="2316" y="480"/>
                  </a:lnTo>
                  <a:lnTo>
                    <a:pt x="2313" y="478"/>
                  </a:lnTo>
                  <a:lnTo>
                    <a:pt x="2307" y="478"/>
                  </a:lnTo>
                  <a:lnTo>
                    <a:pt x="2302" y="480"/>
                  </a:lnTo>
                  <a:lnTo>
                    <a:pt x="2300" y="478"/>
                  </a:lnTo>
                  <a:lnTo>
                    <a:pt x="2300" y="471"/>
                  </a:lnTo>
                  <a:lnTo>
                    <a:pt x="2300" y="471"/>
                  </a:lnTo>
                  <a:lnTo>
                    <a:pt x="2299" y="470"/>
                  </a:lnTo>
                  <a:lnTo>
                    <a:pt x="2299" y="468"/>
                  </a:lnTo>
                  <a:lnTo>
                    <a:pt x="2295" y="468"/>
                  </a:lnTo>
                  <a:lnTo>
                    <a:pt x="2295" y="470"/>
                  </a:lnTo>
                  <a:lnTo>
                    <a:pt x="2293" y="470"/>
                  </a:lnTo>
                  <a:lnTo>
                    <a:pt x="2293" y="470"/>
                  </a:lnTo>
                  <a:lnTo>
                    <a:pt x="2292" y="470"/>
                  </a:lnTo>
                  <a:lnTo>
                    <a:pt x="2292" y="470"/>
                  </a:lnTo>
                  <a:lnTo>
                    <a:pt x="2288" y="470"/>
                  </a:lnTo>
                  <a:lnTo>
                    <a:pt x="2288" y="464"/>
                  </a:lnTo>
                  <a:lnTo>
                    <a:pt x="2288" y="464"/>
                  </a:lnTo>
                  <a:lnTo>
                    <a:pt x="2288" y="463"/>
                  </a:lnTo>
                  <a:lnTo>
                    <a:pt x="2288" y="461"/>
                  </a:lnTo>
                  <a:lnTo>
                    <a:pt x="2288" y="459"/>
                  </a:lnTo>
                  <a:lnTo>
                    <a:pt x="2288" y="459"/>
                  </a:lnTo>
                  <a:lnTo>
                    <a:pt x="2288" y="457"/>
                  </a:lnTo>
                  <a:lnTo>
                    <a:pt x="2286" y="457"/>
                  </a:lnTo>
                  <a:lnTo>
                    <a:pt x="2286" y="449"/>
                  </a:lnTo>
                  <a:lnTo>
                    <a:pt x="2286" y="449"/>
                  </a:lnTo>
                  <a:lnTo>
                    <a:pt x="2285" y="443"/>
                  </a:lnTo>
                  <a:lnTo>
                    <a:pt x="2283" y="443"/>
                  </a:lnTo>
                  <a:lnTo>
                    <a:pt x="2285" y="436"/>
                  </a:lnTo>
                  <a:lnTo>
                    <a:pt x="2286" y="435"/>
                  </a:lnTo>
                  <a:lnTo>
                    <a:pt x="2286" y="431"/>
                  </a:lnTo>
                  <a:lnTo>
                    <a:pt x="2283" y="429"/>
                  </a:lnTo>
                  <a:lnTo>
                    <a:pt x="2281" y="429"/>
                  </a:lnTo>
                  <a:lnTo>
                    <a:pt x="2281" y="428"/>
                  </a:lnTo>
                  <a:lnTo>
                    <a:pt x="2279" y="426"/>
                  </a:lnTo>
                  <a:lnTo>
                    <a:pt x="2279" y="426"/>
                  </a:lnTo>
                  <a:lnTo>
                    <a:pt x="2271" y="426"/>
                  </a:lnTo>
                  <a:lnTo>
                    <a:pt x="2271" y="424"/>
                  </a:lnTo>
                  <a:lnTo>
                    <a:pt x="2269" y="424"/>
                  </a:lnTo>
                  <a:lnTo>
                    <a:pt x="2269" y="422"/>
                  </a:lnTo>
                  <a:lnTo>
                    <a:pt x="2264" y="422"/>
                  </a:lnTo>
                  <a:lnTo>
                    <a:pt x="2262" y="421"/>
                  </a:lnTo>
                  <a:lnTo>
                    <a:pt x="2255" y="419"/>
                  </a:lnTo>
                  <a:lnTo>
                    <a:pt x="2255" y="419"/>
                  </a:lnTo>
                  <a:lnTo>
                    <a:pt x="2260" y="419"/>
                  </a:lnTo>
                  <a:lnTo>
                    <a:pt x="2260" y="417"/>
                  </a:lnTo>
                  <a:lnTo>
                    <a:pt x="2262" y="417"/>
                  </a:lnTo>
                  <a:lnTo>
                    <a:pt x="2262" y="414"/>
                  </a:lnTo>
                  <a:lnTo>
                    <a:pt x="2260" y="414"/>
                  </a:lnTo>
                  <a:lnTo>
                    <a:pt x="2260" y="415"/>
                  </a:lnTo>
                  <a:lnTo>
                    <a:pt x="2257" y="415"/>
                  </a:lnTo>
                  <a:lnTo>
                    <a:pt x="2253" y="414"/>
                  </a:lnTo>
                  <a:lnTo>
                    <a:pt x="2253" y="410"/>
                  </a:lnTo>
                  <a:lnTo>
                    <a:pt x="2257" y="409"/>
                  </a:lnTo>
                  <a:lnTo>
                    <a:pt x="2257" y="407"/>
                  </a:lnTo>
                  <a:lnTo>
                    <a:pt x="2255" y="405"/>
                  </a:lnTo>
                  <a:lnTo>
                    <a:pt x="2253" y="405"/>
                  </a:lnTo>
                  <a:lnTo>
                    <a:pt x="2251" y="405"/>
                  </a:lnTo>
                  <a:lnTo>
                    <a:pt x="2248" y="407"/>
                  </a:lnTo>
                  <a:lnTo>
                    <a:pt x="2248" y="405"/>
                  </a:lnTo>
                  <a:lnTo>
                    <a:pt x="2246" y="405"/>
                  </a:lnTo>
                  <a:lnTo>
                    <a:pt x="2248" y="405"/>
                  </a:lnTo>
                  <a:lnTo>
                    <a:pt x="2250" y="403"/>
                  </a:lnTo>
                  <a:lnTo>
                    <a:pt x="2250" y="402"/>
                  </a:lnTo>
                  <a:lnTo>
                    <a:pt x="2246" y="402"/>
                  </a:lnTo>
                  <a:lnTo>
                    <a:pt x="2246" y="398"/>
                  </a:lnTo>
                  <a:lnTo>
                    <a:pt x="2244" y="396"/>
                  </a:lnTo>
                  <a:lnTo>
                    <a:pt x="2244" y="395"/>
                  </a:lnTo>
                  <a:lnTo>
                    <a:pt x="2243" y="395"/>
                  </a:lnTo>
                  <a:lnTo>
                    <a:pt x="2241" y="393"/>
                  </a:lnTo>
                  <a:lnTo>
                    <a:pt x="2241" y="391"/>
                  </a:lnTo>
                  <a:lnTo>
                    <a:pt x="2244" y="389"/>
                  </a:lnTo>
                  <a:lnTo>
                    <a:pt x="2246" y="393"/>
                  </a:lnTo>
                  <a:lnTo>
                    <a:pt x="2250" y="393"/>
                  </a:lnTo>
                  <a:lnTo>
                    <a:pt x="2250" y="396"/>
                  </a:lnTo>
                  <a:lnTo>
                    <a:pt x="2251" y="396"/>
                  </a:lnTo>
                  <a:lnTo>
                    <a:pt x="2253" y="398"/>
                  </a:lnTo>
                  <a:lnTo>
                    <a:pt x="2253" y="398"/>
                  </a:lnTo>
                  <a:lnTo>
                    <a:pt x="2253" y="398"/>
                  </a:lnTo>
                  <a:lnTo>
                    <a:pt x="2255" y="398"/>
                  </a:lnTo>
                  <a:lnTo>
                    <a:pt x="2255" y="400"/>
                  </a:lnTo>
                  <a:lnTo>
                    <a:pt x="2258" y="400"/>
                  </a:lnTo>
                  <a:lnTo>
                    <a:pt x="2258" y="402"/>
                  </a:lnTo>
                  <a:lnTo>
                    <a:pt x="2265" y="402"/>
                  </a:lnTo>
                  <a:lnTo>
                    <a:pt x="2265" y="402"/>
                  </a:lnTo>
                  <a:lnTo>
                    <a:pt x="2267" y="403"/>
                  </a:lnTo>
                  <a:lnTo>
                    <a:pt x="2269" y="405"/>
                  </a:lnTo>
                  <a:lnTo>
                    <a:pt x="2272" y="407"/>
                  </a:lnTo>
                  <a:lnTo>
                    <a:pt x="2272" y="410"/>
                  </a:lnTo>
                  <a:lnTo>
                    <a:pt x="2274" y="410"/>
                  </a:lnTo>
                  <a:lnTo>
                    <a:pt x="2274" y="405"/>
                  </a:lnTo>
                  <a:lnTo>
                    <a:pt x="2276" y="405"/>
                  </a:lnTo>
                  <a:lnTo>
                    <a:pt x="2276" y="403"/>
                  </a:lnTo>
                  <a:lnTo>
                    <a:pt x="2276" y="403"/>
                  </a:lnTo>
                  <a:lnTo>
                    <a:pt x="2278" y="403"/>
                  </a:lnTo>
                  <a:lnTo>
                    <a:pt x="2279" y="410"/>
                  </a:lnTo>
                  <a:lnTo>
                    <a:pt x="2292" y="414"/>
                  </a:lnTo>
                  <a:lnTo>
                    <a:pt x="2292" y="415"/>
                  </a:lnTo>
                  <a:lnTo>
                    <a:pt x="2300" y="415"/>
                  </a:lnTo>
                  <a:lnTo>
                    <a:pt x="2302" y="417"/>
                  </a:lnTo>
                  <a:lnTo>
                    <a:pt x="2307" y="419"/>
                  </a:lnTo>
                  <a:lnTo>
                    <a:pt x="2307" y="419"/>
                  </a:lnTo>
                  <a:lnTo>
                    <a:pt x="2318" y="419"/>
                  </a:lnTo>
                  <a:lnTo>
                    <a:pt x="2318" y="421"/>
                  </a:lnTo>
                  <a:lnTo>
                    <a:pt x="2321" y="421"/>
                  </a:lnTo>
                  <a:lnTo>
                    <a:pt x="2321" y="422"/>
                  </a:lnTo>
                  <a:lnTo>
                    <a:pt x="2340" y="422"/>
                  </a:lnTo>
                  <a:lnTo>
                    <a:pt x="2340" y="422"/>
                  </a:lnTo>
                  <a:lnTo>
                    <a:pt x="2342" y="422"/>
                  </a:lnTo>
                  <a:lnTo>
                    <a:pt x="2342" y="419"/>
                  </a:lnTo>
                  <a:lnTo>
                    <a:pt x="2346" y="419"/>
                  </a:lnTo>
                  <a:lnTo>
                    <a:pt x="2346" y="419"/>
                  </a:lnTo>
                  <a:lnTo>
                    <a:pt x="2347" y="419"/>
                  </a:lnTo>
                  <a:lnTo>
                    <a:pt x="2347" y="417"/>
                  </a:lnTo>
                  <a:lnTo>
                    <a:pt x="2351" y="417"/>
                  </a:lnTo>
                  <a:lnTo>
                    <a:pt x="2354" y="412"/>
                  </a:lnTo>
                  <a:lnTo>
                    <a:pt x="2358" y="410"/>
                  </a:lnTo>
                  <a:lnTo>
                    <a:pt x="2358" y="409"/>
                  </a:lnTo>
                  <a:lnTo>
                    <a:pt x="2361" y="407"/>
                  </a:lnTo>
                  <a:lnTo>
                    <a:pt x="2363" y="405"/>
                  </a:lnTo>
                  <a:lnTo>
                    <a:pt x="2365" y="403"/>
                  </a:lnTo>
                  <a:lnTo>
                    <a:pt x="2367" y="402"/>
                  </a:lnTo>
                  <a:lnTo>
                    <a:pt x="2367" y="402"/>
                  </a:lnTo>
                  <a:lnTo>
                    <a:pt x="2367" y="386"/>
                  </a:lnTo>
                  <a:lnTo>
                    <a:pt x="2365" y="386"/>
                  </a:lnTo>
                  <a:lnTo>
                    <a:pt x="2363" y="384"/>
                  </a:lnTo>
                  <a:lnTo>
                    <a:pt x="2361" y="384"/>
                  </a:lnTo>
                  <a:lnTo>
                    <a:pt x="2361" y="381"/>
                  </a:lnTo>
                  <a:lnTo>
                    <a:pt x="2356" y="379"/>
                  </a:lnTo>
                  <a:lnTo>
                    <a:pt x="2356" y="377"/>
                  </a:lnTo>
                  <a:lnTo>
                    <a:pt x="2353" y="375"/>
                  </a:lnTo>
                  <a:lnTo>
                    <a:pt x="2349" y="375"/>
                  </a:lnTo>
                  <a:lnTo>
                    <a:pt x="2346" y="374"/>
                  </a:lnTo>
                  <a:lnTo>
                    <a:pt x="2346" y="372"/>
                  </a:lnTo>
                  <a:lnTo>
                    <a:pt x="2346" y="372"/>
                  </a:lnTo>
                  <a:lnTo>
                    <a:pt x="2346" y="368"/>
                  </a:lnTo>
                  <a:lnTo>
                    <a:pt x="2344" y="368"/>
                  </a:lnTo>
                  <a:lnTo>
                    <a:pt x="2344" y="368"/>
                  </a:lnTo>
                  <a:lnTo>
                    <a:pt x="2344" y="368"/>
                  </a:lnTo>
                  <a:lnTo>
                    <a:pt x="2342" y="368"/>
                  </a:lnTo>
                  <a:lnTo>
                    <a:pt x="2342" y="368"/>
                  </a:lnTo>
                  <a:lnTo>
                    <a:pt x="2340" y="370"/>
                  </a:lnTo>
                  <a:lnTo>
                    <a:pt x="2339" y="367"/>
                  </a:lnTo>
                  <a:lnTo>
                    <a:pt x="2335" y="363"/>
                  </a:lnTo>
                  <a:lnTo>
                    <a:pt x="2332" y="361"/>
                  </a:lnTo>
                  <a:lnTo>
                    <a:pt x="2328" y="360"/>
                  </a:lnTo>
                  <a:lnTo>
                    <a:pt x="2327" y="358"/>
                  </a:lnTo>
                  <a:lnTo>
                    <a:pt x="2325" y="358"/>
                  </a:lnTo>
                  <a:lnTo>
                    <a:pt x="2325" y="356"/>
                  </a:lnTo>
                  <a:lnTo>
                    <a:pt x="2318" y="356"/>
                  </a:lnTo>
                  <a:lnTo>
                    <a:pt x="2314" y="351"/>
                  </a:lnTo>
                  <a:lnTo>
                    <a:pt x="2307" y="351"/>
                  </a:lnTo>
                  <a:lnTo>
                    <a:pt x="2307" y="349"/>
                  </a:lnTo>
                  <a:lnTo>
                    <a:pt x="2295" y="344"/>
                  </a:lnTo>
                  <a:lnTo>
                    <a:pt x="2295" y="346"/>
                  </a:lnTo>
                  <a:lnTo>
                    <a:pt x="2293" y="346"/>
                  </a:lnTo>
                  <a:lnTo>
                    <a:pt x="2293" y="344"/>
                  </a:lnTo>
                  <a:lnTo>
                    <a:pt x="2292" y="344"/>
                  </a:lnTo>
                  <a:lnTo>
                    <a:pt x="2288" y="340"/>
                  </a:lnTo>
                  <a:lnTo>
                    <a:pt x="2286" y="340"/>
                  </a:lnTo>
                  <a:lnTo>
                    <a:pt x="2285" y="340"/>
                  </a:lnTo>
                  <a:lnTo>
                    <a:pt x="2283" y="340"/>
                  </a:lnTo>
                  <a:lnTo>
                    <a:pt x="2283" y="340"/>
                  </a:lnTo>
                  <a:lnTo>
                    <a:pt x="2279" y="339"/>
                  </a:lnTo>
                  <a:lnTo>
                    <a:pt x="2278" y="337"/>
                  </a:lnTo>
                  <a:lnTo>
                    <a:pt x="2274" y="337"/>
                  </a:lnTo>
                  <a:lnTo>
                    <a:pt x="2271" y="335"/>
                  </a:lnTo>
                  <a:lnTo>
                    <a:pt x="2269" y="335"/>
                  </a:lnTo>
                  <a:lnTo>
                    <a:pt x="2265" y="333"/>
                  </a:lnTo>
                  <a:lnTo>
                    <a:pt x="2262" y="335"/>
                  </a:lnTo>
                  <a:lnTo>
                    <a:pt x="2262" y="332"/>
                  </a:lnTo>
                  <a:lnTo>
                    <a:pt x="2260" y="332"/>
                  </a:lnTo>
                  <a:lnTo>
                    <a:pt x="2260" y="332"/>
                  </a:lnTo>
                  <a:lnTo>
                    <a:pt x="2258" y="332"/>
                  </a:lnTo>
                  <a:lnTo>
                    <a:pt x="2258" y="332"/>
                  </a:lnTo>
                  <a:lnTo>
                    <a:pt x="2258" y="332"/>
                  </a:lnTo>
                  <a:lnTo>
                    <a:pt x="2255" y="332"/>
                  </a:lnTo>
                  <a:lnTo>
                    <a:pt x="2251" y="332"/>
                  </a:lnTo>
                  <a:lnTo>
                    <a:pt x="2250" y="332"/>
                  </a:lnTo>
                  <a:lnTo>
                    <a:pt x="2250" y="330"/>
                  </a:lnTo>
                  <a:lnTo>
                    <a:pt x="2243" y="330"/>
                  </a:lnTo>
                  <a:lnTo>
                    <a:pt x="2243" y="326"/>
                  </a:lnTo>
                  <a:lnTo>
                    <a:pt x="2248" y="326"/>
                  </a:lnTo>
                  <a:lnTo>
                    <a:pt x="2250" y="325"/>
                  </a:lnTo>
                  <a:lnTo>
                    <a:pt x="2251" y="323"/>
                  </a:lnTo>
                  <a:lnTo>
                    <a:pt x="2253" y="323"/>
                  </a:lnTo>
                  <a:lnTo>
                    <a:pt x="2251" y="323"/>
                  </a:lnTo>
                  <a:lnTo>
                    <a:pt x="2250" y="321"/>
                  </a:lnTo>
                  <a:lnTo>
                    <a:pt x="2248" y="321"/>
                  </a:lnTo>
                  <a:lnTo>
                    <a:pt x="2246" y="321"/>
                  </a:lnTo>
                  <a:lnTo>
                    <a:pt x="2243" y="319"/>
                  </a:lnTo>
                  <a:lnTo>
                    <a:pt x="2239" y="318"/>
                  </a:lnTo>
                  <a:lnTo>
                    <a:pt x="2238" y="319"/>
                  </a:lnTo>
                  <a:lnTo>
                    <a:pt x="2239" y="319"/>
                  </a:lnTo>
                  <a:lnTo>
                    <a:pt x="2236" y="319"/>
                  </a:lnTo>
                  <a:lnTo>
                    <a:pt x="2236" y="323"/>
                  </a:lnTo>
                  <a:lnTo>
                    <a:pt x="2232" y="323"/>
                  </a:lnTo>
                  <a:lnTo>
                    <a:pt x="2232" y="321"/>
                  </a:lnTo>
                  <a:lnTo>
                    <a:pt x="2231" y="321"/>
                  </a:lnTo>
                  <a:lnTo>
                    <a:pt x="2231" y="319"/>
                  </a:lnTo>
                  <a:lnTo>
                    <a:pt x="2224" y="319"/>
                  </a:lnTo>
                  <a:lnTo>
                    <a:pt x="2224" y="319"/>
                  </a:lnTo>
                  <a:lnTo>
                    <a:pt x="2220" y="318"/>
                  </a:lnTo>
                  <a:lnTo>
                    <a:pt x="2218" y="319"/>
                  </a:lnTo>
                  <a:lnTo>
                    <a:pt x="2217" y="321"/>
                  </a:lnTo>
                  <a:lnTo>
                    <a:pt x="2217" y="323"/>
                  </a:lnTo>
                  <a:lnTo>
                    <a:pt x="2213" y="319"/>
                  </a:lnTo>
                  <a:lnTo>
                    <a:pt x="2213" y="321"/>
                  </a:lnTo>
                  <a:lnTo>
                    <a:pt x="2213" y="321"/>
                  </a:lnTo>
                  <a:lnTo>
                    <a:pt x="2211" y="321"/>
                  </a:lnTo>
                  <a:lnTo>
                    <a:pt x="2211" y="323"/>
                  </a:lnTo>
                  <a:lnTo>
                    <a:pt x="2206" y="325"/>
                  </a:lnTo>
                  <a:lnTo>
                    <a:pt x="2206" y="321"/>
                  </a:lnTo>
                  <a:lnTo>
                    <a:pt x="2204" y="319"/>
                  </a:lnTo>
                  <a:lnTo>
                    <a:pt x="2204" y="318"/>
                  </a:lnTo>
                  <a:lnTo>
                    <a:pt x="2203" y="316"/>
                  </a:lnTo>
                  <a:lnTo>
                    <a:pt x="2208" y="316"/>
                  </a:lnTo>
                  <a:lnTo>
                    <a:pt x="2208" y="318"/>
                  </a:lnTo>
                  <a:lnTo>
                    <a:pt x="2208" y="318"/>
                  </a:lnTo>
                  <a:lnTo>
                    <a:pt x="2208" y="316"/>
                  </a:lnTo>
                  <a:lnTo>
                    <a:pt x="2215" y="314"/>
                  </a:lnTo>
                  <a:lnTo>
                    <a:pt x="2217" y="312"/>
                  </a:lnTo>
                  <a:lnTo>
                    <a:pt x="2217" y="312"/>
                  </a:lnTo>
                  <a:lnTo>
                    <a:pt x="2217" y="311"/>
                  </a:lnTo>
                  <a:lnTo>
                    <a:pt x="2225" y="311"/>
                  </a:lnTo>
                  <a:lnTo>
                    <a:pt x="2225" y="306"/>
                  </a:lnTo>
                  <a:lnTo>
                    <a:pt x="2224" y="306"/>
                  </a:lnTo>
                  <a:lnTo>
                    <a:pt x="2222" y="302"/>
                  </a:lnTo>
                  <a:lnTo>
                    <a:pt x="2215" y="302"/>
                  </a:lnTo>
                  <a:lnTo>
                    <a:pt x="2215" y="300"/>
                  </a:lnTo>
                  <a:lnTo>
                    <a:pt x="2217" y="299"/>
                  </a:lnTo>
                  <a:lnTo>
                    <a:pt x="2217" y="297"/>
                  </a:lnTo>
                  <a:lnTo>
                    <a:pt x="2215" y="297"/>
                  </a:lnTo>
                  <a:lnTo>
                    <a:pt x="2215" y="295"/>
                  </a:lnTo>
                  <a:lnTo>
                    <a:pt x="2215" y="295"/>
                  </a:lnTo>
                  <a:lnTo>
                    <a:pt x="2213" y="297"/>
                  </a:lnTo>
                  <a:lnTo>
                    <a:pt x="2211" y="299"/>
                  </a:lnTo>
                  <a:lnTo>
                    <a:pt x="2208" y="299"/>
                  </a:lnTo>
                  <a:lnTo>
                    <a:pt x="2208" y="297"/>
                  </a:lnTo>
                  <a:lnTo>
                    <a:pt x="2204" y="295"/>
                  </a:lnTo>
                  <a:lnTo>
                    <a:pt x="2204" y="292"/>
                  </a:lnTo>
                  <a:lnTo>
                    <a:pt x="2204" y="290"/>
                  </a:lnTo>
                  <a:lnTo>
                    <a:pt x="2203" y="290"/>
                  </a:lnTo>
                  <a:lnTo>
                    <a:pt x="2201" y="288"/>
                  </a:lnTo>
                  <a:lnTo>
                    <a:pt x="2201" y="288"/>
                  </a:lnTo>
                  <a:lnTo>
                    <a:pt x="2199" y="288"/>
                  </a:lnTo>
                  <a:lnTo>
                    <a:pt x="2199" y="290"/>
                  </a:lnTo>
                  <a:lnTo>
                    <a:pt x="2197" y="292"/>
                  </a:lnTo>
                  <a:lnTo>
                    <a:pt x="2196" y="293"/>
                  </a:lnTo>
                  <a:lnTo>
                    <a:pt x="2197" y="297"/>
                  </a:lnTo>
                  <a:lnTo>
                    <a:pt x="2197" y="299"/>
                  </a:lnTo>
                  <a:lnTo>
                    <a:pt x="2197" y="300"/>
                  </a:lnTo>
                  <a:lnTo>
                    <a:pt x="2197" y="302"/>
                  </a:lnTo>
                  <a:lnTo>
                    <a:pt x="2196" y="304"/>
                  </a:lnTo>
                  <a:lnTo>
                    <a:pt x="2196" y="306"/>
                  </a:lnTo>
                  <a:lnTo>
                    <a:pt x="2192" y="304"/>
                  </a:lnTo>
                  <a:lnTo>
                    <a:pt x="2192" y="300"/>
                  </a:lnTo>
                  <a:lnTo>
                    <a:pt x="2194" y="299"/>
                  </a:lnTo>
                  <a:lnTo>
                    <a:pt x="2194" y="297"/>
                  </a:lnTo>
                  <a:lnTo>
                    <a:pt x="2196" y="293"/>
                  </a:lnTo>
                  <a:lnTo>
                    <a:pt x="2192" y="295"/>
                  </a:lnTo>
                  <a:lnTo>
                    <a:pt x="2190" y="297"/>
                  </a:lnTo>
                  <a:lnTo>
                    <a:pt x="2189" y="297"/>
                  </a:lnTo>
                  <a:lnTo>
                    <a:pt x="2187" y="292"/>
                  </a:lnTo>
                  <a:lnTo>
                    <a:pt x="2194" y="290"/>
                  </a:lnTo>
                  <a:lnTo>
                    <a:pt x="2194" y="286"/>
                  </a:lnTo>
                  <a:lnTo>
                    <a:pt x="2192" y="286"/>
                  </a:lnTo>
                  <a:lnTo>
                    <a:pt x="2192" y="283"/>
                  </a:lnTo>
                  <a:lnTo>
                    <a:pt x="2190" y="283"/>
                  </a:lnTo>
                  <a:lnTo>
                    <a:pt x="2190" y="283"/>
                  </a:lnTo>
                  <a:lnTo>
                    <a:pt x="2190" y="285"/>
                  </a:lnTo>
                  <a:lnTo>
                    <a:pt x="2187" y="283"/>
                  </a:lnTo>
                  <a:lnTo>
                    <a:pt x="2185" y="283"/>
                  </a:lnTo>
                  <a:lnTo>
                    <a:pt x="2185" y="281"/>
                  </a:lnTo>
                  <a:lnTo>
                    <a:pt x="2182" y="281"/>
                  </a:lnTo>
                  <a:lnTo>
                    <a:pt x="2182" y="286"/>
                  </a:lnTo>
                  <a:lnTo>
                    <a:pt x="2180" y="286"/>
                  </a:lnTo>
                  <a:lnTo>
                    <a:pt x="2180" y="286"/>
                  </a:lnTo>
                  <a:lnTo>
                    <a:pt x="2176" y="286"/>
                  </a:lnTo>
                  <a:lnTo>
                    <a:pt x="2176" y="290"/>
                  </a:lnTo>
                  <a:lnTo>
                    <a:pt x="2178" y="292"/>
                  </a:lnTo>
                  <a:lnTo>
                    <a:pt x="2178" y="293"/>
                  </a:lnTo>
                  <a:lnTo>
                    <a:pt x="2176" y="295"/>
                  </a:lnTo>
                  <a:lnTo>
                    <a:pt x="2175" y="295"/>
                  </a:lnTo>
                  <a:lnTo>
                    <a:pt x="2175" y="295"/>
                  </a:lnTo>
                  <a:lnTo>
                    <a:pt x="2173" y="295"/>
                  </a:lnTo>
                  <a:lnTo>
                    <a:pt x="2171" y="297"/>
                  </a:lnTo>
                  <a:lnTo>
                    <a:pt x="2171" y="302"/>
                  </a:lnTo>
                  <a:lnTo>
                    <a:pt x="2169" y="304"/>
                  </a:lnTo>
                  <a:lnTo>
                    <a:pt x="2166" y="307"/>
                  </a:lnTo>
                  <a:lnTo>
                    <a:pt x="2166" y="311"/>
                  </a:lnTo>
                  <a:lnTo>
                    <a:pt x="2164" y="311"/>
                  </a:lnTo>
                  <a:lnTo>
                    <a:pt x="2166" y="304"/>
                  </a:lnTo>
                  <a:lnTo>
                    <a:pt x="2164" y="304"/>
                  </a:lnTo>
                  <a:lnTo>
                    <a:pt x="2164" y="302"/>
                  </a:lnTo>
                  <a:lnTo>
                    <a:pt x="2164" y="300"/>
                  </a:lnTo>
                  <a:lnTo>
                    <a:pt x="2166" y="300"/>
                  </a:lnTo>
                  <a:lnTo>
                    <a:pt x="2166" y="297"/>
                  </a:lnTo>
                  <a:lnTo>
                    <a:pt x="2168" y="297"/>
                  </a:lnTo>
                  <a:lnTo>
                    <a:pt x="2168" y="293"/>
                  </a:lnTo>
                  <a:lnTo>
                    <a:pt x="2169" y="293"/>
                  </a:lnTo>
                  <a:lnTo>
                    <a:pt x="2168" y="290"/>
                  </a:lnTo>
                  <a:lnTo>
                    <a:pt x="2166" y="290"/>
                  </a:lnTo>
                  <a:lnTo>
                    <a:pt x="2166" y="293"/>
                  </a:lnTo>
                  <a:lnTo>
                    <a:pt x="2162" y="293"/>
                  </a:lnTo>
                  <a:lnTo>
                    <a:pt x="2162" y="295"/>
                  </a:lnTo>
                  <a:lnTo>
                    <a:pt x="2162" y="297"/>
                  </a:lnTo>
                  <a:lnTo>
                    <a:pt x="2161" y="299"/>
                  </a:lnTo>
                  <a:lnTo>
                    <a:pt x="2159" y="299"/>
                  </a:lnTo>
                  <a:lnTo>
                    <a:pt x="2157" y="300"/>
                  </a:lnTo>
                  <a:lnTo>
                    <a:pt x="2157" y="304"/>
                  </a:lnTo>
                  <a:lnTo>
                    <a:pt x="2155" y="307"/>
                  </a:lnTo>
                  <a:lnTo>
                    <a:pt x="2154" y="309"/>
                  </a:lnTo>
                  <a:lnTo>
                    <a:pt x="2152" y="309"/>
                  </a:lnTo>
                  <a:lnTo>
                    <a:pt x="2150" y="311"/>
                  </a:lnTo>
                  <a:lnTo>
                    <a:pt x="2150" y="311"/>
                  </a:lnTo>
                  <a:lnTo>
                    <a:pt x="2148" y="318"/>
                  </a:lnTo>
                  <a:lnTo>
                    <a:pt x="2148" y="318"/>
                  </a:lnTo>
                  <a:lnTo>
                    <a:pt x="2147" y="318"/>
                  </a:lnTo>
                  <a:lnTo>
                    <a:pt x="2147" y="319"/>
                  </a:lnTo>
                  <a:lnTo>
                    <a:pt x="2145" y="321"/>
                  </a:lnTo>
                  <a:lnTo>
                    <a:pt x="2145" y="321"/>
                  </a:lnTo>
                  <a:lnTo>
                    <a:pt x="2143" y="321"/>
                  </a:lnTo>
                  <a:lnTo>
                    <a:pt x="2143" y="319"/>
                  </a:lnTo>
                  <a:lnTo>
                    <a:pt x="2142" y="319"/>
                  </a:lnTo>
                  <a:lnTo>
                    <a:pt x="2145" y="314"/>
                  </a:lnTo>
                  <a:lnTo>
                    <a:pt x="2145" y="307"/>
                  </a:lnTo>
                  <a:lnTo>
                    <a:pt x="2148" y="306"/>
                  </a:lnTo>
                  <a:lnTo>
                    <a:pt x="2150" y="306"/>
                  </a:lnTo>
                  <a:lnTo>
                    <a:pt x="2152" y="304"/>
                  </a:lnTo>
                  <a:lnTo>
                    <a:pt x="2152" y="300"/>
                  </a:lnTo>
                  <a:lnTo>
                    <a:pt x="2154" y="297"/>
                  </a:lnTo>
                  <a:lnTo>
                    <a:pt x="2152" y="297"/>
                  </a:lnTo>
                  <a:lnTo>
                    <a:pt x="2152" y="297"/>
                  </a:lnTo>
                  <a:lnTo>
                    <a:pt x="2150" y="297"/>
                  </a:lnTo>
                  <a:lnTo>
                    <a:pt x="2150" y="297"/>
                  </a:lnTo>
                  <a:lnTo>
                    <a:pt x="2148" y="297"/>
                  </a:lnTo>
                  <a:lnTo>
                    <a:pt x="2148" y="293"/>
                  </a:lnTo>
                  <a:lnTo>
                    <a:pt x="2145" y="293"/>
                  </a:lnTo>
                  <a:lnTo>
                    <a:pt x="2145" y="297"/>
                  </a:lnTo>
                  <a:lnTo>
                    <a:pt x="2142" y="297"/>
                  </a:lnTo>
                  <a:lnTo>
                    <a:pt x="2142" y="293"/>
                  </a:lnTo>
                  <a:lnTo>
                    <a:pt x="2138" y="292"/>
                  </a:lnTo>
                  <a:lnTo>
                    <a:pt x="2138" y="292"/>
                  </a:lnTo>
                  <a:lnTo>
                    <a:pt x="2136" y="290"/>
                  </a:lnTo>
                  <a:lnTo>
                    <a:pt x="2135" y="293"/>
                  </a:lnTo>
                  <a:lnTo>
                    <a:pt x="2135" y="297"/>
                  </a:lnTo>
                  <a:lnTo>
                    <a:pt x="2135" y="300"/>
                  </a:lnTo>
                  <a:lnTo>
                    <a:pt x="2136" y="302"/>
                  </a:lnTo>
                  <a:lnTo>
                    <a:pt x="2136" y="304"/>
                  </a:lnTo>
                  <a:lnTo>
                    <a:pt x="2131" y="304"/>
                  </a:lnTo>
                  <a:lnTo>
                    <a:pt x="2131" y="300"/>
                  </a:lnTo>
                  <a:lnTo>
                    <a:pt x="2129" y="297"/>
                  </a:lnTo>
                  <a:lnTo>
                    <a:pt x="2126" y="297"/>
                  </a:lnTo>
                  <a:lnTo>
                    <a:pt x="2128" y="300"/>
                  </a:lnTo>
                  <a:lnTo>
                    <a:pt x="2126" y="300"/>
                  </a:lnTo>
                  <a:lnTo>
                    <a:pt x="2124" y="304"/>
                  </a:lnTo>
                  <a:lnTo>
                    <a:pt x="2122" y="306"/>
                  </a:lnTo>
                  <a:lnTo>
                    <a:pt x="2122" y="306"/>
                  </a:lnTo>
                  <a:lnTo>
                    <a:pt x="2119" y="307"/>
                  </a:lnTo>
                  <a:lnTo>
                    <a:pt x="2119" y="309"/>
                  </a:lnTo>
                  <a:lnTo>
                    <a:pt x="2117" y="309"/>
                  </a:lnTo>
                  <a:lnTo>
                    <a:pt x="2115" y="309"/>
                  </a:lnTo>
                  <a:lnTo>
                    <a:pt x="2114" y="311"/>
                  </a:lnTo>
                  <a:lnTo>
                    <a:pt x="2114" y="314"/>
                  </a:lnTo>
                  <a:lnTo>
                    <a:pt x="2112" y="314"/>
                  </a:lnTo>
                  <a:lnTo>
                    <a:pt x="2112" y="314"/>
                  </a:lnTo>
                  <a:lnTo>
                    <a:pt x="2112" y="314"/>
                  </a:lnTo>
                  <a:lnTo>
                    <a:pt x="2112" y="314"/>
                  </a:lnTo>
                  <a:lnTo>
                    <a:pt x="2108" y="312"/>
                  </a:lnTo>
                  <a:lnTo>
                    <a:pt x="2107" y="312"/>
                  </a:lnTo>
                  <a:lnTo>
                    <a:pt x="2105" y="311"/>
                  </a:lnTo>
                  <a:lnTo>
                    <a:pt x="2103" y="309"/>
                  </a:lnTo>
                  <a:lnTo>
                    <a:pt x="2103" y="306"/>
                  </a:lnTo>
                  <a:lnTo>
                    <a:pt x="2100" y="306"/>
                  </a:lnTo>
                  <a:lnTo>
                    <a:pt x="2096" y="307"/>
                  </a:lnTo>
                  <a:lnTo>
                    <a:pt x="2096" y="304"/>
                  </a:lnTo>
                  <a:lnTo>
                    <a:pt x="2091" y="302"/>
                  </a:lnTo>
                  <a:lnTo>
                    <a:pt x="2091" y="306"/>
                  </a:lnTo>
                  <a:lnTo>
                    <a:pt x="2086" y="306"/>
                  </a:lnTo>
                  <a:lnTo>
                    <a:pt x="2086" y="309"/>
                  </a:lnTo>
                  <a:lnTo>
                    <a:pt x="2086" y="309"/>
                  </a:lnTo>
                  <a:lnTo>
                    <a:pt x="2087" y="311"/>
                  </a:lnTo>
                  <a:lnTo>
                    <a:pt x="2087" y="311"/>
                  </a:lnTo>
                  <a:lnTo>
                    <a:pt x="2089" y="311"/>
                  </a:lnTo>
                  <a:lnTo>
                    <a:pt x="2091" y="309"/>
                  </a:lnTo>
                  <a:lnTo>
                    <a:pt x="2093" y="312"/>
                  </a:lnTo>
                  <a:lnTo>
                    <a:pt x="2094" y="316"/>
                  </a:lnTo>
                  <a:lnTo>
                    <a:pt x="2096" y="319"/>
                  </a:lnTo>
                  <a:lnTo>
                    <a:pt x="2093" y="319"/>
                  </a:lnTo>
                  <a:lnTo>
                    <a:pt x="2091" y="318"/>
                  </a:lnTo>
                  <a:lnTo>
                    <a:pt x="2089" y="316"/>
                  </a:lnTo>
                  <a:lnTo>
                    <a:pt x="2086" y="314"/>
                  </a:lnTo>
                  <a:lnTo>
                    <a:pt x="2086" y="314"/>
                  </a:lnTo>
                  <a:lnTo>
                    <a:pt x="2086" y="314"/>
                  </a:lnTo>
                  <a:lnTo>
                    <a:pt x="2084" y="314"/>
                  </a:lnTo>
                  <a:lnTo>
                    <a:pt x="2084" y="314"/>
                  </a:lnTo>
                  <a:lnTo>
                    <a:pt x="2082" y="314"/>
                  </a:lnTo>
                  <a:lnTo>
                    <a:pt x="2084" y="318"/>
                  </a:lnTo>
                  <a:lnTo>
                    <a:pt x="2087" y="319"/>
                  </a:lnTo>
                  <a:lnTo>
                    <a:pt x="2084" y="323"/>
                  </a:lnTo>
                  <a:lnTo>
                    <a:pt x="2080" y="323"/>
                  </a:lnTo>
                  <a:lnTo>
                    <a:pt x="2080" y="323"/>
                  </a:lnTo>
                  <a:lnTo>
                    <a:pt x="2079" y="323"/>
                  </a:lnTo>
                  <a:lnTo>
                    <a:pt x="2080" y="314"/>
                  </a:lnTo>
                  <a:lnTo>
                    <a:pt x="2079" y="314"/>
                  </a:lnTo>
                  <a:lnTo>
                    <a:pt x="2079" y="316"/>
                  </a:lnTo>
                  <a:lnTo>
                    <a:pt x="2077" y="318"/>
                  </a:lnTo>
                  <a:lnTo>
                    <a:pt x="2077" y="318"/>
                  </a:lnTo>
                  <a:lnTo>
                    <a:pt x="2077" y="319"/>
                  </a:lnTo>
                  <a:lnTo>
                    <a:pt x="2077" y="319"/>
                  </a:lnTo>
                  <a:lnTo>
                    <a:pt x="2077" y="321"/>
                  </a:lnTo>
                  <a:lnTo>
                    <a:pt x="2073" y="323"/>
                  </a:lnTo>
                  <a:lnTo>
                    <a:pt x="2073" y="326"/>
                  </a:lnTo>
                  <a:lnTo>
                    <a:pt x="2073" y="323"/>
                  </a:lnTo>
                  <a:lnTo>
                    <a:pt x="2073" y="321"/>
                  </a:lnTo>
                  <a:lnTo>
                    <a:pt x="2073" y="318"/>
                  </a:lnTo>
                  <a:lnTo>
                    <a:pt x="2070" y="316"/>
                  </a:lnTo>
                  <a:lnTo>
                    <a:pt x="2070" y="318"/>
                  </a:lnTo>
                  <a:lnTo>
                    <a:pt x="2068" y="318"/>
                  </a:lnTo>
                  <a:lnTo>
                    <a:pt x="2068" y="323"/>
                  </a:lnTo>
                  <a:lnTo>
                    <a:pt x="2065" y="325"/>
                  </a:lnTo>
                  <a:lnTo>
                    <a:pt x="2063" y="326"/>
                  </a:lnTo>
                  <a:lnTo>
                    <a:pt x="2061" y="328"/>
                  </a:lnTo>
                  <a:lnTo>
                    <a:pt x="2059" y="325"/>
                  </a:lnTo>
                  <a:lnTo>
                    <a:pt x="2059" y="319"/>
                  </a:lnTo>
                  <a:lnTo>
                    <a:pt x="2058" y="319"/>
                  </a:lnTo>
                  <a:lnTo>
                    <a:pt x="2058" y="321"/>
                  </a:lnTo>
                  <a:lnTo>
                    <a:pt x="2054" y="321"/>
                  </a:lnTo>
                  <a:lnTo>
                    <a:pt x="2054" y="325"/>
                  </a:lnTo>
                  <a:lnTo>
                    <a:pt x="2052" y="325"/>
                  </a:lnTo>
                  <a:lnTo>
                    <a:pt x="2052" y="328"/>
                  </a:lnTo>
                  <a:lnTo>
                    <a:pt x="2054" y="330"/>
                  </a:lnTo>
                  <a:lnTo>
                    <a:pt x="2056" y="330"/>
                  </a:lnTo>
                  <a:lnTo>
                    <a:pt x="2056" y="339"/>
                  </a:lnTo>
                  <a:lnTo>
                    <a:pt x="2054" y="339"/>
                  </a:lnTo>
                  <a:lnTo>
                    <a:pt x="2054" y="335"/>
                  </a:lnTo>
                  <a:lnTo>
                    <a:pt x="2054" y="335"/>
                  </a:lnTo>
                  <a:lnTo>
                    <a:pt x="2052" y="333"/>
                  </a:lnTo>
                  <a:lnTo>
                    <a:pt x="2052" y="333"/>
                  </a:lnTo>
                  <a:lnTo>
                    <a:pt x="2049" y="332"/>
                  </a:lnTo>
                  <a:lnTo>
                    <a:pt x="2049" y="332"/>
                  </a:lnTo>
                  <a:lnTo>
                    <a:pt x="2047" y="332"/>
                  </a:lnTo>
                  <a:lnTo>
                    <a:pt x="2049" y="333"/>
                  </a:lnTo>
                  <a:lnTo>
                    <a:pt x="2052" y="335"/>
                  </a:lnTo>
                  <a:lnTo>
                    <a:pt x="2051" y="337"/>
                  </a:lnTo>
                  <a:lnTo>
                    <a:pt x="2051" y="337"/>
                  </a:lnTo>
                  <a:lnTo>
                    <a:pt x="2049" y="339"/>
                  </a:lnTo>
                  <a:lnTo>
                    <a:pt x="2049" y="339"/>
                  </a:lnTo>
                  <a:lnTo>
                    <a:pt x="2049" y="339"/>
                  </a:lnTo>
                  <a:lnTo>
                    <a:pt x="2047" y="339"/>
                  </a:lnTo>
                  <a:lnTo>
                    <a:pt x="2046" y="339"/>
                  </a:lnTo>
                  <a:lnTo>
                    <a:pt x="2046" y="337"/>
                  </a:lnTo>
                  <a:lnTo>
                    <a:pt x="2046" y="337"/>
                  </a:lnTo>
                  <a:lnTo>
                    <a:pt x="2044" y="335"/>
                  </a:lnTo>
                  <a:lnTo>
                    <a:pt x="2044" y="335"/>
                  </a:lnTo>
                  <a:lnTo>
                    <a:pt x="2044" y="335"/>
                  </a:lnTo>
                  <a:lnTo>
                    <a:pt x="2042" y="337"/>
                  </a:lnTo>
                  <a:lnTo>
                    <a:pt x="2042" y="340"/>
                  </a:lnTo>
                  <a:lnTo>
                    <a:pt x="2042" y="344"/>
                  </a:lnTo>
                  <a:lnTo>
                    <a:pt x="2039" y="344"/>
                  </a:lnTo>
                  <a:lnTo>
                    <a:pt x="2039" y="346"/>
                  </a:lnTo>
                  <a:lnTo>
                    <a:pt x="2037" y="347"/>
                  </a:lnTo>
                  <a:lnTo>
                    <a:pt x="2037" y="347"/>
                  </a:lnTo>
                  <a:lnTo>
                    <a:pt x="2037" y="353"/>
                  </a:lnTo>
                  <a:lnTo>
                    <a:pt x="2033" y="353"/>
                  </a:lnTo>
                  <a:lnTo>
                    <a:pt x="2033" y="354"/>
                  </a:lnTo>
                  <a:lnTo>
                    <a:pt x="2035" y="356"/>
                  </a:lnTo>
                  <a:lnTo>
                    <a:pt x="2035" y="356"/>
                  </a:lnTo>
                  <a:lnTo>
                    <a:pt x="2033" y="361"/>
                  </a:lnTo>
                  <a:lnTo>
                    <a:pt x="2032" y="361"/>
                  </a:lnTo>
                  <a:lnTo>
                    <a:pt x="2032" y="361"/>
                  </a:lnTo>
                  <a:lnTo>
                    <a:pt x="2030" y="361"/>
                  </a:lnTo>
                  <a:lnTo>
                    <a:pt x="2030" y="363"/>
                  </a:lnTo>
                  <a:lnTo>
                    <a:pt x="2028" y="363"/>
                  </a:lnTo>
                  <a:lnTo>
                    <a:pt x="2028" y="365"/>
                  </a:lnTo>
                  <a:lnTo>
                    <a:pt x="2021" y="365"/>
                  </a:lnTo>
                  <a:lnTo>
                    <a:pt x="2021" y="368"/>
                  </a:lnTo>
                  <a:lnTo>
                    <a:pt x="2019" y="368"/>
                  </a:lnTo>
                  <a:lnTo>
                    <a:pt x="2019" y="372"/>
                  </a:lnTo>
                  <a:lnTo>
                    <a:pt x="2023" y="372"/>
                  </a:lnTo>
                  <a:lnTo>
                    <a:pt x="2028" y="370"/>
                  </a:lnTo>
                  <a:lnTo>
                    <a:pt x="2030" y="368"/>
                  </a:lnTo>
                  <a:lnTo>
                    <a:pt x="2032" y="368"/>
                  </a:lnTo>
                  <a:lnTo>
                    <a:pt x="2033" y="368"/>
                  </a:lnTo>
                  <a:lnTo>
                    <a:pt x="2033" y="368"/>
                  </a:lnTo>
                  <a:lnTo>
                    <a:pt x="2033" y="372"/>
                  </a:lnTo>
                  <a:lnTo>
                    <a:pt x="2030" y="372"/>
                  </a:lnTo>
                  <a:lnTo>
                    <a:pt x="2026" y="372"/>
                  </a:lnTo>
                  <a:lnTo>
                    <a:pt x="2025" y="374"/>
                  </a:lnTo>
                  <a:lnTo>
                    <a:pt x="2025" y="374"/>
                  </a:lnTo>
                  <a:lnTo>
                    <a:pt x="2025" y="375"/>
                  </a:lnTo>
                  <a:lnTo>
                    <a:pt x="2025" y="379"/>
                  </a:lnTo>
                  <a:lnTo>
                    <a:pt x="2025" y="384"/>
                  </a:lnTo>
                  <a:lnTo>
                    <a:pt x="2023" y="384"/>
                  </a:lnTo>
                  <a:lnTo>
                    <a:pt x="2021" y="381"/>
                  </a:lnTo>
                  <a:lnTo>
                    <a:pt x="2021" y="377"/>
                  </a:lnTo>
                  <a:lnTo>
                    <a:pt x="2019" y="375"/>
                  </a:lnTo>
                  <a:lnTo>
                    <a:pt x="2016" y="375"/>
                  </a:lnTo>
                  <a:lnTo>
                    <a:pt x="2012" y="375"/>
                  </a:lnTo>
                  <a:lnTo>
                    <a:pt x="2011" y="377"/>
                  </a:lnTo>
                  <a:lnTo>
                    <a:pt x="2011" y="379"/>
                  </a:lnTo>
                  <a:lnTo>
                    <a:pt x="2012" y="377"/>
                  </a:lnTo>
                  <a:lnTo>
                    <a:pt x="2012" y="379"/>
                  </a:lnTo>
                  <a:lnTo>
                    <a:pt x="2016" y="379"/>
                  </a:lnTo>
                  <a:lnTo>
                    <a:pt x="2016" y="381"/>
                  </a:lnTo>
                  <a:lnTo>
                    <a:pt x="2012" y="381"/>
                  </a:lnTo>
                  <a:lnTo>
                    <a:pt x="2012" y="384"/>
                  </a:lnTo>
                  <a:lnTo>
                    <a:pt x="2018" y="384"/>
                  </a:lnTo>
                  <a:lnTo>
                    <a:pt x="2018" y="386"/>
                  </a:lnTo>
                  <a:lnTo>
                    <a:pt x="2016" y="388"/>
                  </a:lnTo>
                  <a:lnTo>
                    <a:pt x="2016" y="388"/>
                  </a:lnTo>
                  <a:lnTo>
                    <a:pt x="2016" y="389"/>
                  </a:lnTo>
                  <a:lnTo>
                    <a:pt x="2019" y="389"/>
                  </a:lnTo>
                  <a:lnTo>
                    <a:pt x="2019" y="393"/>
                  </a:lnTo>
                  <a:lnTo>
                    <a:pt x="2009" y="393"/>
                  </a:lnTo>
                  <a:lnTo>
                    <a:pt x="2009" y="396"/>
                  </a:lnTo>
                  <a:lnTo>
                    <a:pt x="2007" y="396"/>
                  </a:lnTo>
                  <a:lnTo>
                    <a:pt x="2007" y="398"/>
                  </a:lnTo>
                  <a:lnTo>
                    <a:pt x="2007" y="400"/>
                  </a:lnTo>
                  <a:lnTo>
                    <a:pt x="2011" y="402"/>
                  </a:lnTo>
                  <a:lnTo>
                    <a:pt x="2009" y="403"/>
                  </a:lnTo>
                  <a:lnTo>
                    <a:pt x="2007" y="403"/>
                  </a:lnTo>
                  <a:lnTo>
                    <a:pt x="2007" y="403"/>
                  </a:lnTo>
                  <a:lnTo>
                    <a:pt x="2005" y="403"/>
                  </a:lnTo>
                  <a:lnTo>
                    <a:pt x="2004" y="403"/>
                  </a:lnTo>
                  <a:lnTo>
                    <a:pt x="2004" y="405"/>
                  </a:lnTo>
                  <a:lnTo>
                    <a:pt x="2002" y="405"/>
                  </a:lnTo>
                  <a:lnTo>
                    <a:pt x="2000" y="407"/>
                  </a:lnTo>
                  <a:lnTo>
                    <a:pt x="2000" y="409"/>
                  </a:lnTo>
                  <a:lnTo>
                    <a:pt x="1998" y="407"/>
                  </a:lnTo>
                  <a:lnTo>
                    <a:pt x="1998" y="409"/>
                  </a:lnTo>
                  <a:lnTo>
                    <a:pt x="1991" y="409"/>
                  </a:lnTo>
                  <a:lnTo>
                    <a:pt x="1991" y="412"/>
                  </a:lnTo>
                  <a:lnTo>
                    <a:pt x="1993" y="412"/>
                  </a:lnTo>
                  <a:lnTo>
                    <a:pt x="1993" y="414"/>
                  </a:lnTo>
                  <a:lnTo>
                    <a:pt x="1990" y="414"/>
                  </a:lnTo>
                  <a:lnTo>
                    <a:pt x="1990" y="415"/>
                  </a:lnTo>
                  <a:lnTo>
                    <a:pt x="1984" y="415"/>
                  </a:lnTo>
                  <a:lnTo>
                    <a:pt x="1984" y="415"/>
                  </a:lnTo>
                  <a:lnTo>
                    <a:pt x="1983" y="417"/>
                  </a:lnTo>
                  <a:lnTo>
                    <a:pt x="1983" y="417"/>
                  </a:lnTo>
                  <a:lnTo>
                    <a:pt x="1983" y="421"/>
                  </a:lnTo>
                  <a:lnTo>
                    <a:pt x="1986" y="421"/>
                  </a:lnTo>
                  <a:lnTo>
                    <a:pt x="1986" y="422"/>
                  </a:lnTo>
                  <a:lnTo>
                    <a:pt x="1983" y="422"/>
                  </a:lnTo>
                  <a:lnTo>
                    <a:pt x="1983" y="426"/>
                  </a:lnTo>
                  <a:lnTo>
                    <a:pt x="1984" y="426"/>
                  </a:lnTo>
                  <a:lnTo>
                    <a:pt x="1984" y="428"/>
                  </a:lnTo>
                  <a:lnTo>
                    <a:pt x="1984" y="428"/>
                  </a:lnTo>
                  <a:lnTo>
                    <a:pt x="1984" y="429"/>
                  </a:lnTo>
                  <a:lnTo>
                    <a:pt x="1984" y="431"/>
                  </a:lnTo>
                  <a:lnTo>
                    <a:pt x="1981" y="433"/>
                  </a:lnTo>
                  <a:lnTo>
                    <a:pt x="1981" y="435"/>
                  </a:lnTo>
                  <a:lnTo>
                    <a:pt x="1979" y="435"/>
                  </a:lnTo>
                  <a:lnTo>
                    <a:pt x="1979" y="435"/>
                  </a:lnTo>
                  <a:lnTo>
                    <a:pt x="1977" y="435"/>
                  </a:lnTo>
                  <a:lnTo>
                    <a:pt x="1977" y="435"/>
                  </a:lnTo>
                  <a:lnTo>
                    <a:pt x="1976" y="436"/>
                  </a:lnTo>
                  <a:lnTo>
                    <a:pt x="1970" y="436"/>
                  </a:lnTo>
                  <a:lnTo>
                    <a:pt x="1970" y="440"/>
                  </a:lnTo>
                  <a:lnTo>
                    <a:pt x="1967" y="442"/>
                  </a:lnTo>
                  <a:lnTo>
                    <a:pt x="1965" y="442"/>
                  </a:lnTo>
                  <a:lnTo>
                    <a:pt x="1963" y="442"/>
                  </a:lnTo>
                  <a:lnTo>
                    <a:pt x="1962" y="443"/>
                  </a:lnTo>
                  <a:lnTo>
                    <a:pt x="1963" y="447"/>
                  </a:lnTo>
                  <a:lnTo>
                    <a:pt x="1965" y="449"/>
                  </a:lnTo>
                  <a:lnTo>
                    <a:pt x="1963" y="450"/>
                  </a:lnTo>
                  <a:lnTo>
                    <a:pt x="1963" y="452"/>
                  </a:lnTo>
                  <a:lnTo>
                    <a:pt x="1962" y="452"/>
                  </a:lnTo>
                  <a:lnTo>
                    <a:pt x="1960" y="454"/>
                  </a:lnTo>
                  <a:lnTo>
                    <a:pt x="1956" y="452"/>
                  </a:lnTo>
                  <a:lnTo>
                    <a:pt x="1953" y="452"/>
                  </a:lnTo>
                  <a:lnTo>
                    <a:pt x="1951" y="452"/>
                  </a:lnTo>
                  <a:lnTo>
                    <a:pt x="1950" y="454"/>
                  </a:lnTo>
                  <a:lnTo>
                    <a:pt x="1951" y="456"/>
                  </a:lnTo>
                  <a:lnTo>
                    <a:pt x="1951" y="456"/>
                  </a:lnTo>
                  <a:lnTo>
                    <a:pt x="1953" y="456"/>
                  </a:lnTo>
                  <a:lnTo>
                    <a:pt x="1953" y="457"/>
                  </a:lnTo>
                  <a:lnTo>
                    <a:pt x="1948" y="457"/>
                  </a:lnTo>
                  <a:lnTo>
                    <a:pt x="1948" y="461"/>
                  </a:lnTo>
                  <a:lnTo>
                    <a:pt x="1943" y="461"/>
                  </a:lnTo>
                  <a:lnTo>
                    <a:pt x="1943" y="461"/>
                  </a:lnTo>
                  <a:lnTo>
                    <a:pt x="1941" y="461"/>
                  </a:lnTo>
                  <a:lnTo>
                    <a:pt x="1941" y="466"/>
                  </a:lnTo>
                  <a:lnTo>
                    <a:pt x="1937" y="468"/>
                  </a:lnTo>
                  <a:lnTo>
                    <a:pt x="1936" y="470"/>
                  </a:lnTo>
                  <a:lnTo>
                    <a:pt x="1934" y="473"/>
                  </a:lnTo>
                  <a:lnTo>
                    <a:pt x="1932" y="477"/>
                  </a:lnTo>
                  <a:lnTo>
                    <a:pt x="1932" y="477"/>
                  </a:lnTo>
                  <a:lnTo>
                    <a:pt x="1930" y="478"/>
                  </a:lnTo>
                  <a:lnTo>
                    <a:pt x="1925" y="478"/>
                  </a:lnTo>
                  <a:lnTo>
                    <a:pt x="1925" y="480"/>
                  </a:lnTo>
                  <a:lnTo>
                    <a:pt x="1929" y="480"/>
                  </a:lnTo>
                  <a:lnTo>
                    <a:pt x="1929" y="482"/>
                  </a:lnTo>
                  <a:lnTo>
                    <a:pt x="1927" y="482"/>
                  </a:lnTo>
                  <a:lnTo>
                    <a:pt x="1927" y="484"/>
                  </a:lnTo>
                  <a:lnTo>
                    <a:pt x="1929" y="484"/>
                  </a:lnTo>
                  <a:lnTo>
                    <a:pt x="1929" y="484"/>
                  </a:lnTo>
                  <a:lnTo>
                    <a:pt x="1929" y="485"/>
                  </a:lnTo>
                  <a:lnTo>
                    <a:pt x="1930" y="485"/>
                  </a:lnTo>
                  <a:lnTo>
                    <a:pt x="1932" y="484"/>
                  </a:lnTo>
                  <a:lnTo>
                    <a:pt x="1934" y="484"/>
                  </a:lnTo>
                  <a:lnTo>
                    <a:pt x="1936" y="482"/>
                  </a:lnTo>
                  <a:lnTo>
                    <a:pt x="1936" y="482"/>
                  </a:lnTo>
                  <a:lnTo>
                    <a:pt x="1937" y="482"/>
                  </a:lnTo>
                  <a:lnTo>
                    <a:pt x="1937" y="480"/>
                  </a:lnTo>
                  <a:lnTo>
                    <a:pt x="1941" y="478"/>
                  </a:lnTo>
                  <a:lnTo>
                    <a:pt x="1941" y="477"/>
                  </a:lnTo>
                  <a:lnTo>
                    <a:pt x="1943" y="475"/>
                  </a:lnTo>
                  <a:lnTo>
                    <a:pt x="1944" y="475"/>
                  </a:lnTo>
                  <a:lnTo>
                    <a:pt x="1948" y="473"/>
                  </a:lnTo>
                  <a:lnTo>
                    <a:pt x="1948" y="477"/>
                  </a:lnTo>
                  <a:lnTo>
                    <a:pt x="1944" y="478"/>
                  </a:lnTo>
                  <a:lnTo>
                    <a:pt x="1944" y="480"/>
                  </a:lnTo>
                  <a:lnTo>
                    <a:pt x="1941" y="482"/>
                  </a:lnTo>
                  <a:lnTo>
                    <a:pt x="1941" y="482"/>
                  </a:lnTo>
                  <a:lnTo>
                    <a:pt x="1939" y="484"/>
                  </a:lnTo>
                  <a:lnTo>
                    <a:pt x="1937" y="484"/>
                  </a:lnTo>
                  <a:lnTo>
                    <a:pt x="1936" y="485"/>
                  </a:lnTo>
                  <a:lnTo>
                    <a:pt x="1936" y="491"/>
                  </a:lnTo>
                  <a:lnTo>
                    <a:pt x="1923" y="489"/>
                  </a:lnTo>
                  <a:lnTo>
                    <a:pt x="1923" y="485"/>
                  </a:lnTo>
                  <a:lnTo>
                    <a:pt x="1923" y="484"/>
                  </a:lnTo>
                  <a:lnTo>
                    <a:pt x="1922" y="482"/>
                  </a:lnTo>
                  <a:lnTo>
                    <a:pt x="1922" y="482"/>
                  </a:lnTo>
                  <a:lnTo>
                    <a:pt x="1920" y="482"/>
                  </a:lnTo>
                  <a:lnTo>
                    <a:pt x="1920" y="484"/>
                  </a:lnTo>
                  <a:lnTo>
                    <a:pt x="1918" y="484"/>
                  </a:lnTo>
                  <a:lnTo>
                    <a:pt x="1918" y="485"/>
                  </a:lnTo>
                  <a:lnTo>
                    <a:pt x="1915" y="485"/>
                  </a:lnTo>
                  <a:lnTo>
                    <a:pt x="1913" y="485"/>
                  </a:lnTo>
                  <a:lnTo>
                    <a:pt x="1911" y="484"/>
                  </a:lnTo>
                  <a:lnTo>
                    <a:pt x="1909" y="484"/>
                  </a:lnTo>
                  <a:lnTo>
                    <a:pt x="1909" y="485"/>
                  </a:lnTo>
                  <a:lnTo>
                    <a:pt x="1909" y="485"/>
                  </a:lnTo>
                  <a:lnTo>
                    <a:pt x="1908" y="485"/>
                  </a:lnTo>
                  <a:lnTo>
                    <a:pt x="1909" y="489"/>
                  </a:lnTo>
                  <a:lnTo>
                    <a:pt x="1909" y="489"/>
                  </a:lnTo>
                  <a:lnTo>
                    <a:pt x="1911" y="491"/>
                  </a:lnTo>
                  <a:lnTo>
                    <a:pt x="1909" y="492"/>
                  </a:lnTo>
                  <a:lnTo>
                    <a:pt x="1908" y="494"/>
                  </a:lnTo>
                  <a:lnTo>
                    <a:pt x="1906" y="494"/>
                  </a:lnTo>
                  <a:lnTo>
                    <a:pt x="1902" y="494"/>
                  </a:lnTo>
                  <a:lnTo>
                    <a:pt x="1904" y="499"/>
                  </a:lnTo>
                  <a:lnTo>
                    <a:pt x="1908" y="499"/>
                  </a:lnTo>
                  <a:lnTo>
                    <a:pt x="1908" y="501"/>
                  </a:lnTo>
                  <a:lnTo>
                    <a:pt x="1904" y="501"/>
                  </a:lnTo>
                  <a:lnTo>
                    <a:pt x="1904" y="499"/>
                  </a:lnTo>
                  <a:lnTo>
                    <a:pt x="1902" y="498"/>
                  </a:lnTo>
                  <a:lnTo>
                    <a:pt x="1899" y="498"/>
                  </a:lnTo>
                  <a:lnTo>
                    <a:pt x="1899" y="503"/>
                  </a:lnTo>
                  <a:lnTo>
                    <a:pt x="1899" y="501"/>
                  </a:lnTo>
                  <a:lnTo>
                    <a:pt x="1897" y="501"/>
                  </a:lnTo>
                  <a:lnTo>
                    <a:pt x="1897" y="501"/>
                  </a:lnTo>
                  <a:lnTo>
                    <a:pt x="1895" y="499"/>
                  </a:lnTo>
                  <a:lnTo>
                    <a:pt x="1892" y="501"/>
                  </a:lnTo>
                  <a:lnTo>
                    <a:pt x="1890" y="501"/>
                  </a:lnTo>
                  <a:lnTo>
                    <a:pt x="1888" y="501"/>
                  </a:lnTo>
                  <a:lnTo>
                    <a:pt x="1887" y="501"/>
                  </a:lnTo>
                  <a:lnTo>
                    <a:pt x="1883" y="501"/>
                  </a:lnTo>
                  <a:lnTo>
                    <a:pt x="1885" y="501"/>
                  </a:lnTo>
                  <a:lnTo>
                    <a:pt x="1885" y="503"/>
                  </a:lnTo>
                  <a:lnTo>
                    <a:pt x="1885" y="505"/>
                  </a:lnTo>
                  <a:lnTo>
                    <a:pt x="1888" y="505"/>
                  </a:lnTo>
                  <a:lnTo>
                    <a:pt x="1888" y="506"/>
                  </a:lnTo>
                  <a:lnTo>
                    <a:pt x="1890" y="506"/>
                  </a:lnTo>
                  <a:lnTo>
                    <a:pt x="1890" y="508"/>
                  </a:lnTo>
                  <a:lnTo>
                    <a:pt x="1888" y="510"/>
                  </a:lnTo>
                  <a:lnTo>
                    <a:pt x="1888" y="510"/>
                  </a:lnTo>
                  <a:lnTo>
                    <a:pt x="1887" y="510"/>
                  </a:lnTo>
                  <a:lnTo>
                    <a:pt x="1885" y="512"/>
                  </a:lnTo>
                  <a:lnTo>
                    <a:pt x="1885" y="515"/>
                  </a:lnTo>
                  <a:lnTo>
                    <a:pt x="1883" y="513"/>
                  </a:lnTo>
                  <a:lnTo>
                    <a:pt x="1880" y="513"/>
                  </a:lnTo>
                  <a:lnTo>
                    <a:pt x="1878" y="512"/>
                  </a:lnTo>
                  <a:lnTo>
                    <a:pt x="1874" y="512"/>
                  </a:lnTo>
                  <a:lnTo>
                    <a:pt x="1874" y="517"/>
                  </a:lnTo>
                  <a:lnTo>
                    <a:pt x="1873" y="517"/>
                  </a:lnTo>
                  <a:lnTo>
                    <a:pt x="1873" y="518"/>
                  </a:lnTo>
                  <a:lnTo>
                    <a:pt x="1881" y="518"/>
                  </a:lnTo>
                  <a:lnTo>
                    <a:pt x="1881" y="518"/>
                  </a:lnTo>
                  <a:lnTo>
                    <a:pt x="1881" y="520"/>
                  </a:lnTo>
                  <a:lnTo>
                    <a:pt x="1883" y="520"/>
                  </a:lnTo>
                  <a:lnTo>
                    <a:pt x="1883" y="522"/>
                  </a:lnTo>
                  <a:lnTo>
                    <a:pt x="1885" y="522"/>
                  </a:lnTo>
                  <a:lnTo>
                    <a:pt x="1885" y="524"/>
                  </a:lnTo>
                  <a:lnTo>
                    <a:pt x="1883" y="524"/>
                  </a:lnTo>
                  <a:lnTo>
                    <a:pt x="1883" y="525"/>
                  </a:lnTo>
                  <a:lnTo>
                    <a:pt x="1883" y="525"/>
                  </a:lnTo>
                  <a:lnTo>
                    <a:pt x="1883" y="525"/>
                  </a:lnTo>
                  <a:lnTo>
                    <a:pt x="1883" y="527"/>
                  </a:lnTo>
                  <a:lnTo>
                    <a:pt x="1881" y="527"/>
                  </a:lnTo>
                  <a:lnTo>
                    <a:pt x="1881" y="522"/>
                  </a:lnTo>
                  <a:lnTo>
                    <a:pt x="1878" y="522"/>
                  </a:lnTo>
                  <a:lnTo>
                    <a:pt x="1878" y="522"/>
                  </a:lnTo>
                  <a:lnTo>
                    <a:pt x="1876" y="524"/>
                  </a:lnTo>
                  <a:lnTo>
                    <a:pt x="1874" y="524"/>
                  </a:lnTo>
                  <a:lnTo>
                    <a:pt x="1874" y="522"/>
                  </a:lnTo>
                  <a:lnTo>
                    <a:pt x="1873" y="522"/>
                  </a:lnTo>
                  <a:lnTo>
                    <a:pt x="1873" y="525"/>
                  </a:lnTo>
                  <a:lnTo>
                    <a:pt x="1866" y="525"/>
                  </a:lnTo>
                  <a:lnTo>
                    <a:pt x="1866" y="524"/>
                  </a:lnTo>
                  <a:lnTo>
                    <a:pt x="1860" y="524"/>
                  </a:lnTo>
                  <a:lnTo>
                    <a:pt x="1860" y="525"/>
                  </a:lnTo>
                  <a:lnTo>
                    <a:pt x="1860" y="527"/>
                  </a:lnTo>
                  <a:lnTo>
                    <a:pt x="1859" y="527"/>
                  </a:lnTo>
                  <a:lnTo>
                    <a:pt x="1857" y="524"/>
                  </a:lnTo>
                  <a:lnTo>
                    <a:pt x="1857" y="524"/>
                  </a:lnTo>
                  <a:lnTo>
                    <a:pt x="1857" y="531"/>
                  </a:lnTo>
                  <a:lnTo>
                    <a:pt x="1860" y="531"/>
                  </a:lnTo>
                  <a:lnTo>
                    <a:pt x="1864" y="531"/>
                  </a:lnTo>
                  <a:lnTo>
                    <a:pt x="1866" y="531"/>
                  </a:lnTo>
                  <a:lnTo>
                    <a:pt x="1869" y="532"/>
                  </a:lnTo>
                  <a:lnTo>
                    <a:pt x="1869" y="532"/>
                  </a:lnTo>
                  <a:lnTo>
                    <a:pt x="1871" y="532"/>
                  </a:lnTo>
                  <a:lnTo>
                    <a:pt x="1871" y="532"/>
                  </a:lnTo>
                  <a:lnTo>
                    <a:pt x="1867" y="534"/>
                  </a:lnTo>
                  <a:lnTo>
                    <a:pt x="1866" y="534"/>
                  </a:lnTo>
                  <a:lnTo>
                    <a:pt x="1864" y="534"/>
                  </a:lnTo>
                  <a:lnTo>
                    <a:pt x="1862" y="532"/>
                  </a:lnTo>
                  <a:lnTo>
                    <a:pt x="1850" y="534"/>
                  </a:lnTo>
                  <a:lnTo>
                    <a:pt x="1850" y="539"/>
                  </a:lnTo>
                  <a:lnTo>
                    <a:pt x="1854" y="539"/>
                  </a:lnTo>
                  <a:lnTo>
                    <a:pt x="1854" y="541"/>
                  </a:lnTo>
                  <a:lnTo>
                    <a:pt x="1852" y="541"/>
                  </a:lnTo>
                  <a:lnTo>
                    <a:pt x="1850" y="543"/>
                  </a:lnTo>
                  <a:lnTo>
                    <a:pt x="1852" y="546"/>
                  </a:lnTo>
                  <a:lnTo>
                    <a:pt x="1855" y="545"/>
                  </a:lnTo>
                  <a:lnTo>
                    <a:pt x="1857" y="543"/>
                  </a:lnTo>
                  <a:lnTo>
                    <a:pt x="1860" y="543"/>
                  </a:lnTo>
                  <a:lnTo>
                    <a:pt x="1862" y="546"/>
                  </a:lnTo>
                  <a:lnTo>
                    <a:pt x="1864" y="546"/>
                  </a:lnTo>
                  <a:lnTo>
                    <a:pt x="1864" y="548"/>
                  </a:lnTo>
                  <a:lnTo>
                    <a:pt x="1866" y="548"/>
                  </a:lnTo>
                  <a:lnTo>
                    <a:pt x="1867" y="546"/>
                  </a:lnTo>
                  <a:lnTo>
                    <a:pt x="1869" y="545"/>
                  </a:lnTo>
                  <a:lnTo>
                    <a:pt x="1869" y="543"/>
                  </a:lnTo>
                  <a:lnTo>
                    <a:pt x="1869" y="543"/>
                  </a:lnTo>
                  <a:lnTo>
                    <a:pt x="1871" y="543"/>
                  </a:lnTo>
                  <a:lnTo>
                    <a:pt x="1871" y="543"/>
                  </a:lnTo>
                  <a:lnTo>
                    <a:pt x="1873" y="545"/>
                  </a:lnTo>
                  <a:lnTo>
                    <a:pt x="1873" y="545"/>
                  </a:lnTo>
                  <a:lnTo>
                    <a:pt x="1874" y="545"/>
                  </a:lnTo>
                  <a:lnTo>
                    <a:pt x="1876" y="545"/>
                  </a:lnTo>
                  <a:lnTo>
                    <a:pt x="1878" y="545"/>
                  </a:lnTo>
                  <a:lnTo>
                    <a:pt x="1878" y="546"/>
                  </a:lnTo>
                  <a:lnTo>
                    <a:pt x="1878" y="546"/>
                  </a:lnTo>
                  <a:lnTo>
                    <a:pt x="1878" y="546"/>
                  </a:lnTo>
                  <a:lnTo>
                    <a:pt x="1878" y="548"/>
                  </a:lnTo>
                  <a:lnTo>
                    <a:pt x="1880" y="548"/>
                  </a:lnTo>
                  <a:lnTo>
                    <a:pt x="1881" y="545"/>
                  </a:lnTo>
                  <a:lnTo>
                    <a:pt x="1883" y="545"/>
                  </a:lnTo>
                  <a:lnTo>
                    <a:pt x="1883" y="548"/>
                  </a:lnTo>
                  <a:lnTo>
                    <a:pt x="1878" y="548"/>
                  </a:lnTo>
                  <a:lnTo>
                    <a:pt x="1876" y="552"/>
                  </a:lnTo>
                  <a:lnTo>
                    <a:pt x="1874" y="552"/>
                  </a:lnTo>
                  <a:lnTo>
                    <a:pt x="1873" y="550"/>
                  </a:lnTo>
                  <a:lnTo>
                    <a:pt x="1873" y="550"/>
                  </a:lnTo>
                  <a:lnTo>
                    <a:pt x="1871" y="548"/>
                  </a:lnTo>
                  <a:lnTo>
                    <a:pt x="1871" y="550"/>
                  </a:lnTo>
                  <a:lnTo>
                    <a:pt x="1867" y="550"/>
                  </a:lnTo>
                  <a:lnTo>
                    <a:pt x="1867" y="548"/>
                  </a:lnTo>
                  <a:lnTo>
                    <a:pt x="1857" y="548"/>
                  </a:lnTo>
                  <a:lnTo>
                    <a:pt x="1857" y="550"/>
                  </a:lnTo>
                  <a:lnTo>
                    <a:pt x="1854" y="550"/>
                  </a:lnTo>
                  <a:lnTo>
                    <a:pt x="1854" y="552"/>
                  </a:lnTo>
                  <a:lnTo>
                    <a:pt x="1850" y="550"/>
                  </a:lnTo>
                  <a:lnTo>
                    <a:pt x="1850" y="552"/>
                  </a:lnTo>
                  <a:lnTo>
                    <a:pt x="1857" y="553"/>
                  </a:lnTo>
                  <a:lnTo>
                    <a:pt x="1857" y="555"/>
                  </a:lnTo>
                  <a:lnTo>
                    <a:pt x="1859" y="555"/>
                  </a:lnTo>
                  <a:lnTo>
                    <a:pt x="1859" y="555"/>
                  </a:lnTo>
                  <a:lnTo>
                    <a:pt x="1857" y="557"/>
                  </a:lnTo>
                  <a:lnTo>
                    <a:pt x="1857" y="559"/>
                  </a:lnTo>
                  <a:lnTo>
                    <a:pt x="1854" y="559"/>
                  </a:lnTo>
                  <a:lnTo>
                    <a:pt x="1854" y="560"/>
                  </a:lnTo>
                  <a:lnTo>
                    <a:pt x="1854" y="560"/>
                  </a:lnTo>
                  <a:lnTo>
                    <a:pt x="1854" y="560"/>
                  </a:lnTo>
                  <a:lnTo>
                    <a:pt x="1854" y="562"/>
                  </a:lnTo>
                  <a:lnTo>
                    <a:pt x="1850" y="562"/>
                  </a:lnTo>
                  <a:lnTo>
                    <a:pt x="1850" y="564"/>
                  </a:lnTo>
                  <a:lnTo>
                    <a:pt x="1854" y="564"/>
                  </a:lnTo>
                  <a:lnTo>
                    <a:pt x="1855" y="564"/>
                  </a:lnTo>
                  <a:lnTo>
                    <a:pt x="1857" y="564"/>
                  </a:lnTo>
                  <a:lnTo>
                    <a:pt x="1859" y="564"/>
                  </a:lnTo>
                  <a:lnTo>
                    <a:pt x="1860" y="564"/>
                  </a:lnTo>
                  <a:lnTo>
                    <a:pt x="1862" y="566"/>
                  </a:lnTo>
                  <a:lnTo>
                    <a:pt x="1859" y="566"/>
                  </a:lnTo>
                  <a:lnTo>
                    <a:pt x="1857" y="569"/>
                  </a:lnTo>
                  <a:lnTo>
                    <a:pt x="1864" y="569"/>
                  </a:lnTo>
                  <a:lnTo>
                    <a:pt x="1864" y="573"/>
                  </a:lnTo>
                  <a:lnTo>
                    <a:pt x="1867" y="573"/>
                  </a:lnTo>
                  <a:lnTo>
                    <a:pt x="1869" y="571"/>
                  </a:lnTo>
                  <a:lnTo>
                    <a:pt x="1869" y="569"/>
                  </a:lnTo>
                  <a:lnTo>
                    <a:pt x="1871" y="566"/>
                  </a:lnTo>
                  <a:lnTo>
                    <a:pt x="1873" y="566"/>
                  </a:lnTo>
                  <a:lnTo>
                    <a:pt x="1874" y="566"/>
                  </a:lnTo>
                  <a:lnTo>
                    <a:pt x="1874" y="564"/>
                  </a:lnTo>
                  <a:lnTo>
                    <a:pt x="1880" y="564"/>
                  </a:lnTo>
                  <a:lnTo>
                    <a:pt x="1881" y="562"/>
                  </a:lnTo>
                  <a:lnTo>
                    <a:pt x="1881" y="562"/>
                  </a:lnTo>
                  <a:lnTo>
                    <a:pt x="1880" y="566"/>
                  </a:lnTo>
                  <a:lnTo>
                    <a:pt x="1878" y="567"/>
                  </a:lnTo>
                  <a:lnTo>
                    <a:pt x="1874" y="567"/>
                  </a:lnTo>
                  <a:lnTo>
                    <a:pt x="1874" y="569"/>
                  </a:lnTo>
                  <a:lnTo>
                    <a:pt x="1873" y="571"/>
                  </a:lnTo>
                  <a:lnTo>
                    <a:pt x="1873" y="573"/>
                  </a:lnTo>
                  <a:lnTo>
                    <a:pt x="1871" y="574"/>
                  </a:lnTo>
                  <a:lnTo>
                    <a:pt x="1871" y="576"/>
                  </a:lnTo>
                  <a:lnTo>
                    <a:pt x="1869" y="576"/>
                  </a:lnTo>
                  <a:lnTo>
                    <a:pt x="1867" y="578"/>
                  </a:lnTo>
                  <a:lnTo>
                    <a:pt x="1867" y="578"/>
                  </a:lnTo>
                  <a:lnTo>
                    <a:pt x="1867" y="580"/>
                  </a:lnTo>
                  <a:lnTo>
                    <a:pt x="1869" y="581"/>
                  </a:lnTo>
                  <a:lnTo>
                    <a:pt x="1866" y="583"/>
                  </a:lnTo>
                  <a:lnTo>
                    <a:pt x="1866" y="585"/>
                  </a:lnTo>
                  <a:lnTo>
                    <a:pt x="1857" y="585"/>
                  </a:lnTo>
                  <a:lnTo>
                    <a:pt x="1857" y="587"/>
                  </a:lnTo>
                  <a:lnTo>
                    <a:pt x="1855" y="587"/>
                  </a:lnTo>
                  <a:lnTo>
                    <a:pt x="1855" y="590"/>
                  </a:lnTo>
                  <a:lnTo>
                    <a:pt x="1860" y="592"/>
                  </a:lnTo>
                  <a:lnTo>
                    <a:pt x="1860" y="595"/>
                  </a:lnTo>
                  <a:lnTo>
                    <a:pt x="1862" y="595"/>
                  </a:lnTo>
                  <a:lnTo>
                    <a:pt x="1862" y="594"/>
                  </a:lnTo>
                  <a:lnTo>
                    <a:pt x="1862" y="594"/>
                  </a:lnTo>
                  <a:lnTo>
                    <a:pt x="1862" y="590"/>
                  </a:lnTo>
                  <a:lnTo>
                    <a:pt x="1864" y="590"/>
                  </a:lnTo>
                  <a:lnTo>
                    <a:pt x="1864" y="590"/>
                  </a:lnTo>
                  <a:lnTo>
                    <a:pt x="1866" y="590"/>
                  </a:lnTo>
                  <a:lnTo>
                    <a:pt x="1866" y="592"/>
                  </a:lnTo>
                  <a:lnTo>
                    <a:pt x="1869" y="590"/>
                  </a:lnTo>
                  <a:lnTo>
                    <a:pt x="1869" y="590"/>
                  </a:lnTo>
                  <a:lnTo>
                    <a:pt x="1869" y="588"/>
                  </a:lnTo>
                  <a:lnTo>
                    <a:pt x="1871" y="588"/>
                  </a:lnTo>
                  <a:lnTo>
                    <a:pt x="1871" y="587"/>
                  </a:lnTo>
                  <a:lnTo>
                    <a:pt x="1873" y="587"/>
                  </a:lnTo>
                  <a:lnTo>
                    <a:pt x="1871" y="592"/>
                  </a:lnTo>
                  <a:lnTo>
                    <a:pt x="1869" y="592"/>
                  </a:lnTo>
                  <a:lnTo>
                    <a:pt x="1871" y="599"/>
                  </a:lnTo>
                  <a:lnTo>
                    <a:pt x="1869" y="599"/>
                  </a:lnTo>
                  <a:lnTo>
                    <a:pt x="1869" y="601"/>
                  </a:lnTo>
                  <a:lnTo>
                    <a:pt x="1869" y="602"/>
                  </a:lnTo>
                  <a:lnTo>
                    <a:pt x="1867" y="604"/>
                  </a:lnTo>
                  <a:lnTo>
                    <a:pt x="1866" y="606"/>
                  </a:lnTo>
                  <a:lnTo>
                    <a:pt x="1862" y="606"/>
                  </a:lnTo>
                  <a:lnTo>
                    <a:pt x="1864" y="611"/>
                  </a:lnTo>
                  <a:lnTo>
                    <a:pt x="1864" y="613"/>
                  </a:lnTo>
                  <a:lnTo>
                    <a:pt x="1866" y="614"/>
                  </a:lnTo>
                  <a:lnTo>
                    <a:pt x="1866" y="614"/>
                  </a:lnTo>
                  <a:lnTo>
                    <a:pt x="1867" y="616"/>
                  </a:lnTo>
                  <a:lnTo>
                    <a:pt x="1869" y="620"/>
                  </a:lnTo>
                  <a:lnTo>
                    <a:pt x="1878" y="620"/>
                  </a:lnTo>
                  <a:lnTo>
                    <a:pt x="1878" y="618"/>
                  </a:lnTo>
                  <a:lnTo>
                    <a:pt x="1881" y="618"/>
                  </a:lnTo>
                  <a:lnTo>
                    <a:pt x="1880" y="623"/>
                  </a:lnTo>
                  <a:lnTo>
                    <a:pt x="1890" y="623"/>
                  </a:lnTo>
                  <a:lnTo>
                    <a:pt x="1894" y="620"/>
                  </a:lnTo>
                  <a:lnTo>
                    <a:pt x="1895" y="620"/>
                  </a:lnTo>
                  <a:lnTo>
                    <a:pt x="1895" y="620"/>
                  </a:lnTo>
                  <a:lnTo>
                    <a:pt x="1899" y="620"/>
                  </a:lnTo>
                  <a:lnTo>
                    <a:pt x="1901" y="618"/>
                  </a:lnTo>
                  <a:lnTo>
                    <a:pt x="1904" y="616"/>
                  </a:lnTo>
                  <a:lnTo>
                    <a:pt x="1904" y="614"/>
                  </a:lnTo>
                  <a:lnTo>
                    <a:pt x="1908" y="614"/>
                  </a:lnTo>
                  <a:lnTo>
                    <a:pt x="1908" y="613"/>
                  </a:lnTo>
                  <a:lnTo>
                    <a:pt x="1911" y="613"/>
                  </a:lnTo>
                  <a:lnTo>
                    <a:pt x="1915" y="609"/>
                  </a:lnTo>
                  <a:lnTo>
                    <a:pt x="1916" y="609"/>
                  </a:lnTo>
                  <a:lnTo>
                    <a:pt x="1916" y="609"/>
                  </a:lnTo>
                  <a:lnTo>
                    <a:pt x="1918" y="608"/>
                  </a:lnTo>
                  <a:lnTo>
                    <a:pt x="1918" y="606"/>
                  </a:lnTo>
                  <a:lnTo>
                    <a:pt x="1925" y="606"/>
                  </a:lnTo>
                  <a:lnTo>
                    <a:pt x="1925" y="606"/>
                  </a:lnTo>
                  <a:lnTo>
                    <a:pt x="1929" y="604"/>
                  </a:lnTo>
                  <a:lnTo>
                    <a:pt x="1929" y="602"/>
                  </a:lnTo>
                  <a:lnTo>
                    <a:pt x="1932" y="602"/>
                  </a:lnTo>
                  <a:lnTo>
                    <a:pt x="1932" y="601"/>
                  </a:lnTo>
                  <a:lnTo>
                    <a:pt x="1936" y="601"/>
                  </a:lnTo>
                  <a:lnTo>
                    <a:pt x="1936" y="599"/>
                  </a:lnTo>
                  <a:lnTo>
                    <a:pt x="1937" y="599"/>
                  </a:lnTo>
                  <a:lnTo>
                    <a:pt x="1937" y="597"/>
                  </a:lnTo>
                  <a:lnTo>
                    <a:pt x="1939" y="597"/>
                  </a:lnTo>
                  <a:lnTo>
                    <a:pt x="1941" y="597"/>
                  </a:lnTo>
                  <a:lnTo>
                    <a:pt x="1943" y="597"/>
                  </a:lnTo>
                  <a:lnTo>
                    <a:pt x="1943" y="602"/>
                  </a:lnTo>
                  <a:lnTo>
                    <a:pt x="1941" y="602"/>
                  </a:lnTo>
                  <a:lnTo>
                    <a:pt x="1941" y="611"/>
                  </a:lnTo>
                  <a:lnTo>
                    <a:pt x="1943" y="611"/>
                  </a:lnTo>
                  <a:lnTo>
                    <a:pt x="1943" y="611"/>
                  </a:lnTo>
                  <a:lnTo>
                    <a:pt x="1946" y="611"/>
                  </a:lnTo>
                  <a:lnTo>
                    <a:pt x="1948" y="616"/>
                  </a:lnTo>
                  <a:lnTo>
                    <a:pt x="1950" y="618"/>
                  </a:lnTo>
                  <a:lnTo>
                    <a:pt x="1950" y="620"/>
                  </a:lnTo>
                  <a:lnTo>
                    <a:pt x="1948" y="620"/>
                  </a:lnTo>
                  <a:lnTo>
                    <a:pt x="1948" y="620"/>
                  </a:lnTo>
                  <a:lnTo>
                    <a:pt x="1948" y="621"/>
                  </a:lnTo>
                  <a:lnTo>
                    <a:pt x="1948" y="623"/>
                  </a:lnTo>
                  <a:lnTo>
                    <a:pt x="1948" y="623"/>
                  </a:lnTo>
                  <a:lnTo>
                    <a:pt x="1948" y="625"/>
                  </a:lnTo>
                  <a:lnTo>
                    <a:pt x="1946" y="627"/>
                  </a:lnTo>
                  <a:lnTo>
                    <a:pt x="1948" y="628"/>
                  </a:lnTo>
                  <a:lnTo>
                    <a:pt x="1948" y="628"/>
                  </a:lnTo>
                  <a:lnTo>
                    <a:pt x="1950" y="630"/>
                  </a:lnTo>
                  <a:lnTo>
                    <a:pt x="1950" y="634"/>
                  </a:lnTo>
                  <a:lnTo>
                    <a:pt x="1953" y="634"/>
                  </a:lnTo>
                  <a:lnTo>
                    <a:pt x="1955" y="639"/>
                  </a:lnTo>
                  <a:lnTo>
                    <a:pt x="1956" y="641"/>
                  </a:lnTo>
                  <a:lnTo>
                    <a:pt x="1960" y="644"/>
                  </a:lnTo>
                  <a:lnTo>
                    <a:pt x="1962" y="648"/>
                  </a:lnTo>
                  <a:lnTo>
                    <a:pt x="1963" y="651"/>
                  </a:lnTo>
                  <a:lnTo>
                    <a:pt x="1969" y="653"/>
                  </a:lnTo>
                  <a:lnTo>
                    <a:pt x="1967" y="655"/>
                  </a:lnTo>
                  <a:lnTo>
                    <a:pt x="1967" y="655"/>
                  </a:lnTo>
                  <a:lnTo>
                    <a:pt x="1967" y="655"/>
                  </a:lnTo>
                  <a:lnTo>
                    <a:pt x="1967" y="656"/>
                  </a:lnTo>
                  <a:lnTo>
                    <a:pt x="1963" y="656"/>
                  </a:lnTo>
                  <a:lnTo>
                    <a:pt x="1963" y="660"/>
                  </a:lnTo>
                  <a:lnTo>
                    <a:pt x="1965" y="662"/>
                  </a:lnTo>
                  <a:lnTo>
                    <a:pt x="1962" y="663"/>
                  </a:lnTo>
                  <a:lnTo>
                    <a:pt x="1962" y="672"/>
                  </a:lnTo>
                  <a:lnTo>
                    <a:pt x="1963" y="672"/>
                  </a:lnTo>
                  <a:lnTo>
                    <a:pt x="1962" y="681"/>
                  </a:lnTo>
                  <a:lnTo>
                    <a:pt x="1963" y="681"/>
                  </a:lnTo>
                  <a:lnTo>
                    <a:pt x="1963" y="681"/>
                  </a:lnTo>
                  <a:lnTo>
                    <a:pt x="1967" y="681"/>
                  </a:lnTo>
                  <a:lnTo>
                    <a:pt x="1967" y="683"/>
                  </a:lnTo>
                  <a:lnTo>
                    <a:pt x="1969" y="683"/>
                  </a:lnTo>
                  <a:lnTo>
                    <a:pt x="1969" y="681"/>
                  </a:lnTo>
                  <a:lnTo>
                    <a:pt x="1972" y="681"/>
                  </a:lnTo>
                  <a:lnTo>
                    <a:pt x="1976" y="681"/>
                  </a:lnTo>
                  <a:lnTo>
                    <a:pt x="1979" y="681"/>
                  </a:lnTo>
                  <a:lnTo>
                    <a:pt x="1981" y="679"/>
                  </a:lnTo>
                  <a:lnTo>
                    <a:pt x="1984" y="677"/>
                  </a:lnTo>
                  <a:lnTo>
                    <a:pt x="1984" y="676"/>
                  </a:lnTo>
                  <a:lnTo>
                    <a:pt x="1984" y="674"/>
                  </a:lnTo>
                  <a:lnTo>
                    <a:pt x="1983" y="672"/>
                  </a:lnTo>
                  <a:lnTo>
                    <a:pt x="1983" y="670"/>
                  </a:lnTo>
                  <a:lnTo>
                    <a:pt x="1984" y="670"/>
                  </a:lnTo>
                  <a:lnTo>
                    <a:pt x="1986" y="665"/>
                  </a:lnTo>
                  <a:lnTo>
                    <a:pt x="1990" y="665"/>
                  </a:lnTo>
                  <a:lnTo>
                    <a:pt x="1990" y="662"/>
                  </a:lnTo>
                  <a:lnTo>
                    <a:pt x="1997" y="660"/>
                  </a:lnTo>
                  <a:lnTo>
                    <a:pt x="1997" y="662"/>
                  </a:lnTo>
                  <a:lnTo>
                    <a:pt x="2004" y="662"/>
                  </a:lnTo>
                  <a:lnTo>
                    <a:pt x="2007" y="662"/>
                  </a:lnTo>
                  <a:lnTo>
                    <a:pt x="2012" y="660"/>
                  </a:lnTo>
                  <a:lnTo>
                    <a:pt x="2012" y="656"/>
                  </a:lnTo>
                  <a:lnTo>
                    <a:pt x="2012" y="656"/>
                  </a:lnTo>
                  <a:lnTo>
                    <a:pt x="2012" y="660"/>
                  </a:lnTo>
                  <a:lnTo>
                    <a:pt x="2016" y="660"/>
                  </a:lnTo>
                  <a:lnTo>
                    <a:pt x="2021" y="651"/>
                  </a:lnTo>
                  <a:lnTo>
                    <a:pt x="2021" y="648"/>
                  </a:lnTo>
                  <a:lnTo>
                    <a:pt x="2019" y="649"/>
                  </a:lnTo>
                  <a:lnTo>
                    <a:pt x="2018" y="651"/>
                  </a:lnTo>
                  <a:lnTo>
                    <a:pt x="2016" y="653"/>
                  </a:lnTo>
                  <a:lnTo>
                    <a:pt x="2016" y="653"/>
                  </a:lnTo>
                  <a:lnTo>
                    <a:pt x="2014" y="653"/>
                  </a:lnTo>
                  <a:lnTo>
                    <a:pt x="2016" y="646"/>
                  </a:lnTo>
                  <a:lnTo>
                    <a:pt x="2016" y="646"/>
                  </a:lnTo>
                  <a:lnTo>
                    <a:pt x="2016" y="639"/>
                  </a:lnTo>
                  <a:lnTo>
                    <a:pt x="2018" y="639"/>
                  </a:lnTo>
                  <a:lnTo>
                    <a:pt x="2019" y="634"/>
                  </a:lnTo>
                  <a:lnTo>
                    <a:pt x="2019" y="634"/>
                  </a:lnTo>
                  <a:lnTo>
                    <a:pt x="2019" y="628"/>
                  </a:lnTo>
                  <a:lnTo>
                    <a:pt x="2021" y="627"/>
                  </a:lnTo>
                  <a:lnTo>
                    <a:pt x="2021" y="620"/>
                  </a:lnTo>
                  <a:lnTo>
                    <a:pt x="2021" y="616"/>
                  </a:lnTo>
                  <a:lnTo>
                    <a:pt x="2021" y="614"/>
                  </a:lnTo>
                  <a:lnTo>
                    <a:pt x="2021" y="613"/>
                  </a:lnTo>
                  <a:lnTo>
                    <a:pt x="2019" y="609"/>
                  </a:lnTo>
                  <a:lnTo>
                    <a:pt x="2021" y="609"/>
                  </a:lnTo>
                  <a:lnTo>
                    <a:pt x="2023" y="609"/>
                  </a:lnTo>
                  <a:lnTo>
                    <a:pt x="2025" y="608"/>
                  </a:lnTo>
                  <a:lnTo>
                    <a:pt x="2025" y="608"/>
                  </a:lnTo>
                  <a:lnTo>
                    <a:pt x="2023" y="608"/>
                  </a:lnTo>
                  <a:lnTo>
                    <a:pt x="2021" y="606"/>
                  </a:lnTo>
                  <a:lnTo>
                    <a:pt x="2021" y="606"/>
                  </a:lnTo>
                  <a:lnTo>
                    <a:pt x="2019" y="606"/>
                  </a:lnTo>
                  <a:lnTo>
                    <a:pt x="2019" y="606"/>
                  </a:lnTo>
                  <a:lnTo>
                    <a:pt x="2018" y="606"/>
                  </a:lnTo>
                  <a:lnTo>
                    <a:pt x="2018" y="604"/>
                  </a:lnTo>
                  <a:lnTo>
                    <a:pt x="2016" y="604"/>
                  </a:lnTo>
                  <a:lnTo>
                    <a:pt x="2016" y="602"/>
                  </a:lnTo>
                  <a:lnTo>
                    <a:pt x="2019" y="604"/>
                  </a:lnTo>
                  <a:lnTo>
                    <a:pt x="2023" y="604"/>
                  </a:lnTo>
                  <a:lnTo>
                    <a:pt x="2026" y="602"/>
                  </a:lnTo>
                  <a:lnTo>
                    <a:pt x="2028" y="601"/>
                  </a:lnTo>
                  <a:lnTo>
                    <a:pt x="2033" y="601"/>
                  </a:lnTo>
                  <a:lnTo>
                    <a:pt x="2033" y="599"/>
                  </a:lnTo>
                  <a:lnTo>
                    <a:pt x="2035" y="599"/>
                  </a:lnTo>
                  <a:lnTo>
                    <a:pt x="2037" y="602"/>
                  </a:lnTo>
                  <a:lnTo>
                    <a:pt x="2037" y="602"/>
                  </a:lnTo>
                  <a:lnTo>
                    <a:pt x="2039" y="602"/>
                  </a:lnTo>
                  <a:lnTo>
                    <a:pt x="2039" y="601"/>
                  </a:lnTo>
                  <a:lnTo>
                    <a:pt x="2040" y="599"/>
                  </a:lnTo>
                  <a:lnTo>
                    <a:pt x="2046" y="597"/>
                  </a:lnTo>
                  <a:lnTo>
                    <a:pt x="2046" y="597"/>
                  </a:lnTo>
                  <a:lnTo>
                    <a:pt x="2047" y="597"/>
                  </a:lnTo>
                  <a:lnTo>
                    <a:pt x="2047" y="594"/>
                  </a:lnTo>
                  <a:lnTo>
                    <a:pt x="2049" y="594"/>
                  </a:lnTo>
                  <a:lnTo>
                    <a:pt x="2049" y="592"/>
                  </a:lnTo>
                  <a:lnTo>
                    <a:pt x="2052" y="592"/>
                  </a:lnTo>
                  <a:lnTo>
                    <a:pt x="2051" y="590"/>
                  </a:lnTo>
                  <a:lnTo>
                    <a:pt x="2051" y="590"/>
                  </a:lnTo>
                  <a:lnTo>
                    <a:pt x="2051" y="590"/>
                  </a:lnTo>
                  <a:lnTo>
                    <a:pt x="2051" y="588"/>
                  </a:lnTo>
                  <a:lnTo>
                    <a:pt x="2044" y="588"/>
                  </a:lnTo>
                  <a:lnTo>
                    <a:pt x="2044" y="587"/>
                  </a:lnTo>
                  <a:lnTo>
                    <a:pt x="2054" y="583"/>
                  </a:lnTo>
                  <a:lnTo>
                    <a:pt x="2054" y="578"/>
                  </a:lnTo>
                  <a:lnTo>
                    <a:pt x="2052" y="576"/>
                  </a:lnTo>
                  <a:lnTo>
                    <a:pt x="2052" y="571"/>
                  </a:lnTo>
                  <a:lnTo>
                    <a:pt x="2047" y="569"/>
                  </a:lnTo>
                  <a:lnTo>
                    <a:pt x="2046" y="566"/>
                  </a:lnTo>
                  <a:lnTo>
                    <a:pt x="2047" y="564"/>
                  </a:lnTo>
                  <a:lnTo>
                    <a:pt x="2044" y="564"/>
                  </a:lnTo>
                  <a:lnTo>
                    <a:pt x="2044" y="564"/>
                  </a:lnTo>
                  <a:lnTo>
                    <a:pt x="2044" y="564"/>
                  </a:lnTo>
                  <a:lnTo>
                    <a:pt x="2042" y="562"/>
                  </a:lnTo>
                  <a:lnTo>
                    <a:pt x="2040" y="560"/>
                  </a:lnTo>
                  <a:lnTo>
                    <a:pt x="2040" y="559"/>
                  </a:lnTo>
                  <a:lnTo>
                    <a:pt x="2037" y="557"/>
                  </a:lnTo>
                  <a:lnTo>
                    <a:pt x="2037" y="559"/>
                  </a:lnTo>
                  <a:lnTo>
                    <a:pt x="2037" y="559"/>
                  </a:lnTo>
                  <a:lnTo>
                    <a:pt x="2037" y="560"/>
                  </a:lnTo>
                  <a:lnTo>
                    <a:pt x="2037" y="560"/>
                  </a:lnTo>
                  <a:lnTo>
                    <a:pt x="2032" y="560"/>
                  </a:lnTo>
                  <a:lnTo>
                    <a:pt x="2032" y="559"/>
                  </a:lnTo>
                  <a:lnTo>
                    <a:pt x="2030" y="559"/>
                  </a:lnTo>
                  <a:lnTo>
                    <a:pt x="2028" y="553"/>
                  </a:lnTo>
                  <a:lnTo>
                    <a:pt x="2030" y="553"/>
                  </a:lnTo>
                  <a:lnTo>
                    <a:pt x="2032" y="550"/>
                  </a:lnTo>
                  <a:lnTo>
                    <a:pt x="2028" y="548"/>
                  </a:lnTo>
                  <a:lnTo>
                    <a:pt x="2030" y="543"/>
                  </a:lnTo>
                  <a:lnTo>
                    <a:pt x="2028" y="541"/>
                  </a:lnTo>
                  <a:lnTo>
                    <a:pt x="2028" y="539"/>
                  </a:lnTo>
                  <a:lnTo>
                    <a:pt x="2028" y="538"/>
                  </a:lnTo>
                  <a:lnTo>
                    <a:pt x="2028" y="538"/>
                  </a:lnTo>
                  <a:lnTo>
                    <a:pt x="2028" y="536"/>
                  </a:lnTo>
                  <a:lnTo>
                    <a:pt x="2028" y="536"/>
                  </a:lnTo>
                  <a:lnTo>
                    <a:pt x="2028" y="532"/>
                  </a:lnTo>
                  <a:lnTo>
                    <a:pt x="2028" y="532"/>
                  </a:lnTo>
                  <a:lnTo>
                    <a:pt x="2030" y="532"/>
                  </a:lnTo>
                  <a:lnTo>
                    <a:pt x="2030" y="531"/>
                  </a:lnTo>
                  <a:lnTo>
                    <a:pt x="2032" y="531"/>
                  </a:lnTo>
                  <a:lnTo>
                    <a:pt x="2032" y="529"/>
                  </a:lnTo>
                  <a:lnTo>
                    <a:pt x="2030" y="527"/>
                  </a:lnTo>
                  <a:lnTo>
                    <a:pt x="2030" y="525"/>
                  </a:lnTo>
                  <a:lnTo>
                    <a:pt x="2030" y="524"/>
                  </a:lnTo>
                  <a:lnTo>
                    <a:pt x="2032" y="524"/>
                  </a:lnTo>
                  <a:lnTo>
                    <a:pt x="2032" y="522"/>
                  </a:lnTo>
                  <a:lnTo>
                    <a:pt x="2032" y="522"/>
                  </a:lnTo>
                  <a:lnTo>
                    <a:pt x="2032" y="517"/>
                  </a:lnTo>
                  <a:lnTo>
                    <a:pt x="2032" y="513"/>
                  </a:lnTo>
                  <a:lnTo>
                    <a:pt x="2030" y="512"/>
                  </a:lnTo>
                  <a:lnTo>
                    <a:pt x="2030" y="508"/>
                  </a:lnTo>
                  <a:lnTo>
                    <a:pt x="2032" y="508"/>
                  </a:lnTo>
                  <a:lnTo>
                    <a:pt x="2032" y="508"/>
                  </a:lnTo>
                  <a:lnTo>
                    <a:pt x="2032" y="510"/>
                  </a:lnTo>
                  <a:lnTo>
                    <a:pt x="2033" y="510"/>
                  </a:lnTo>
                  <a:lnTo>
                    <a:pt x="2033" y="508"/>
                  </a:lnTo>
                  <a:lnTo>
                    <a:pt x="2037" y="506"/>
                  </a:lnTo>
                  <a:lnTo>
                    <a:pt x="2040" y="506"/>
                  </a:lnTo>
                  <a:lnTo>
                    <a:pt x="2040" y="503"/>
                  </a:lnTo>
                  <a:lnTo>
                    <a:pt x="2040" y="503"/>
                  </a:lnTo>
                  <a:lnTo>
                    <a:pt x="2042" y="501"/>
                  </a:lnTo>
                  <a:lnTo>
                    <a:pt x="2040" y="501"/>
                  </a:lnTo>
                  <a:lnTo>
                    <a:pt x="2040" y="498"/>
                  </a:lnTo>
                  <a:lnTo>
                    <a:pt x="2044" y="498"/>
                  </a:lnTo>
                  <a:lnTo>
                    <a:pt x="2046" y="496"/>
                  </a:lnTo>
                  <a:lnTo>
                    <a:pt x="2049" y="496"/>
                  </a:lnTo>
                  <a:lnTo>
                    <a:pt x="2049" y="494"/>
                  </a:lnTo>
                  <a:lnTo>
                    <a:pt x="2049" y="494"/>
                  </a:lnTo>
                  <a:lnTo>
                    <a:pt x="2049" y="492"/>
                  </a:lnTo>
                  <a:lnTo>
                    <a:pt x="2049" y="492"/>
                  </a:lnTo>
                  <a:lnTo>
                    <a:pt x="2047" y="491"/>
                  </a:lnTo>
                  <a:lnTo>
                    <a:pt x="2049" y="491"/>
                  </a:lnTo>
                  <a:lnTo>
                    <a:pt x="2049" y="489"/>
                  </a:lnTo>
                  <a:lnTo>
                    <a:pt x="2051" y="487"/>
                  </a:lnTo>
                  <a:lnTo>
                    <a:pt x="2052" y="485"/>
                  </a:lnTo>
                  <a:lnTo>
                    <a:pt x="2054" y="485"/>
                  </a:lnTo>
                  <a:lnTo>
                    <a:pt x="2056" y="485"/>
                  </a:lnTo>
                  <a:lnTo>
                    <a:pt x="2056" y="485"/>
                  </a:lnTo>
                  <a:lnTo>
                    <a:pt x="2056" y="485"/>
                  </a:lnTo>
                  <a:lnTo>
                    <a:pt x="2061" y="484"/>
                  </a:lnTo>
                  <a:lnTo>
                    <a:pt x="2061" y="482"/>
                  </a:lnTo>
                  <a:lnTo>
                    <a:pt x="2063" y="484"/>
                  </a:lnTo>
                  <a:lnTo>
                    <a:pt x="2066" y="480"/>
                  </a:lnTo>
                  <a:lnTo>
                    <a:pt x="2072" y="478"/>
                  </a:lnTo>
                  <a:lnTo>
                    <a:pt x="2072" y="480"/>
                  </a:lnTo>
                  <a:lnTo>
                    <a:pt x="2073" y="480"/>
                  </a:lnTo>
                  <a:lnTo>
                    <a:pt x="2073" y="477"/>
                  </a:lnTo>
                  <a:lnTo>
                    <a:pt x="2075" y="477"/>
                  </a:lnTo>
                  <a:lnTo>
                    <a:pt x="2079" y="475"/>
                  </a:lnTo>
                  <a:lnTo>
                    <a:pt x="2079" y="473"/>
                  </a:lnTo>
                  <a:lnTo>
                    <a:pt x="2080" y="471"/>
                  </a:lnTo>
                  <a:lnTo>
                    <a:pt x="2080" y="470"/>
                  </a:lnTo>
                  <a:lnTo>
                    <a:pt x="2082" y="468"/>
                  </a:lnTo>
                  <a:lnTo>
                    <a:pt x="2086" y="466"/>
                  </a:lnTo>
                  <a:lnTo>
                    <a:pt x="2087" y="461"/>
                  </a:lnTo>
                  <a:lnTo>
                    <a:pt x="2086" y="461"/>
                  </a:lnTo>
                  <a:lnTo>
                    <a:pt x="2086" y="461"/>
                  </a:lnTo>
                  <a:lnTo>
                    <a:pt x="2086" y="461"/>
                  </a:lnTo>
                  <a:lnTo>
                    <a:pt x="2084" y="461"/>
                  </a:lnTo>
                  <a:lnTo>
                    <a:pt x="2086" y="456"/>
                  </a:lnTo>
                  <a:lnTo>
                    <a:pt x="2082" y="456"/>
                  </a:lnTo>
                  <a:lnTo>
                    <a:pt x="2084" y="454"/>
                  </a:lnTo>
                  <a:lnTo>
                    <a:pt x="2082" y="447"/>
                  </a:lnTo>
                  <a:lnTo>
                    <a:pt x="2086" y="447"/>
                  </a:lnTo>
                  <a:lnTo>
                    <a:pt x="2086" y="445"/>
                  </a:lnTo>
                  <a:lnTo>
                    <a:pt x="2087" y="443"/>
                  </a:lnTo>
                  <a:lnTo>
                    <a:pt x="2087" y="443"/>
                  </a:lnTo>
                  <a:lnTo>
                    <a:pt x="2087" y="438"/>
                  </a:lnTo>
                  <a:lnTo>
                    <a:pt x="2089" y="438"/>
                  </a:lnTo>
                  <a:lnTo>
                    <a:pt x="2089" y="438"/>
                  </a:lnTo>
                  <a:lnTo>
                    <a:pt x="2089" y="436"/>
                  </a:lnTo>
                  <a:lnTo>
                    <a:pt x="2091" y="436"/>
                  </a:lnTo>
                  <a:lnTo>
                    <a:pt x="2089" y="435"/>
                  </a:lnTo>
                  <a:lnTo>
                    <a:pt x="2093" y="433"/>
                  </a:lnTo>
                  <a:lnTo>
                    <a:pt x="2093" y="433"/>
                  </a:lnTo>
                  <a:lnTo>
                    <a:pt x="2093" y="435"/>
                  </a:lnTo>
                  <a:lnTo>
                    <a:pt x="2094" y="435"/>
                  </a:lnTo>
                  <a:lnTo>
                    <a:pt x="2094" y="433"/>
                  </a:lnTo>
                  <a:lnTo>
                    <a:pt x="2098" y="431"/>
                  </a:lnTo>
                  <a:lnTo>
                    <a:pt x="2100" y="429"/>
                  </a:lnTo>
                  <a:lnTo>
                    <a:pt x="2100" y="429"/>
                  </a:lnTo>
                  <a:lnTo>
                    <a:pt x="2100" y="426"/>
                  </a:lnTo>
                  <a:lnTo>
                    <a:pt x="2100" y="426"/>
                  </a:lnTo>
                  <a:lnTo>
                    <a:pt x="2101" y="424"/>
                  </a:lnTo>
                  <a:lnTo>
                    <a:pt x="2101" y="422"/>
                  </a:lnTo>
                  <a:lnTo>
                    <a:pt x="2101" y="421"/>
                  </a:lnTo>
                  <a:lnTo>
                    <a:pt x="2103" y="422"/>
                  </a:lnTo>
                  <a:lnTo>
                    <a:pt x="2103" y="422"/>
                  </a:lnTo>
                  <a:lnTo>
                    <a:pt x="2105" y="424"/>
                  </a:lnTo>
                  <a:lnTo>
                    <a:pt x="2107" y="424"/>
                  </a:lnTo>
                  <a:lnTo>
                    <a:pt x="2107" y="424"/>
                  </a:lnTo>
                  <a:lnTo>
                    <a:pt x="2107" y="422"/>
                  </a:lnTo>
                  <a:lnTo>
                    <a:pt x="2108" y="422"/>
                  </a:lnTo>
                  <a:lnTo>
                    <a:pt x="2108" y="422"/>
                  </a:lnTo>
                  <a:lnTo>
                    <a:pt x="2110" y="424"/>
                  </a:lnTo>
                  <a:lnTo>
                    <a:pt x="2110" y="426"/>
                  </a:lnTo>
                  <a:lnTo>
                    <a:pt x="2112" y="426"/>
                  </a:lnTo>
                  <a:lnTo>
                    <a:pt x="2112" y="422"/>
                  </a:lnTo>
                  <a:lnTo>
                    <a:pt x="2117" y="424"/>
                  </a:lnTo>
                  <a:lnTo>
                    <a:pt x="2122" y="424"/>
                  </a:lnTo>
                  <a:lnTo>
                    <a:pt x="2126" y="424"/>
                  </a:lnTo>
                  <a:lnTo>
                    <a:pt x="2131" y="424"/>
                  </a:lnTo>
                  <a:lnTo>
                    <a:pt x="2131" y="424"/>
                  </a:lnTo>
                  <a:lnTo>
                    <a:pt x="2133" y="426"/>
                  </a:lnTo>
                  <a:lnTo>
                    <a:pt x="2133" y="426"/>
                  </a:lnTo>
                  <a:lnTo>
                    <a:pt x="2133" y="428"/>
                  </a:lnTo>
                  <a:lnTo>
                    <a:pt x="2138" y="428"/>
                  </a:lnTo>
                  <a:lnTo>
                    <a:pt x="2140" y="431"/>
                  </a:lnTo>
                  <a:lnTo>
                    <a:pt x="2140" y="431"/>
                  </a:lnTo>
                  <a:lnTo>
                    <a:pt x="2138" y="435"/>
                  </a:lnTo>
                  <a:lnTo>
                    <a:pt x="2140" y="435"/>
                  </a:lnTo>
                  <a:lnTo>
                    <a:pt x="2138" y="436"/>
                  </a:lnTo>
                  <a:lnTo>
                    <a:pt x="2138" y="438"/>
                  </a:lnTo>
                  <a:lnTo>
                    <a:pt x="2138" y="440"/>
                  </a:lnTo>
                  <a:lnTo>
                    <a:pt x="2142" y="442"/>
                  </a:lnTo>
                  <a:lnTo>
                    <a:pt x="2142" y="443"/>
                  </a:lnTo>
                  <a:lnTo>
                    <a:pt x="2140" y="447"/>
                  </a:lnTo>
                  <a:lnTo>
                    <a:pt x="2140" y="447"/>
                  </a:lnTo>
                  <a:lnTo>
                    <a:pt x="2140" y="449"/>
                  </a:lnTo>
                  <a:lnTo>
                    <a:pt x="2140" y="449"/>
                  </a:lnTo>
                  <a:lnTo>
                    <a:pt x="2140" y="450"/>
                  </a:lnTo>
                  <a:lnTo>
                    <a:pt x="2138" y="450"/>
                  </a:lnTo>
                  <a:lnTo>
                    <a:pt x="2138" y="449"/>
                  </a:lnTo>
                  <a:lnTo>
                    <a:pt x="2136" y="450"/>
                  </a:lnTo>
                  <a:lnTo>
                    <a:pt x="2135" y="450"/>
                  </a:lnTo>
                  <a:lnTo>
                    <a:pt x="2133" y="450"/>
                  </a:lnTo>
                  <a:lnTo>
                    <a:pt x="2131" y="452"/>
                  </a:lnTo>
                  <a:lnTo>
                    <a:pt x="2128" y="464"/>
                  </a:lnTo>
                  <a:lnTo>
                    <a:pt x="2124" y="464"/>
                  </a:lnTo>
                  <a:lnTo>
                    <a:pt x="2124" y="464"/>
                  </a:lnTo>
                  <a:lnTo>
                    <a:pt x="2124" y="466"/>
                  </a:lnTo>
                  <a:lnTo>
                    <a:pt x="2124" y="466"/>
                  </a:lnTo>
                  <a:lnTo>
                    <a:pt x="2124" y="468"/>
                  </a:lnTo>
                  <a:lnTo>
                    <a:pt x="2121" y="470"/>
                  </a:lnTo>
                  <a:lnTo>
                    <a:pt x="2121" y="471"/>
                  </a:lnTo>
                  <a:lnTo>
                    <a:pt x="2121" y="471"/>
                  </a:lnTo>
                  <a:lnTo>
                    <a:pt x="2121" y="475"/>
                  </a:lnTo>
                  <a:lnTo>
                    <a:pt x="2119" y="477"/>
                  </a:lnTo>
                  <a:lnTo>
                    <a:pt x="2119" y="477"/>
                  </a:lnTo>
                  <a:lnTo>
                    <a:pt x="2115" y="477"/>
                  </a:lnTo>
                  <a:lnTo>
                    <a:pt x="2115" y="480"/>
                  </a:lnTo>
                  <a:lnTo>
                    <a:pt x="2112" y="480"/>
                  </a:lnTo>
                  <a:lnTo>
                    <a:pt x="2107" y="485"/>
                  </a:lnTo>
                  <a:lnTo>
                    <a:pt x="2103" y="485"/>
                  </a:lnTo>
                  <a:lnTo>
                    <a:pt x="2103" y="491"/>
                  </a:lnTo>
                  <a:lnTo>
                    <a:pt x="2100" y="491"/>
                  </a:lnTo>
                  <a:lnTo>
                    <a:pt x="2098" y="491"/>
                  </a:lnTo>
                  <a:lnTo>
                    <a:pt x="2096" y="494"/>
                  </a:lnTo>
                  <a:lnTo>
                    <a:pt x="2096" y="498"/>
                  </a:lnTo>
                  <a:lnTo>
                    <a:pt x="2094" y="498"/>
                  </a:lnTo>
                  <a:lnTo>
                    <a:pt x="2094" y="499"/>
                  </a:lnTo>
                  <a:lnTo>
                    <a:pt x="2093" y="499"/>
                  </a:lnTo>
                  <a:lnTo>
                    <a:pt x="2091" y="501"/>
                  </a:lnTo>
                  <a:lnTo>
                    <a:pt x="2089" y="501"/>
                  </a:lnTo>
                  <a:lnTo>
                    <a:pt x="2089" y="505"/>
                  </a:lnTo>
                  <a:lnTo>
                    <a:pt x="2089" y="506"/>
                  </a:lnTo>
                  <a:lnTo>
                    <a:pt x="2091" y="508"/>
                  </a:lnTo>
                  <a:lnTo>
                    <a:pt x="2094" y="510"/>
                  </a:lnTo>
                  <a:lnTo>
                    <a:pt x="2093" y="515"/>
                  </a:lnTo>
                  <a:lnTo>
                    <a:pt x="2094" y="515"/>
                  </a:lnTo>
                  <a:lnTo>
                    <a:pt x="2096" y="522"/>
                  </a:lnTo>
                  <a:lnTo>
                    <a:pt x="2096" y="522"/>
                  </a:lnTo>
                  <a:lnTo>
                    <a:pt x="2096" y="525"/>
                  </a:lnTo>
                  <a:lnTo>
                    <a:pt x="2096" y="527"/>
                  </a:lnTo>
                  <a:lnTo>
                    <a:pt x="2094" y="529"/>
                  </a:lnTo>
                  <a:lnTo>
                    <a:pt x="2094" y="529"/>
                  </a:lnTo>
                  <a:lnTo>
                    <a:pt x="2094" y="534"/>
                  </a:lnTo>
                  <a:lnTo>
                    <a:pt x="2094" y="534"/>
                  </a:lnTo>
                  <a:lnTo>
                    <a:pt x="2094" y="539"/>
                  </a:lnTo>
                  <a:lnTo>
                    <a:pt x="2093" y="539"/>
                  </a:lnTo>
                  <a:lnTo>
                    <a:pt x="2093" y="541"/>
                  </a:lnTo>
                  <a:lnTo>
                    <a:pt x="2094" y="541"/>
                  </a:lnTo>
                  <a:lnTo>
                    <a:pt x="2094" y="545"/>
                  </a:lnTo>
                  <a:lnTo>
                    <a:pt x="2100" y="545"/>
                  </a:lnTo>
                  <a:lnTo>
                    <a:pt x="2100" y="550"/>
                  </a:lnTo>
                  <a:lnTo>
                    <a:pt x="2100" y="555"/>
                  </a:lnTo>
                  <a:lnTo>
                    <a:pt x="2103" y="555"/>
                  </a:lnTo>
                  <a:lnTo>
                    <a:pt x="2103" y="553"/>
                  </a:lnTo>
                  <a:lnTo>
                    <a:pt x="2103" y="552"/>
                  </a:lnTo>
                  <a:lnTo>
                    <a:pt x="2101" y="552"/>
                  </a:lnTo>
                  <a:lnTo>
                    <a:pt x="2101" y="548"/>
                  </a:lnTo>
                  <a:lnTo>
                    <a:pt x="2112" y="552"/>
                  </a:lnTo>
                  <a:lnTo>
                    <a:pt x="2112" y="557"/>
                  </a:lnTo>
                  <a:lnTo>
                    <a:pt x="2117" y="555"/>
                  </a:lnTo>
                  <a:lnTo>
                    <a:pt x="2117" y="560"/>
                  </a:lnTo>
                  <a:lnTo>
                    <a:pt x="2107" y="560"/>
                  </a:lnTo>
                  <a:lnTo>
                    <a:pt x="2107" y="562"/>
                  </a:lnTo>
                  <a:lnTo>
                    <a:pt x="2107" y="562"/>
                  </a:lnTo>
                  <a:lnTo>
                    <a:pt x="2107" y="566"/>
                  </a:lnTo>
                  <a:lnTo>
                    <a:pt x="2107" y="566"/>
                  </a:lnTo>
                  <a:lnTo>
                    <a:pt x="2107" y="569"/>
                  </a:lnTo>
                  <a:lnTo>
                    <a:pt x="2107" y="569"/>
                  </a:lnTo>
                  <a:lnTo>
                    <a:pt x="2107" y="569"/>
                  </a:lnTo>
                  <a:lnTo>
                    <a:pt x="2112" y="569"/>
                  </a:lnTo>
                  <a:lnTo>
                    <a:pt x="2112" y="567"/>
                  </a:lnTo>
                  <a:lnTo>
                    <a:pt x="2114" y="567"/>
                  </a:lnTo>
                  <a:lnTo>
                    <a:pt x="2114" y="564"/>
                  </a:lnTo>
                  <a:lnTo>
                    <a:pt x="2115" y="564"/>
                  </a:lnTo>
                  <a:lnTo>
                    <a:pt x="2115" y="562"/>
                  </a:lnTo>
                  <a:lnTo>
                    <a:pt x="2115" y="562"/>
                  </a:lnTo>
                  <a:lnTo>
                    <a:pt x="2115" y="564"/>
                  </a:lnTo>
                  <a:lnTo>
                    <a:pt x="2119" y="566"/>
                  </a:lnTo>
                  <a:lnTo>
                    <a:pt x="2119" y="569"/>
                  </a:lnTo>
                  <a:lnTo>
                    <a:pt x="2121" y="569"/>
                  </a:lnTo>
                  <a:lnTo>
                    <a:pt x="2121" y="573"/>
                  </a:lnTo>
                  <a:lnTo>
                    <a:pt x="2128" y="573"/>
                  </a:lnTo>
                  <a:lnTo>
                    <a:pt x="2128" y="571"/>
                  </a:lnTo>
                  <a:lnTo>
                    <a:pt x="2133" y="571"/>
                  </a:lnTo>
                  <a:lnTo>
                    <a:pt x="2135" y="567"/>
                  </a:lnTo>
                  <a:lnTo>
                    <a:pt x="2138" y="566"/>
                  </a:lnTo>
                  <a:lnTo>
                    <a:pt x="2142" y="560"/>
                  </a:lnTo>
                  <a:lnTo>
                    <a:pt x="2150" y="560"/>
                  </a:lnTo>
                  <a:lnTo>
                    <a:pt x="2150" y="555"/>
                  </a:lnTo>
                  <a:lnTo>
                    <a:pt x="2154" y="555"/>
                  </a:lnTo>
                  <a:lnTo>
                    <a:pt x="2155" y="555"/>
                  </a:lnTo>
                  <a:lnTo>
                    <a:pt x="2157" y="555"/>
                  </a:lnTo>
                  <a:lnTo>
                    <a:pt x="2157" y="555"/>
                  </a:lnTo>
                  <a:lnTo>
                    <a:pt x="2161" y="555"/>
                  </a:lnTo>
                  <a:lnTo>
                    <a:pt x="2161" y="555"/>
                  </a:lnTo>
                  <a:lnTo>
                    <a:pt x="2166" y="557"/>
                  </a:lnTo>
                  <a:lnTo>
                    <a:pt x="2166" y="553"/>
                  </a:lnTo>
                  <a:lnTo>
                    <a:pt x="2169" y="552"/>
                  </a:lnTo>
                  <a:lnTo>
                    <a:pt x="2169" y="553"/>
                  </a:lnTo>
                  <a:lnTo>
                    <a:pt x="2175" y="553"/>
                  </a:lnTo>
                  <a:lnTo>
                    <a:pt x="2176" y="552"/>
                  </a:lnTo>
                  <a:lnTo>
                    <a:pt x="2180" y="552"/>
                  </a:lnTo>
                  <a:lnTo>
                    <a:pt x="2182" y="550"/>
                  </a:lnTo>
                  <a:lnTo>
                    <a:pt x="2183" y="548"/>
                  </a:lnTo>
                  <a:lnTo>
                    <a:pt x="2187" y="548"/>
                  </a:lnTo>
                  <a:lnTo>
                    <a:pt x="2187" y="552"/>
                  </a:lnTo>
                  <a:lnTo>
                    <a:pt x="2183" y="552"/>
                  </a:lnTo>
                  <a:lnTo>
                    <a:pt x="2187" y="555"/>
                  </a:lnTo>
                  <a:lnTo>
                    <a:pt x="2190" y="559"/>
                  </a:lnTo>
                  <a:lnTo>
                    <a:pt x="2194" y="560"/>
                  </a:lnTo>
                  <a:lnTo>
                    <a:pt x="2196" y="564"/>
                  </a:lnTo>
                  <a:lnTo>
                    <a:pt x="2199" y="564"/>
                  </a:lnTo>
                  <a:lnTo>
                    <a:pt x="2201" y="564"/>
                  </a:lnTo>
                  <a:lnTo>
                    <a:pt x="2203" y="562"/>
                  </a:lnTo>
                  <a:lnTo>
                    <a:pt x="2206" y="562"/>
                  </a:lnTo>
                  <a:lnTo>
                    <a:pt x="2206" y="564"/>
                  </a:lnTo>
                  <a:lnTo>
                    <a:pt x="2208" y="564"/>
                  </a:lnTo>
                  <a:lnTo>
                    <a:pt x="2215" y="569"/>
                  </a:lnTo>
                  <a:lnTo>
                    <a:pt x="2217" y="569"/>
                  </a:lnTo>
                  <a:lnTo>
                    <a:pt x="2217" y="571"/>
                  </a:lnTo>
                  <a:lnTo>
                    <a:pt x="2218" y="571"/>
                  </a:lnTo>
                  <a:lnTo>
                    <a:pt x="2217" y="573"/>
                  </a:lnTo>
                  <a:lnTo>
                    <a:pt x="2204" y="571"/>
                  </a:lnTo>
                  <a:lnTo>
                    <a:pt x="2204" y="573"/>
                  </a:lnTo>
                  <a:lnTo>
                    <a:pt x="2203" y="573"/>
                  </a:lnTo>
                  <a:lnTo>
                    <a:pt x="2199" y="576"/>
                  </a:lnTo>
                  <a:lnTo>
                    <a:pt x="2197" y="576"/>
                  </a:lnTo>
                  <a:lnTo>
                    <a:pt x="2197" y="576"/>
                  </a:lnTo>
                  <a:lnTo>
                    <a:pt x="2190" y="576"/>
                  </a:lnTo>
                  <a:lnTo>
                    <a:pt x="2189" y="576"/>
                  </a:lnTo>
                  <a:lnTo>
                    <a:pt x="2189" y="576"/>
                  </a:lnTo>
                  <a:lnTo>
                    <a:pt x="2187" y="578"/>
                  </a:lnTo>
                  <a:lnTo>
                    <a:pt x="2187" y="576"/>
                  </a:lnTo>
                  <a:lnTo>
                    <a:pt x="2185" y="574"/>
                  </a:lnTo>
                  <a:lnTo>
                    <a:pt x="2182" y="585"/>
                  </a:lnTo>
                  <a:lnTo>
                    <a:pt x="2176" y="583"/>
                  </a:lnTo>
                  <a:lnTo>
                    <a:pt x="2171" y="583"/>
                  </a:lnTo>
                  <a:lnTo>
                    <a:pt x="2171" y="581"/>
                  </a:lnTo>
                  <a:lnTo>
                    <a:pt x="2171" y="581"/>
                  </a:lnTo>
                  <a:lnTo>
                    <a:pt x="2171" y="580"/>
                  </a:lnTo>
                  <a:lnTo>
                    <a:pt x="2169" y="580"/>
                  </a:lnTo>
                  <a:lnTo>
                    <a:pt x="2166" y="580"/>
                  </a:lnTo>
                  <a:lnTo>
                    <a:pt x="2166" y="581"/>
                  </a:lnTo>
                  <a:lnTo>
                    <a:pt x="2166" y="581"/>
                  </a:lnTo>
                  <a:lnTo>
                    <a:pt x="2166" y="585"/>
                  </a:lnTo>
                  <a:lnTo>
                    <a:pt x="2154" y="585"/>
                  </a:lnTo>
                  <a:lnTo>
                    <a:pt x="2154" y="585"/>
                  </a:lnTo>
                  <a:lnTo>
                    <a:pt x="2154" y="585"/>
                  </a:lnTo>
                  <a:lnTo>
                    <a:pt x="2152" y="585"/>
                  </a:lnTo>
                  <a:lnTo>
                    <a:pt x="2152" y="585"/>
                  </a:lnTo>
                  <a:lnTo>
                    <a:pt x="2150" y="585"/>
                  </a:lnTo>
                  <a:lnTo>
                    <a:pt x="2150" y="581"/>
                  </a:lnTo>
                  <a:lnTo>
                    <a:pt x="2145" y="583"/>
                  </a:lnTo>
                  <a:lnTo>
                    <a:pt x="2145" y="587"/>
                  </a:lnTo>
                  <a:lnTo>
                    <a:pt x="2138" y="587"/>
                  </a:lnTo>
                  <a:lnTo>
                    <a:pt x="2138" y="585"/>
                  </a:lnTo>
                  <a:lnTo>
                    <a:pt x="2136" y="585"/>
                  </a:lnTo>
                  <a:lnTo>
                    <a:pt x="2136" y="587"/>
                  </a:lnTo>
                  <a:lnTo>
                    <a:pt x="2133" y="587"/>
                  </a:lnTo>
                  <a:lnTo>
                    <a:pt x="2133" y="588"/>
                  </a:lnTo>
                  <a:lnTo>
                    <a:pt x="2128" y="588"/>
                  </a:lnTo>
                  <a:lnTo>
                    <a:pt x="2128" y="590"/>
                  </a:lnTo>
                  <a:lnTo>
                    <a:pt x="2124" y="590"/>
                  </a:lnTo>
                  <a:lnTo>
                    <a:pt x="2124" y="590"/>
                  </a:lnTo>
                  <a:lnTo>
                    <a:pt x="2121" y="592"/>
                  </a:lnTo>
                  <a:lnTo>
                    <a:pt x="2121" y="599"/>
                  </a:lnTo>
                  <a:lnTo>
                    <a:pt x="2121" y="599"/>
                  </a:lnTo>
                  <a:lnTo>
                    <a:pt x="2121" y="602"/>
                  </a:lnTo>
                  <a:lnTo>
                    <a:pt x="2119" y="602"/>
                  </a:lnTo>
                  <a:lnTo>
                    <a:pt x="2121" y="611"/>
                  </a:lnTo>
                  <a:lnTo>
                    <a:pt x="2124" y="613"/>
                  </a:lnTo>
                  <a:lnTo>
                    <a:pt x="2124" y="611"/>
                  </a:lnTo>
                  <a:lnTo>
                    <a:pt x="2126" y="611"/>
                  </a:lnTo>
                  <a:lnTo>
                    <a:pt x="2124" y="623"/>
                  </a:lnTo>
                  <a:lnTo>
                    <a:pt x="2124" y="623"/>
                  </a:lnTo>
                  <a:lnTo>
                    <a:pt x="2122" y="625"/>
                  </a:lnTo>
                  <a:lnTo>
                    <a:pt x="2122" y="628"/>
                  </a:lnTo>
                  <a:lnTo>
                    <a:pt x="2124" y="632"/>
                  </a:lnTo>
                  <a:lnTo>
                    <a:pt x="2124" y="635"/>
                  </a:lnTo>
                  <a:lnTo>
                    <a:pt x="2124" y="639"/>
                  </a:lnTo>
                  <a:lnTo>
                    <a:pt x="2124" y="642"/>
                  </a:lnTo>
                  <a:lnTo>
                    <a:pt x="2121" y="644"/>
                  </a:lnTo>
                  <a:lnTo>
                    <a:pt x="2117" y="644"/>
                  </a:lnTo>
                  <a:lnTo>
                    <a:pt x="2115" y="644"/>
                  </a:lnTo>
                  <a:lnTo>
                    <a:pt x="2110" y="644"/>
                  </a:lnTo>
                  <a:lnTo>
                    <a:pt x="2108" y="644"/>
                  </a:lnTo>
                  <a:lnTo>
                    <a:pt x="2108" y="642"/>
                  </a:lnTo>
                  <a:lnTo>
                    <a:pt x="2107" y="642"/>
                  </a:lnTo>
                  <a:lnTo>
                    <a:pt x="2107" y="641"/>
                  </a:lnTo>
                  <a:lnTo>
                    <a:pt x="2107" y="639"/>
                  </a:lnTo>
                  <a:lnTo>
                    <a:pt x="2105" y="639"/>
                  </a:lnTo>
                  <a:lnTo>
                    <a:pt x="2101" y="634"/>
                  </a:lnTo>
                  <a:lnTo>
                    <a:pt x="2100" y="634"/>
                  </a:lnTo>
                  <a:lnTo>
                    <a:pt x="2101" y="627"/>
                  </a:lnTo>
                  <a:lnTo>
                    <a:pt x="2091" y="630"/>
                  </a:lnTo>
                  <a:lnTo>
                    <a:pt x="2091" y="634"/>
                  </a:lnTo>
                  <a:lnTo>
                    <a:pt x="2089" y="634"/>
                  </a:lnTo>
                  <a:lnTo>
                    <a:pt x="2089" y="635"/>
                  </a:lnTo>
                  <a:lnTo>
                    <a:pt x="2087" y="635"/>
                  </a:lnTo>
                  <a:lnTo>
                    <a:pt x="2087" y="639"/>
                  </a:lnTo>
                  <a:lnTo>
                    <a:pt x="2086" y="639"/>
                  </a:lnTo>
                  <a:lnTo>
                    <a:pt x="2086" y="641"/>
                  </a:lnTo>
                  <a:lnTo>
                    <a:pt x="2086" y="641"/>
                  </a:lnTo>
                  <a:lnTo>
                    <a:pt x="2082" y="648"/>
                  </a:lnTo>
                  <a:lnTo>
                    <a:pt x="2082" y="648"/>
                  </a:lnTo>
                  <a:lnTo>
                    <a:pt x="2080" y="655"/>
                  </a:lnTo>
                  <a:lnTo>
                    <a:pt x="2079" y="655"/>
                  </a:lnTo>
                  <a:lnTo>
                    <a:pt x="2079" y="662"/>
                  </a:lnTo>
                  <a:lnTo>
                    <a:pt x="2079" y="663"/>
                  </a:lnTo>
                  <a:lnTo>
                    <a:pt x="2079" y="667"/>
                  </a:lnTo>
                  <a:lnTo>
                    <a:pt x="2077" y="670"/>
                  </a:lnTo>
                  <a:lnTo>
                    <a:pt x="2079" y="674"/>
                  </a:lnTo>
                  <a:lnTo>
                    <a:pt x="2079" y="674"/>
                  </a:lnTo>
                  <a:lnTo>
                    <a:pt x="2079" y="677"/>
                  </a:lnTo>
                  <a:lnTo>
                    <a:pt x="2080" y="677"/>
                  </a:lnTo>
                  <a:lnTo>
                    <a:pt x="2080" y="677"/>
                  </a:lnTo>
                  <a:lnTo>
                    <a:pt x="2080" y="677"/>
                  </a:lnTo>
                  <a:lnTo>
                    <a:pt x="2079" y="677"/>
                  </a:lnTo>
                  <a:lnTo>
                    <a:pt x="2079" y="679"/>
                  </a:lnTo>
                  <a:lnTo>
                    <a:pt x="2080" y="679"/>
                  </a:lnTo>
                  <a:lnTo>
                    <a:pt x="2080" y="684"/>
                  </a:lnTo>
                  <a:lnTo>
                    <a:pt x="2079" y="684"/>
                  </a:lnTo>
                  <a:lnTo>
                    <a:pt x="2079" y="686"/>
                  </a:lnTo>
                  <a:lnTo>
                    <a:pt x="2079" y="688"/>
                  </a:lnTo>
                  <a:lnTo>
                    <a:pt x="2077" y="688"/>
                  </a:lnTo>
                  <a:lnTo>
                    <a:pt x="2075" y="690"/>
                  </a:lnTo>
                  <a:lnTo>
                    <a:pt x="2073" y="690"/>
                  </a:lnTo>
                  <a:lnTo>
                    <a:pt x="2072" y="690"/>
                  </a:lnTo>
                  <a:lnTo>
                    <a:pt x="2072" y="688"/>
                  </a:lnTo>
                  <a:lnTo>
                    <a:pt x="2073" y="686"/>
                  </a:lnTo>
                  <a:lnTo>
                    <a:pt x="2073" y="683"/>
                  </a:lnTo>
                  <a:lnTo>
                    <a:pt x="2070" y="684"/>
                  </a:lnTo>
                  <a:lnTo>
                    <a:pt x="2068" y="686"/>
                  </a:lnTo>
                  <a:lnTo>
                    <a:pt x="2065" y="690"/>
                  </a:lnTo>
                  <a:lnTo>
                    <a:pt x="2063" y="695"/>
                  </a:lnTo>
                  <a:lnTo>
                    <a:pt x="2066" y="695"/>
                  </a:lnTo>
                  <a:lnTo>
                    <a:pt x="2066" y="697"/>
                  </a:lnTo>
                  <a:lnTo>
                    <a:pt x="2063" y="698"/>
                  </a:lnTo>
                  <a:lnTo>
                    <a:pt x="2061" y="702"/>
                  </a:lnTo>
                  <a:lnTo>
                    <a:pt x="2061" y="704"/>
                  </a:lnTo>
                  <a:lnTo>
                    <a:pt x="2059" y="705"/>
                  </a:lnTo>
                  <a:lnTo>
                    <a:pt x="2058" y="709"/>
                  </a:lnTo>
                  <a:lnTo>
                    <a:pt x="2058" y="709"/>
                  </a:lnTo>
                  <a:lnTo>
                    <a:pt x="2056" y="709"/>
                  </a:lnTo>
                  <a:lnTo>
                    <a:pt x="2056" y="707"/>
                  </a:lnTo>
                  <a:lnTo>
                    <a:pt x="2054" y="707"/>
                  </a:lnTo>
                  <a:lnTo>
                    <a:pt x="2056" y="707"/>
                  </a:lnTo>
                  <a:lnTo>
                    <a:pt x="2056" y="707"/>
                  </a:lnTo>
                  <a:lnTo>
                    <a:pt x="2058" y="705"/>
                  </a:lnTo>
                  <a:lnTo>
                    <a:pt x="2058" y="704"/>
                  </a:lnTo>
                  <a:lnTo>
                    <a:pt x="2052" y="705"/>
                  </a:lnTo>
                  <a:lnTo>
                    <a:pt x="2051" y="707"/>
                  </a:lnTo>
                  <a:lnTo>
                    <a:pt x="2047" y="709"/>
                  </a:lnTo>
                  <a:lnTo>
                    <a:pt x="2044" y="709"/>
                  </a:lnTo>
                  <a:lnTo>
                    <a:pt x="2042" y="704"/>
                  </a:lnTo>
                  <a:lnTo>
                    <a:pt x="2044" y="704"/>
                  </a:lnTo>
                  <a:lnTo>
                    <a:pt x="2044" y="704"/>
                  </a:lnTo>
                  <a:lnTo>
                    <a:pt x="2046" y="705"/>
                  </a:lnTo>
                  <a:lnTo>
                    <a:pt x="2046" y="704"/>
                  </a:lnTo>
                  <a:lnTo>
                    <a:pt x="2046" y="704"/>
                  </a:lnTo>
                  <a:lnTo>
                    <a:pt x="2047" y="704"/>
                  </a:lnTo>
                  <a:lnTo>
                    <a:pt x="2047" y="702"/>
                  </a:lnTo>
                  <a:lnTo>
                    <a:pt x="2046" y="702"/>
                  </a:lnTo>
                  <a:lnTo>
                    <a:pt x="2042" y="700"/>
                  </a:lnTo>
                  <a:lnTo>
                    <a:pt x="2042" y="700"/>
                  </a:lnTo>
                  <a:lnTo>
                    <a:pt x="2040" y="698"/>
                  </a:lnTo>
                  <a:lnTo>
                    <a:pt x="2040" y="698"/>
                  </a:lnTo>
                  <a:lnTo>
                    <a:pt x="2040" y="700"/>
                  </a:lnTo>
                  <a:lnTo>
                    <a:pt x="2032" y="702"/>
                  </a:lnTo>
                  <a:lnTo>
                    <a:pt x="2032" y="702"/>
                  </a:lnTo>
                  <a:lnTo>
                    <a:pt x="2028" y="702"/>
                  </a:lnTo>
                  <a:lnTo>
                    <a:pt x="2026" y="704"/>
                  </a:lnTo>
                  <a:lnTo>
                    <a:pt x="2025" y="704"/>
                  </a:lnTo>
                  <a:lnTo>
                    <a:pt x="2025" y="705"/>
                  </a:lnTo>
                  <a:lnTo>
                    <a:pt x="2021" y="705"/>
                  </a:lnTo>
                  <a:lnTo>
                    <a:pt x="2021" y="707"/>
                  </a:lnTo>
                  <a:lnTo>
                    <a:pt x="2016" y="707"/>
                  </a:lnTo>
                  <a:lnTo>
                    <a:pt x="2012" y="711"/>
                  </a:lnTo>
                  <a:lnTo>
                    <a:pt x="2011" y="711"/>
                  </a:lnTo>
                  <a:lnTo>
                    <a:pt x="2011" y="712"/>
                  </a:lnTo>
                  <a:lnTo>
                    <a:pt x="2005" y="711"/>
                  </a:lnTo>
                  <a:lnTo>
                    <a:pt x="2005" y="712"/>
                  </a:lnTo>
                  <a:lnTo>
                    <a:pt x="2004" y="712"/>
                  </a:lnTo>
                  <a:lnTo>
                    <a:pt x="2004" y="714"/>
                  </a:lnTo>
                  <a:lnTo>
                    <a:pt x="1983" y="716"/>
                  </a:lnTo>
                  <a:lnTo>
                    <a:pt x="1983" y="716"/>
                  </a:lnTo>
                  <a:lnTo>
                    <a:pt x="1981" y="716"/>
                  </a:lnTo>
                  <a:lnTo>
                    <a:pt x="1981" y="714"/>
                  </a:lnTo>
                  <a:lnTo>
                    <a:pt x="1977" y="714"/>
                  </a:lnTo>
                  <a:lnTo>
                    <a:pt x="1977" y="712"/>
                  </a:lnTo>
                  <a:lnTo>
                    <a:pt x="1974" y="712"/>
                  </a:lnTo>
                  <a:lnTo>
                    <a:pt x="1974" y="711"/>
                  </a:lnTo>
                  <a:lnTo>
                    <a:pt x="1970" y="712"/>
                  </a:lnTo>
                  <a:lnTo>
                    <a:pt x="1970" y="711"/>
                  </a:lnTo>
                  <a:lnTo>
                    <a:pt x="1962" y="709"/>
                  </a:lnTo>
                  <a:lnTo>
                    <a:pt x="1962" y="707"/>
                  </a:lnTo>
                  <a:lnTo>
                    <a:pt x="1958" y="709"/>
                  </a:lnTo>
                  <a:lnTo>
                    <a:pt x="1955" y="709"/>
                  </a:lnTo>
                  <a:lnTo>
                    <a:pt x="1955" y="711"/>
                  </a:lnTo>
                  <a:lnTo>
                    <a:pt x="1953" y="712"/>
                  </a:lnTo>
                  <a:lnTo>
                    <a:pt x="1951" y="714"/>
                  </a:lnTo>
                  <a:lnTo>
                    <a:pt x="1951" y="716"/>
                  </a:lnTo>
                  <a:lnTo>
                    <a:pt x="1950" y="714"/>
                  </a:lnTo>
                  <a:lnTo>
                    <a:pt x="1950" y="716"/>
                  </a:lnTo>
                  <a:lnTo>
                    <a:pt x="1946" y="716"/>
                  </a:lnTo>
                  <a:lnTo>
                    <a:pt x="1946" y="716"/>
                  </a:lnTo>
                  <a:lnTo>
                    <a:pt x="1944" y="716"/>
                  </a:lnTo>
                  <a:lnTo>
                    <a:pt x="1946" y="721"/>
                  </a:lnTo>
                  <a:lnTo>
                    <a:pt x="1943" y="721"/>
                  </a:lnTo>
                  <a:lnTo>
                    <a:pt x="1943" y="719"/>
                  </a:lnTo>
                  <a:lnTo>
                    <a:pt x="1941" y="719"/>
                  </a:lnTo>
                  <a:lnTo>
                    <a:pt x="1939" y="717"/>
                  </a:lnTo>
                  <a:lnTo>
                    <a:pt x="1937" y="717"/>
                  </a:lnTo>
                  <a:lnTo>
                    <a:pt x="1937" y="714"/>
                  </a:lnTo>
                  <a:lnTo>
                    <a:pt x="1936" y="714"/>
                  </a:lnTo>
                  <a:lnTo>
                    <a:pt x="1936" y="712"/>
                  </a:lnTo>
                  <a:lnTo>
                    <a:pt x="1929" y="714"/>
                  </a:lnTo>
                  <a:lnTo>
                    <a:pt x="1929" y="714"/>
                  </a:lnTo>
                  <a:lnTo>
                    <a:pt x="1925" y="712"/>
                  </a:lnTo>
                  <a:lnTo>
                    <a:pt x="1925" y="707"/>
                  </a:lnTo>
                  <a:lnTo>
                    <a:pt x="1925" y="707"/>
                  </a:lnTo>
                  <a:lnTo>
                    <a:pt x="1925" y="705"/>
                  </a:lnTo>
                  <a:lnTo>
                    <a:pt x="1923" y="705"/>
                  </a:lnTo>
                  <a:lnTo>
                    <a:pt x="1923" y="704"/>
                  </a:lnTo>
                  <a:lnTo>
                    <a:pt x="1923" y="702"/>
                  </a:lnTo>
                  <a:lnTo>
                    <a:pt x="1923" y="702"/>
                  </a:lnTo>
                  <a:lnTo>
                    <a:pt x="1923" y="702"/>
                  </a:lnTo>
                  <a:lnTo>
                    <a:pt x="1922" y="700"/>
                  </a:lnTo>
                  <a:lnTo>
                    <a:pt x="1922" y="698"/>
                  </a:lnTo>
                  <a:lnTo>
                    <a:pt x="1920" y="698"/>
                  </a:lnTo>
                  <a:lnTo>
                    <a:pt x="1920" y="698"/>
                  </a:lnTo>
                  <a:lnTo>
                    <a:pt x="1923" y="698"/>
                  </a:lnTo>
                  <a:lnTo>
                    <a:pt x="1925" y="693"/>
                  </a:lnTo>
                  <a:lnTo>
                    <a:pt x="1925" y="693"/>
                  </a:lnTo>
                  <a:lnTo>
                    <a:pt x="1923" y="691"/>
                  </a:lnTo>
                  <a:lnTo>
                    <a:pt x="1923" y="693"/>
                  </a:lnTo>
                  <a:lnTo>
                    <a:pt x="1922" y="695"/>
                  </a:lnTo>
                  <a:lnTo>
                    <a:pt x="1918" y="695"/>
                  </a:lnTo>
                  <a:lnTo>
                    <a:pt x="1918" y="691"/>
                  </a:lnTo>
                  <a:lnTo>
                    <a:pt x="1920" y="690"/>
                  </a:lnTo>
                  <a:lnTo>
                    <a:pt x="1920" y="690"/>
                  </a:lnTo>
                  <a:lnTo>
                    <a:pt x="1920" y="683"/>
                  </a:lnTo>
                  <a:lnTo>
                    <a:pt x="1922" y="683"/>
                  </a:lnTo>
                  <a:lnTo>
                    <a:pt x="1922" y="681"/>
                  </a:lnTo>
                  <a:lnTo>
                    <a:pt x="1923" y="681"/>
                  </a:lnTo>
                  <a:lnTo>
                    <a:pt x="1923" y="677"/>
                  </a:lnTo>
                  <a:lnTo>
                    <a:pt x="1923" y="674"/>
                  </a:lnTo>
                  <a:lnTo>
                    <a:pt x="1925" y="674"/>
                  </a:lnTo>
                  <a:lnTo>
                    <a:pt x="1927" y="670"/>
                  </a:lnTo>
                  <a:lnTo>
                    <a:pt x="1929" y="667"/>
                  </a:lnTo>
                  <a:lnTo>
                    <a:pt x="1929" y="662"/>
                  </a:lnTo>
                  <a:lnTo>
                    <a:pt x="1930" y="663"/>
                  </a:lnTo>
                  <a:lnTo>
                    <a:pt x="1930" y="663"/>
                  </a:lnTo>
                  <a:lnTo>
                    <a:pt x="1932" y="665"/>
                  </a:lnTo>
                  <a:lnTo>
                    <a:pt x="1936" y="665"/>
                  </a:lnTo>
                  <a:lnTo>
                    <a:pt x="1936" y="663"/>
                  </a:lnTo>
                  <a:lnTo>
                    <a:pt x="1936" y="662"/>
                  </a:lnTo>
                  <a:lnTo>
                    <a:pt x="1937" y="660"/>
                  </a:lnTo>
                  <a:lnTo>
                    <a:pt x="1929" y="656"/>
                  </a:lnTo>
                  <a:lnTo>
                    <a:pt x="1929" y="651"/>
                  </a:lnTo>
                  <a:lnTo>
                    <a:pt x="1929" y="642"/>
                  </a:lnTo>
                  <a:lnTo>
                    <a:pt x="1925" y="642"/>
                  </a:lnTo>
                  <a:lnTo>
                    <a:pt x="1923" y="641"/>
                  </a:lnTo>
                  <a:lnTo>
                    <a:pt x="1923" y="642"/>
                  </a:lnTo>
                  <a:lnTo>
                    <a:pt x="1922" y="642"/>
                  </a:lnTo>
                  <a:lnTo>
                    <a:pt x="1922" y="641"/>
                  </a:lnTo>
                  <a:lnTo>
                    <a:pt x="1923" y="641"/>
                  </a:lnTo>
                  <a:lnTo>
                    <a:pt x="1929" y="641"/>
                  </a:lnTo>
                  <a:lnTo>
                    <a:pt x="1929" y="639"/>
                  </a:lnTo>
                  <a:lnTo>
                    <a:pt x="1932" y="635"/>
                  </a:lnTo>
                  <a:lnTo>
                    <a:pt x="1932" y="632"/>
                  </a:lnTo>
                  <a:lnTo>
                    <a:pt x="1932" y="628"/>
                  </a:lnTo>
                  <a:lnTo>
                    <a:pt x="1932" y="627"/>
                  </a:lnTo>
                  <a:lnTo>
                    <a:pt x="1932" y="623"/>
                  </a:lnTo>
                  <a:lnTo>
                    <a:pt x="1930" y="623"/>
                  </a:lnTo>
                  <a:lnTo>
                    <a:pt x="1930" y="625"/>
                  </a:lnTo>
                  <a:lnTo>
                    <a:pt x="1929" y="625"/>
                  </a:lnTo>
                  <a:lnTo>
                    <a:pt x="1929" y="627"/>
                  </a:lnTo>
                  <a:lnTo>
                    <a:pt x="1925" y="627"/>
                  </a:lnTo>
                  <a:lnTo>
                    <a:pt x="1923" y="627"/>
                  </a:lnTo>
                  <a:lnTo>
                    <a:pt x="1922" y="628"/>
                  </a:lnTo>
                  <a:lnTo>
                    <a:pt x="1922" y="630"/>
                  </a:lnTo>
                  <a:lnTo>
                    <a:pt x="1922" y="632"/>
                  </a:lnTo>
                  <a:lnTo>
                    <a:pt x="1920" y="634"/>
                  </a:lnTo>
                  <a:lnTo>
                    <a:pt x="1918" y="635"/>
                  </a:lnTo>
                  <a:lnTo>
                    <a:pt x="1918" y="637"/>
                  </a:lnTo>
                  <a:lnTo>
                    <a:pt x="1916" y="637"/>
                  </a:lnTo>
                  <a:lnTo>
                    <a:pt x="1908" y="639"/>
                  </a:lnTo>
                  <a:lnTo>
                    <a:pt x="1908" y="637"/>
                  </a:lnTo>
                  <a:lnTo>
                    <a:pt x="1906" y="637"/>
                  </a:lnTo>
                  <a:lnTo>
                    <a:pt x="1906" y="639"/>
                  </a:lnTo>
                  <a:lnTo>
                    <a:pt x="1904" y="639"/>
                  </a:lnTo>
                  <a:lnTo>
                    <a:pt x="1901" y="641"/>
                  </a:lnTo>
                  <a:lnTo>
                    <a:pt x="1899" y="642"/>
                  </a:lnTo>
                  <a:lnTo>
                    <a:pt x="1897" y="644"/>
                  </a:lnTo>
                  <a:lnTo>
                    <a:pt x="1897" y="646"/>
                  </a:lnTo>
                  <a:lnTo>
                    <a:pt x="1897" y="648"/>
                  </a:lnTo>
                  <a:lnTo>
                    <a:pt x="1895" y="649"/>
                  </a:lnTo>
                  <a:lnTo>
                    <a:pt x="1897" y="649"/>
                  </a:lnTo>
                  <a:lnTo>
                    <a:pt x="1899" y="649"/>
                  </a:lnTo>
                  <a:lnTo>
                    <a:pt x="1901" y="651"/>
                  </a:lnTo>
                  <a:lnTo>
                    <a:pt x="1902" y="646"/>
                  </a:lnTo>
                  <a:lnTo>
                    <a:pt x="1904" y="644"/>
                  </a:lnTo>
                  <a:lnTo>
                    <a:pt x="1908" y="642"/>
                  </a:lnTo>
                  <a:lnTo>
                    <a:pt x="1908" y="641"/>
                  </a:lnTo>
                  <a:lnTo>
                    <a:pt x="1911" y="642"/>
                  </a:lnTo>
                  <a:lnTo>
                    <a:pt x="1916" y="642"/>
                  </a:lnTo>
                  <a:lnTo>
                    <a:pt x="1916" y="646"/>
                  </a:lnTo>
                  <a:lnTo>
                    <a:pt x="1916" y="648"/>
                  </a:lnTo>
                  <a:lnTo>
                    <a:pt x="1916" y="651"/>
                  </a:lnTo>
                  <a:lnTo>
                    <a:pt x="1916" y="653"/>
                  </a:lnTo>
                  <a:lnTo>
                    <a:pt x="1916" y="653"/>
                  </a:lnTo>
                  <a:lnTo>
                    <a:pt x="1916" y="653"/>
                  </a:lnTo>
                  <a:lnTo>
                    <a:pt x="1915" y="651"/>
                  </a:lnTo>
                  <a:lnTo>
                    <a:pt x="1915" y="651"/>
                  </a:lnTo>
                  <a:lnTo>
                    <a:pt x="1915" y="649"/>
                  </a:lnTo>
                  <a:lnTo>
                    <a:pt x="1911" y="649"/>
                  </a:lnTo>
                  <a:lnTo>
                    <a:pt x="1909" y="651"/>
                  </a:lnTo>
                  <a:lnTo>
                    <a:pt x="1908" y="653"/>
                  </a:lnTo>
                  <a:lnTo>
                    <a:pt x="1908" y="655"/>
                  </a:lnTo>
                  <a:lnTo>
                    <a:pt x="1906" y="656"/>
                  </a:lnTo>
                  <a:lnTo>
                    <a:pt x="1895" y="655"/>
                  </a:lnTo>
                  <a:lnTo>
                    <a:pt x="1895" y="658"/>
                  </a:lnTo>
                  <a:lnTo>
                    <a:pt x="1895" y="663"/>
                  </a:lnTo>
                  <a:lnTo>
                    <a:pt x="1895" y="669"/>
                  </a:lnTo>
                  <a:lnTo>
                    <a:pt x="1899" y="669"/>
                  </a:lnTo>
                  <a:lnTo>
                    <a:pt x="1899" y="672"/>
                  </a:lnTo>
                  <a:lnTo>
                    <a:pt x="1901" y="672"/>
                  </a:lnTo>
                  <a:lnTo>
                    <a:pt x="1901" y="674"/>
                  </a:lnTo>
                  <a:lnTo>
                    <a:pt x="1899" y="674"/>
                  </a:lnTo>
                  <a:lnTo>
                    <a:pt x="1897" y="674"/>
                  </a:lnTo>
                  <a:lnTo>
                    <a:pt x="1897" y="679"/>
                  </a:lnTo>
                  <a:lnTo>
                    <a:pt x="1897" y="683"/>
                  </a:lnTo>
                  <a:lnTo>
                    <a:pt x="1899" y="684"/>
                  </a:lnTo>
                  <a:lnTo>
                    <a:pt x="1901" y="686"/>
                  </a:lnTo>
                  <a:lnTo>
                    <a:pt x="1904" y="686"/>
                  </a:lnTo>
                  <a:lnTo>
                    <a:pt x="1904" y="690"/>
                  </a:lnTo>
                  <a:lnTo>
                    <a:pt x="1906" y="691"/>
                  </a:lnTo>
                  <a:lnTo>
                    <a:pt x="1904" y="695"/>
                  </a:lnTo>
                  <a:lnTo>
                    <a:pt x="1904" y="695"/>
                  </a:lnTo>
                  <a:lnTo>
                    <a:pt x="1902" y="697"/>
                  </a:lnTo>
                  <a:lnTo>
                    <a:pt x="1902" y="697"/>
                  </a:lnTo>
                  <a:lnTo>
                    <a:pt x="1902" y="698"/>
                  </a:lnTo>
                  <a:lnTo>
                    <a:pt x="1904" y="698"/>
                  </a:lnTo>
                  <a:lnTo>
                    <a:pt x="1906" y="704"/>
                  </a:lnTo>
                  <a:lnTo>
                    <a:pt x="1908" y="704"/>
                  </a:lnTo>
                  <a:lnTo>
                    <a:pt x="1908" y="711"/>
                  </a:lnTo>
                  <a:lnTo>
                    <a:pt x="1906" y="711"/>
                  </a:lnTo>
                  <a:lnTo>
                    <a:pt x="1906" y="714"/>
                  </a:lnTo>
                  <a:lnTo>
                    <a:pt x="1908" y="717"/>
                  </a:lnTo>
                  <a:lnTo>
                    <a:pt x="1909" y="721"/>
                  </a:lnTo>
                  <a:lnTo>
                    <a:pt x="1911" y="723"/>
                  </a:lnTo>
                  <a:lnTo>
                    <a:pt x="1911" y="723"/>
                  </a:lnTo>
                  <a:lnTo>
                    <a:pt x="1904" y="723"/>
                  </a:lnTo>
                  <a:lnTo>
                    <a:pt x="1904" y="728"/>
                  </a:lnTo>
                  <a:lnTo>
                    <a:pt x="1902" y="730"/>
                  </a:lnTo>
                  <a:lnTo>
                    <a:pt x="1901" y="731"/>
                  </a:lnTo>
                  <a:lnTo>
                    <a:pt x="1901" y="733"/>
                  </a:lnTo>
                  <a:lnTo>
                    <a:pt x="1899" y="733"/>
                  </a:lnTo>
                  <a:lnTo>
                    <a:pt x="1899" y="730"/>
                  </a:lnTo>
                  <a:lnTo>
                    <a:pt x="1899" y="730"/>
                  </a:lnTo>
                  <a:lnTo>
                    <a:pt x="1897" y="728"/>
                  </a:lnTo>
                  <a:lnTo>
                    <a:pt x="1892" y="730"/>
                  </a:lnTo>
                  <a:lnTo>
                    <a:pt x="1888" y="731"/>
                  </a:lnTo>
                  <a:lnTo>
                    <a:pt x="1885" y="733"/>
                  </a:lnTo>
                  <a:lnTo>
                    <a:pt x="1887" y="737"/>
                  </a:lnTo>
                  <a:lnTo>
                    <a:pt x="1887" y="738"/>
                  </a:lnTo>
                  <a:lnTo>
                    <a:pt x="1890" y="740"/>
                  </a:lnTo>
                  <a:lnTo>
                    <a:pt x="1890" y="742"/>
                  </a:lnTo>
                  <a:lnTo>
                    <a:pt x="1883" y="738"/>
                  </a:lnTo>
                  <a:lnTo>
                    <a:pt x="1883" y="735"/>
                  </a:lnTo>
                  <a:lnTo>
                    <a:pt x="1881" y="733"/>
                  </a:lnTo>
                  <a:lnTo>
                    <a:pt x="1878" y="733"/>
                  </a:lnTo>
                  <a:lnTo>
                    <a:pt x="1874" y="733"/>
                  </a:lnTo>
                  <a:lnTo>
                    <a:pt x="1874" y="733"/>
                  </a:lnTo>
                  <a:lnTo>
                    <a:pt x="1874" y="735"/>
                  </a:lnTo>
                  <a:lnTo>
                    <a:pt x="1873" y="735"/>
                  </a:lnTo>
                  <a:lnTo>
                    <a:pt x="1873" y="733"/>
                  </a:lnTo>
                  <a:lnTo>
                    <a:pt x="1869" y="733"/>
                  </a:lnTo>
                  <a:lnTo>
                    <a:pt x="1869" y="731"/>
                  </a:lnTo>
                  <a:lnTo>
                    <a:pt x="1867" y="731"/>
                  </a:lnTo>
                  <a:lnTo>
                    <a:pt x="1864" y="733"/>
                  </a:lnTo>
                  <a:lnTo>
                    <a:pt x="1862" y="733"/>
                  </a:lnTo>
                  <a:lnTo>
                    <a:pt x="1860" y="737"/>
                  </a:lnTo>
                  <a:lnTo>
                    <a:pt x="1860" y="737"/>
                  </a:lnTo>
                  <a:lnTo>
                    <a:pt x="1857" y="738"/>
                  </a:lnTo>
                  <a:lnTo>
                    <a:pt x="1855" y="740"/>
                  </a:lnTo>
                  <a:lnTo>
                    <a:pt x="1854" y="740"/>
                  </a:lnTo>
                  <a:lnTo>
                    <a:pt x="1850" y="740"/>
                  </a:lnTo>
                  <a:lnTo>
                    <a:pt x="1848" y="744"/>
                  </a:lnTo>
                  <a:lnTo>
                    <a:pt x="1848" y="744"/>
                  </a:lnTo>
                  <a:lnTo>
                    <a:pt x="1848" y="747"/>
                  </a:lnTo>
                  <a:lnTo>
                    <a:pt x="1847" y="747"/>
                  </a:lnTo>
                  <a:lnTo>
                    <a:pt x="1845" y="749"/>
                  </a:lnTo>
                  <a:lnTo>
                    <a:pt x="1845" y="752"/>
                  </a:lnTo>
                  <a:lnTo>
                    <a:pt x="1845" y="754"/>
                  </a:lnTo>
                  <a:lnTo>
                    <a:pt x="1841" y="756"/>
                  </a:lnTo>
                  <a:lnTo>
                    <a:pt x="1843" y="758"/>
                  </a:lnTo>
                  <a:lnTo>
                    <a:pt x="1843" y="759"/>
                  </a:lnTo>
                  <a:lnTo>
                    <a:pt x="1845" y="759"/>
                  </a:lnTo>
                  <a:lnTo>
                    <a:pt x="1843" y="761"/>
                  </a:lnTo>
                  <a:lnTo>
                    <a:pt x="1841" y="763"/>
                  </a:lnTo>
                  <a:lnTo>
                    <a:pt x="1841" y="763"/>
                  </a:lnTo>
                  <a:lnTo>
                    <a:pt x="1840" y="765"/>
                  </a:lnTo>
                  <a:lnTo>
                    <a:pt x="1840" y="765"/>
                  </a:lnTo>
                  <a:lnTo>
                    <a:pt x="1840" y="766"/>
                  </a:lnTo>
                  <a:lnTo>
                    <a:pt x="1841" y="766"/>
                  </a:lnTo>
                  <a:lnTo>
                    <a:pt x="1841" y="768"/>
                  </a:lnTo>
                  <a:lnTo>
                    <a:pt x="1841" y="768"/>
                  </a:lnTo>
                  <a:lnTo>
                    <a:pt x="1840" y="770"/>
                  </a:lnTo>
                  <a:lnTo>
                    <a:pt x="1840" y="772"/>
                  </a:lnTo>
                  <a:lnTo>
                    <a:pt x="1838" y="772"/>
                  </a:lnTo>
                  <a:lnTo>
                    <a:pt x="1836" y="770"/>
                  </a:lnTo>
                  <a:lnTo>
                    <a:pt x="1833" y="770"/>
                  </a:lnTo>
                  <a:lnTo>
                    <a:pt x="1833" y="772"/>
                  </a:lnTo>
                  <a:lnTo>
                    <a:pt x="1833" y="772"/>
                  </a:lnTo>
                  <a:lnTo>
                    <a:pt x="1831" y="772"/>
                  </a:lnTo>
                  <a:lnTo>
                    <a:pt x="1831" y="772"/>
                  </a:lnTo>
                  <a:lnTo>
                    <a:pt x="1829" y="770"/>
                  </a:lnTo>
                  <a:lnTo>
                    <a:pt x="1827" y="770"/>
                  </a:lnTo>
                  <a:lnTo>
                    <a:pt x="1826" y="770"/>
                  </a:lnTo>
                  <a:lnTo>
                    <a:pt x="1826" y="770"/>
                  </a:lnTo>
                  <a:lnTo>
                    <a:pt x="1819" y="772"/>
                  </a:lnTo>
                  <a:lnTo>
                    <a:pt x="1819" y="773"/>
                  </a:lnTo>
                  <a:lnTo>
                    <a:pt x="1815" y="773"/>
                  </a:lnTo>
                  <a:lnTo>
                    <a:pt x="1815" y="773"/>
                  </a:lnTo>
                  <a:lnTo>
                    <a:pt x="1810" y="773"/>
                  </a:lnTo>
                  <a:lnTo>
                    <a:pt x="1808" y="777"/>
                  </a:lnTo>
                  <a:lnTo>
                    <a:pt x="1801" y="777"/>
                  </a:lnTo>
                  <a:lnTo>
                    <a:pt x="1801" y="779"/>
                  </a:lnTo>
                  <a:lnTo>
                    <a:pt x="1798" y="779"/>
                  </a:lnTo>
                  <a:lnTo>
                    <a:pt x="1799" y="791"/>
                  </a:lnTo>
                  <a:lnTo>
                    <a:pt x="1798" y="791"/>
                  </a:lnTo>
                  <a:lnTo>
                    <a:pt x="1798" y="793"/>
                  </a:lnTo>
                  <a:lnTo>
                    <a:pt x="1798" y="794"/>
                  </a:lnTo>
                  <a:lnTo>
                    <a:pt x="1799" y="794"/>
                  </a:lnTo>
                  <a:lnTo>
                    <a:pt x="1799" y="798"/>
                  </a:lnTo>
                  <a:lnTo>
                    <a:pt x="1798" y="798"/>
                  </a:lnTo>
                  <a:lnTo>
                    <a:pt x="1796" y="798"/>
                  </a:lnTo>
                  <a:lnTo>
                    <a:pt x="1792" y="798"/>
                  </a:lnTo>
                  <a:lnTo>
                    <a:pt x="1789" y="800"/>
                  </a:lnTo>
                  <a:lnTo>
                    <a:pt x="1787" y="801"/>
                  </a:lnTo>
                  <a:lnTo>
                    <a:pt x="1784" y="803"/>
                  </a:lnTo>
                  <a:lnTo>
                    <a:pt x="1782" y="803"/>
                  </a:lnTo>
                  <a:lnTo>
                    <a:pt x="1782" y="805"/>
                  </a:lnTo>
                  <a:lnTo>
                    <a:pt x="1782" y="807"/>
                  </a:lnTo>
                  <a:lnTo>
                    <a:pt x="1782" y="808"/>
                  </a:lnTo>
                  <a:lnTo>
                    <a:pt x="1782" y="810"/>
                  </a:lnTo>
                  <a:lnTo>
                    <a:pt x="1782" y="810"/>
                  </a:lnTo>
                  <a:lnTo>
                    <a:pt x="1782" y="810"/>
                  </a:lnTo>
                  <a:lnTo>
                    <a:pt x="1777" y="810"/>
                  </a:lnTo>
                  <a:lnTo>
                    <a:pt x="1777" y="812"/>
                  </a:lnTo>
                  <a:lnTo>
                    <a:pt x="1763" y="812"/>
                  </a:lnTo>
                  <a:lnTo>
                    <a:pt x="1763" y="814"/>
                  </a:lnTo>
                  <a:lnTo>
                    <a:pt x="1763" y="814"/>
                  </a:lnTo>
                  <a:lnTo>
                    <a:pt x="1759" y="814"/>
                  </a:lnTo>
                  <a:lnTo>
                    <a:pt x="1759" y="805"/>
                  </a:lnTo>
                  <a:lnTo>
                    <a:pt x="1751" y="807"/>
                  </a:lnTo>
                  <a:lnTo>
                    <a:pt x="1751" y="808"/>
                  </a:lnTo>
                  <a:lnTo>
                    <a:pt x="1752" y="808"/>
                  </a:lnTo>
                  <a:lnTo>
                    <a:pt x="1752" y="810"/>
                  </a:lnTo>
                  <a:lnTo>
                    <a:pt x="1752" y="814"/>
                  </a:lnTo>
                  <a:lnTo>
                    <a:pt x="1754" y="814"/>
                  </a:lnTo>
                  <a:lnTo>
                    <a:pt x="1754" y="815"/>
                  </a:lnTo>
                  <a:lnTo>
                    <a:pt x="1754" y="815"/>
                  </a:lnTo>
                  <a:lnTo>
                    <a:pt x="1756" y="819"/>
                  </a:lnTo>
                  <a:lnTo>
                    <a:pt x="1756" y="822"/>
                  </a:lnTo>
                  <a:lnTo>
                    <a:pt x="1756" y="824"/>
                  </a:lnTo>
                  <a:lnTo>
                    <a:pt x="1756" y="826"/>
                  </a:lnTo>
                  <a:lnTo>
                    <a:pt x="1758" y="827"/>
                  </a:lnTo>
                  <a:lnTo>
                    <a:pt x="1758" y="831"/>
                  </a:lnTo>
                  <a:lnTo>
                    <a:pt x="1749" y="831"/>
                  </a:lnTo>
                  <a:lnTo>
                    <a:pt x="1749" y="827"/>
                  </a:lnTo>
                  <a:lnTo>
                    <a:pt x="1749" y="827"/>
                  </a:lnTo>
                  <a:lnTo>
                    <a:pt x="1749" y="829"/>
                  </a:lnTo>
                  <a:lnTo>
                    <a:pt x="1749" y="829"/>
                  </a:lnTo>
                  <a:lnTo>
                    <a:pt x="1745" y="829"/>
                  </a:lnTo>
                  <a:lnTo>
                    <a:pt x="1744" y="831"/>
                  </a:lnTo>
                  <a:lnTo>
                    <a:pt x="1738" y="831"/>
                  </a:lnTo>
                  <a:lnTo>
                    <a:pt x="1738" y="833"/>
                  </a:lnTo>
                  <a:lnTo>
                    <a:pt x="1737" y="833"/>
                  </a:lnTo>
                  <a:lnTo>
                    <a:pt x="1737" y="834"/>
                  </a:lnTo>
                  <a:lnTo>
                    <a:pt x="1733" y="834"/>
                  </a:lnTo>
                  <a:lnTo>
                    <a:pt x="1731" y="827"/>
                  </a:lnTo>
                  <a:lnTo>
                    <a:pt x="1728" y="827"/>
                  </a:lnTo>
                  <a:lnTo>
                    <a:pt x="1724" y="829"/>
                  </a:lnTo>
                  <a:lnTo>
                    <a:pt x="1723" y="829"/>
                  </a:lnTo>
                  <a:lnTo>
                    <a:pt x="1723" y="831"/>
                  </a:lnTo>
                  <a:lnTo>
                    <a:pt x="1721" y="831"/>
                  </a:lnTo>
                  <a:lnTo>
                    <a:pt x="1721" y="831"/>
                  </a:lnTo>
                  <a:lnTo>
                    <a:pt x="1719" y="831"/>
                  </a:lnTo>
                  <a:lnTo>
                    <a:pt x="1716" y="831"/>
                  </a:lnTo>
                  <a:lnTo>
                    <a:pt x="1712" y="831"/>
                  </a:lnTo>
                  <a:lnTo>
                    <a:pt x="1710" y="833"/>
                  </a:lnTo>
                  <a:lnTo>
                    <a:pt x="1709" y="833"/>
                  </a:lnTo>
                  <a:lnTo>
                    <a:pt x="1709" y="834"/>
                  </a:lnTo>
                  <a:lnTo>
                    <a:pt x="1709" y="836"/>
                  </a:lnTo>
                  <a:lnTo>
                    <a:pt x="1710" y="836"/>
                  </a:lnTo>
                  <a:lnTo>
                    <a:pt x="1714" y="838"/>
                  </a:lnTo>
                  <a:lnTo>
                    <a:pt x="1716" y="840"/>
                  </a:lnTo>
                  <a:lnTo>
                    <a:pt x="1716" y="840"/>
                  </a:lnTo>
                  <a:lnTo>
                    <a:pt x="1714" y="840"/>
                  </a:lnTo>
                  <a:lnTo>
                    <a:pt x="1714" y="841"/>
                  </a:lnTo>
                  <a:lnTo>
                    <a:pt x="1712" y="841"/>
                  </a:lnTo>
                  <a:lnTo>
                    <a:pt x="1712" y="840"/>
                  </a:lnTo>
                  <a:lnTo>
                    <a:pt x="1710" y="840"/>
                  </a:lnTo>
                  <a:lnTo>
                    <a:pt x="1710" y="843"/>
                  </a:lnTo>
                  <a:lnTo>
                    <a:pt x="1710" y="845"/>
                  </a:lnTo>
                  <a:lnTo>
                    <a:pt x="1710" y="845"/>
                  </a:lnTo>
                  <a:lnTo>
                    <a:pt x="1707" y="845"/>
                  </a:lnTo>
                  <a:lnTo>
                    <a:pt x="1709" y="848"/>
                  </a:lnTo>
                  <a:lnTo>
                    <a:pt x="1719" y="845"/>
                  </a:lnTo>
                  <a:lnTo>
                    <a:pt x="1721" y="850"/>
                  </a:lnTo>
                  <a:lnTo>
                    <a:pt x="1723" y="848"/>
                  </a:lnTo>
                  <a:lnTo>
                    <a:pt x="1724" y="852"/>
                  </a:lnTo>
                  <a:lnTo>
                    <a:pt x="1726" y="852"/>
                  </a:lnTo>
                  <a:lnTo>
                    <a:pt x="1728" y="854"/>
                  </a:lnTo>
                  <a:lnTo>
                    <a:pt x="1730" y="855"/>
                  </a:lnTo>
                  <a:lnTo>
                    <a:pt x="1730" y="859"/>
                  </a:lnTo>
                  <a:lnTo>
                    <a:pt x="1731" y="859"/>
                  </a:lnTo>
                  <a:lnTo>
                    <a:pt x="1731" y="857"/>
                  </a:lnTo>
                  <a:lnTo>
                    <a:pt x="1731" y="857"/>
                  </a:lnTo>
                  <a:lnTo>
                    <a:pt x="1731" y="854"/>
                  </a:lnTo>
                  <a:lnTo>
                    <a:pt x="1733" y="854"/>
                  </a:lnTo>
                  <a:lnTo>
                    <a:pt x="1735" y="854"/>
                  </a:lnTo>
                  <a:lnTo>
                    <a:pt x="1735" y="852"/>
                  </a:lnTo>
                  <a:lnTo>
                    <a:pt x="1737" y="852"/>
                  </a:lnTo>
                  <a:lnTo>
                    <a:pt x="1737" y="854"/>
                  </a:lnTo>
                  <a:lnTo>
                    <a:pt x="1737" y="854"/>
                  </a:lnTo>
                  <a:lnTo>
                    <a:pt x="1738" y="854"/>
                  </a:lnTo>
                  <a:lnTo>
                    <a:pt x="1738" y="854"/>
                  </a:lnTo>
                  <a:lnTo>
                    <a:pt x="1737" y="855"/>
                  </a:lnTo>
                  <a:lnTo>
                    <a:pt x="1737" y="855"/>
                  </a:lnTo>
                  <a:lnTo>
                    <a:pt x="1733" y="857"/>
                  </a:lnTo>
                  <a:lnTo>
                    <a:pt x="1733" y="859"/>
                  </a:lnTo>
                  <a:lnTo>
                    <a:pt x="1740" y="859"/>
                  </a:lnTo>
                  <a:lnTo>
                    <a:pt x="1738" y="861"/>
                  </a:lnTo>
                  <a:lnTo>
                    <a:pt x="1738" y="862"/>
                  </a:lnTo>
                  <a:lnTo>
                    <a:pt x="1738" y="864"/>
                  </a:lnTo>
                  <a:lnTo>
                    <a:pt x="1740" y="864"/>
                  </a:lnTo>
                  <a:lnTo>
                    <a:pt x="1740" y="864"/>
                  </a:lnTo>
                  <a:lnTo>
                    <a:pt x="1745" y="864"/>
                  </a:lnTo>
                  <a:lnTo>
                    <a:pt x="1745" y="866"/>
                  </a:lnTo>
                  <a:lnTo>
                    <a:pt x="1744" y="868"/>
                  </a:lnTo>
                  <a:lnTo>
                    <a:pt x="1744" y="868"/>
                  </a:lnTo>
                  <a:lnTo>
                    <a:pt x="1744" y="868"/>
                  </a:lnTo>
                  <a:lnTo>
                    <a:pt x="1744" y="869"/>
                  </a:lnTo>
                  <a:lnTo>
                    <a:pt x="1745" y="869"/>
                  </a:lnTo>
                  <a:lnTo>
                    <a:pt x="1745" y="875"/>
                  </a:lnTo>
                  <a:lnTo>
                    <a:pt x="1747" y="876"/>
                  </a:lnTo>
                  <a:lnTo>
                    <a:pt x="1747" y="878"/>
                  </a:lnTo>
                  <a:lnTo>
                    <a:pt x="1751" y="880"/>
                  </a:lnTo>
                  <a:lnTo>
                    <a:pt x="1752" y="883"/>
                  </a:lnTo>
                  <a:lnTo>
                    <a:pt x="1759" y="885"/>
                  </a:lnTo>
                  <a:lnTo>
                    <a:pt x="1761" y="889"/>
                  </a:lnTo>
                  <a:lnTo>
                    <a:pt x="1764" y="887"/>
                  </a:lnTo>
                  <a:lnTo>
                    <a:pt x="1764" y="899"/>
                  </a:lnTo>
                  <a:lnTo>
                    <a:pt x="1764" y="899"/>
                  </a:lnTo>
                  <a:lnTo>
                    <a:pt x="1764" y="899"/>
                  </a:lnTo>
                  <a:lnTo>
                    <a:pt x="1764" y="901"/>
                  </a:lnTo>
                  <a:lnTo>
                    <a:pt x="1764" y="901"/>
                  </a:lnTo>
                  <a:lnTo>
                    <a:pt x="1766" y="904"/>
                  </a:lnTo>
                  <a:lnTo>
                    <a:pt x="1764" y="906"/>
                  </a:lnTo>
                  <a:lnTo>
                    <a:pt x="1764" y="915"/>
                  </a:lnTo>
                  <a:lnTo>
                    <a:pt x="1766" y="916"/>
                  </a:lnTo>
                  <a:lnTo>
                    <a:pt x="1763" y="925"/>
                  </a:lnTo>
                  <a:lnTo>
                    <a:pt x="1763" y="925"/>
                  </a:lnTo>
                  <a:lnTo>
                    <a:pt x="1763" y="925"/>
                  </a:lnTo>
                  <a:lnTo>
                    <a:pt x="1764" y="927"/>
                  </a:lnTo>
                  <a:lnTo>
                    <a:pt x="1763" y="936"/>
                  </a:lnTo>
                  <a:lnTo>
                    <a:pt x="1759" y="937"/>
                  </a:lnTo>
                  <a:lnTo>
                    <a:pt x="1758" y="941"/>
                  </a:lnTo>
                  <a:lnTo>
                    <a:pt x="1754" y="943"/>
                  </a:lnTo>
                  <a:lnTo>
                    <a:pt x="1742" y="943"/>
                  </a:lnTo>
                  <a:lnTo>
                    <a:pt x="1740" y="939"/>
                  </a:lnTo>
                  <a:lnTo>
                    <a:pt x="1731" y="939"/>
                  </a:lnTo>
                  <a:lnTo>
                    <a:pt x="1731" y="937"/>
                  </a:lnTo>
                  <a:lnTo>
                    <a:pt x="1730" y="937"/>
                  </a:lnTo>
                  <a:lnTo>
                    <a:pt x="1726" y="939"/>
                  </a:lnTo>
                  <a:lnTo>
                    <a:pt x="1724" y="939"/>
                  </a:lnTo>
                  <a:lnTo>
                    <a:pt x="1724" y="937"/>
                  </a:lnTo>
                  <a:lnTo>
                    <a:pt x="1716" y="937"/>
                  </a:lnTo>
                  <a:lnTo>
                    <a:pt x="1716" y="939"/>
                  </a:lnTo>
                  <a:lnTo>
                    <a:pt x="1710" y="939"/>
                  </a:lnTo>
                  <a:lnTo>
                    <a:pt x="1710" y="937"/>
                  </a:lnTo>
                  <a:lnTo>
                    <a:pt x="1709" y="937"/>
                  </a:lnTo>
                  <a:lnTo>
                    <a:pt x="1709" y="936"/>
                  </a:lnTo>
                  <a:lnTo>
                    <a:pt x="1703" y="936"/>
                  </a:lnTo>
                  <a:lnTo>
                    <a:pt x="1703" y="936"/>
                  </a:lnTo>
                  <a:lnTo>
                    <a:pt x="1682" y="936"/>
                  </a:lnTo>
                  <a:lnTo>
                    <a:pt x="1682" y="937"/>
                  </a:lnTo>
                  <a:lnTo>
                    <a:pt x="1681" y="936"/>
                  </a:lnTo>
                  <a:lnTo>
                    <a:pt x="1679" y="934"/>
                  </a:lnTo>
                  <a:lnTo>
                    <a:pt x="1677" y="932"/>
                  </a:lnTo>
                  <a:lnTo>
                    <a:pt x="1675" y="932"/>
                  </a:lnTo>
                  <a:lnTo>
                    <a:pt x="1672" y="932"/>
                  </a:lnTo>
                  <a:lnTo>
                    <a:pt x="1668" y="932"/>
                  </a:lnTo>
                  <a:lnTo>
                    <a:pt x="1665" y="934"/>
                  </a:lnTo>
                  <a:lnTo>
                    <a:pt x="1665" y="936"/>
                  </a:lnTo>
                  <a:lnTo>
                    <a:pt x="1662" y="936"/>
                  </a:lnTo>
                  <a:lnTo>
                    <a:pt x="1662" y="936"/>
                  </a:lnTo>
                  <a:lnTo>
                    <a:pt x="1662" y="936"/>
                  </a:lnTo>
                  <a:lnTo>
                    <a:pt x="1662" y="939"/>
                  </a:lnTo>
                  <a:lnTo>
                    <a:pt x="1655" y="939"/>
                  </a:lnTo>
                  <a:lnTo>
                    <a:pt x="1655" y="939"/>
                  </a:lnTo>
                  <a:lnTo>
                    <a:pt x="1655" y="941"/>
                  </a:lnTo>
                  <a:lnTo>
                    <a:pt x="1653" y="941"/>
                  </a:lnTo>
                  <a:lnTo>
                    <a:pt x="1653" y="939"/>
                  </a:lnTo>
                  <a:lnTo>
                    <a:pt x="1651" y="939"/>
                  </a:lnTo>
                  <a:lnTo>
                    <a:pt x="1649" y="941"/>
                  </a:lnTo>
                  <a:lnTo>
                    <a:pt x="1648" y="943"/>
                  </a:lnTo>
                  <a:lnTo>
                    <a:pt x="1646" y="944"/>
                  </a:lnTo>
                  <a:lnTo>
                    <a:pt x="1644" y="946"/>
                  </a:lnTo>
                  <a:lnTo>
                    <a:pt x="1644" y="946"/>
                  </a:lnTo>
                  <a:lnTo>
                    <a:pt x="1644" y="948"/>
                  </a:lnTo>
                  <a:lnTo>
                    <a:pt x="1644" y="948"/>
                  </a:lnTo>
                  <a:lnTo>
                    <a:pt x="1646" y="950"/>
                  </a:lnTo>
                  <a:lnTo>
                    <a:pt x="1646" y="950"/>
                  </a:lnTo>
                  <a:lnTo>
                    <a:pt x="1646" y="951"/>
                  </a:lnTo>
                  <a:lnTo>
                    <a:pt x="1648" y="951"/>
                  </a:lnTo>
                  <a:lnTo>
                    <a:pt x="1648" y="955"/>
                  </a:lnTo>
                  <a:lnTo>
                    <a:pt x="1649" y="957"/>
                  </a:lnTo>
                  <a:lnTo>
                    <a:pt x="1651" y="958"/>
                  </a:lnTo>
                  <a:lnTo>
                    <a:pt x="1651" y="960"/>
                  </a:lnTo>
                  <a:lnTo>
                    <a:pt x="1651" y="962"/>
                  </a:lnTo>
                  <a:lnTo>
                    <a:pt x="1653" y="962"/>
                  </a:lnTo>
                  <a:lnTo>
                    <a:pt x="1651" y="964"/>
                  </a:lnTo>
                  <a:lnTo>
                    <a:pt x="1649" y="967"/>
                  </a:lnTo>
                  <a:lnTo>
                    <a:pt x="1649" y="969"/>
                  </a:lnTo>
                  <a:lnTo>
                    <a:pt x="1651" y="969"/>
                  </a:lnTo>
                  <a:lnTo>
                    <a:pt x="1653" y="981"/>
                  </a:lnTo>
                  <a:lnTo>
                    <a:pt x="1655" y="983"/>
                  </a:lnTo>
                  <a:lnTo>
                    <a:pt x="1653" y="985"/>
                  </a:lnTo>
                  <a:lnTo>
                    <a:pt x="1655" y="985"/>
                  </a:lnTo>
                  <a:lnTo>
                    <a:pt x="1655" y="990"/>
                  </a:lnTo>
                  <a:lnTo>
                    <a:pt x="1653" y="990"/>
                  </a:lnTo>
                  <a:lnTo>
                    <a:pt x="1653" y="999"/>
                  </a:lnTo>
                  <a:lnTo>
                    <a:pt x="1653" y="999"/>
                  </a:lnTo>
                  <a:lnTo>
                    <a:pt x="1653" y="1000"/>
                  </a:lnTo>
                  <a:lnTo>
                    <a:pt x="1649" y="1002"/>
                  </a:lnTo>
                  <a:lnTo>
                    <a:pt x="1649" y="1004"/>
                  </a:lnTo>
                  <a:lnTo>
                    <a:pt x="1651" y="1006"/>
                  </a:lnTo>
                  <a:lnTo>
                    <a:pt x="1649" y="1007"/>
                  </a:lnTo>
                  <a:lnTo>
                    <a:pt x="1649" y="1007"/>
                  </a:lnTo>
                  <a:lnTo>
                    <a:pt x="1648" y="1011"/>
                  </a:lnTo>
                  <a:lnTo>
                    <a:pt x="1648" y="1013"/>
                  </a:lnTo>
                  <a:lnTo>
                    <a:pt x="1648" y="1016"/>
                  </a:lnTo>
                  <a:lnTo>
                    <a:pt x="1644" y="1018"/>
                  </a:lnTo>
                  <a:lnTo>
                    <a:pt x="1644" y="1021"/>
                  </a:lnTo>
                  <a:lnTo>
                    <a:pt x="1644" y="1023"/>
                  </a:lnTo>
                  <a:lnTo>
                    <a:pt x="1642" y="1025"/>
                  </a:lnTo>
                  <a:lnTo>
                    <a:pt x="1642" y="1032"/>
                  </a:lnTo>
                  <a:lnTo>
                    <a:pt x="1644" y="1032"/>
                  </a:lnTo>
                  <a:lnTo>
                    <a:pt x="1644" y="1032"/>
                  </a:lnTo>
                  <a:lnTo>
                    <a:pt x="1644" y="1032"/>
                  </a:lnTo>
                  <a:lnTo>
                    <a:pt x="1646" y="1028"/>
                  </a:lnTo>
                  <a:lnTo>
                    <a:pt x="1648" y="1028"/>
                  </a:lnTo>
                  <a:lnTo>
                    <a:pt x="1648" y="1033"/>
                  </a:lnTo>
                  <a:lnTo>
                    <a:pt x="1646" y="1033"/>
                  </a:lnTo>
                  <a:lnTo>
                    <a:pt x="1646" y="1033"/>
                  </a:lnTo>
                  <a:lnTo>
                    <a:pt x="1646" y="1035"/>
                  </a:lnTo>
                  <a:lnTo>
                    <a:pt x="1644" y="1035"/>
                  </a:lnTo>
                  <a:lnTo>
                    <a:pt x="1644" y="1037"/>
                  </a:lnTo>
                  <a:lnTo>
                    <a:pt x="1648" y="1037"/>
                  </a:lnTo>
                  <a:lnTo>
                    <a:pt x="1649" y="1049"/>
                  </a:lnTo>
                  <a:lnTo>
                    <a:pt x="1649" y="1049"/>
                  </a:lnTo>
                  <a:lnTo>
                    <a:pt x="1648" y="1065"/>
                  </a:lnTo>
                  <a:lnTo>
                    <a:pt x="1649" y="1063"/>
                  </a:lnTo>
                  <a:lnTo>
                    <a:pt x="1651" y="1063"/>
                  </a:lnTo>
                  <a:lnTo>
                    <a:pt x="1655" y="1063"/>
                  </a:lnTo>
                  <a:lnTo>
                    <a:pt x="1655" y="1065"/>
                  </a:lnTo>
                  <a:lnTo>
                    <a:pt x="1660" y="1065"/>
                  </a:lnTo>
                  <a:lnTo>
                    <a:pt x="1662" y="1068"/>
                  </a:lnTo>
                  <a:lnTo>
                    <a:pt x="1663" y="1067"/>
                  </a:lnTo>
                  <a:lnTo>
                    <a:pt x="1667" y="1067"/>
                  </a:lnTo>
                  <a:lnTo>
                    <a:pt x="1668" y="1065"/>
                  </a:lnTo>
                  <a:lnTo>
                    <a:pt x="1670" y="1065"/>
                  </a:lnTo>
                  <a:lnTo>
                    <a:pt x="1674" y="1065"/>
                  </a:lnTo>
                  <a:lnTo>
                    <a:pt x="1674" y="1063"/>
                  </a:lnTo>
                  <a:lnTo>
                    <a:pt x="1679" y="1063"/>
                  </a:lnTo>
                  <a:lnTo>
                    <a:pt x="1686" y="1070"/>
                  </a:lnTo>
                  <a:lnTo>
                    <a:pt x="1686" y="1070"/>
                  </a:lnTo>
                  <a:lnTo>
                    <a:pt x="1688" y="1075"/>
                  </a:lnTo>
                  <a:lnTo>
                    <a:pt x="1689" y="1075"/>
                  </a:lnTo>
                  <a:lnTo>
                    <a:pt x="1689" y="1077"/>
                  </a:lnTo>
                  <a:lnTo>
                    <a:pt x="1691" y="1081"/>
                  </a:lnTo>
                  <a:lnTo>
                    <a:pt x="1698" y="1082"/>
                  </a:lnTo>
                  <a:lnTo>
                    <a:pt x="1700" y="1081"/>
                  </a:lnTo>
                  <a:lnTo>
                    <a:pt x="1703" y="1081"/>
                  </a:lnTo>
                  <a:lnTo>
                    <a:pt x="1707" y="1079"/>
                  </a:lnTo>
                  <a:lnTo>
                    <a:pt x="1707" y="1077"/>
                  </a:lnTo>
                  <a:lnTo>
                    <a:pt x="1712" y="1077"/>
                  </a:lnTo>
                  <a:lnTo>
                    <a:pt x="1716" y="1072"/>
                  </a:lnTo>
                  <a:lnTo>
                    <a:pt x="1719" y="1072"/>
                  </a:lnTo>
                  <a:lnTo>
                    <a:pt x="1721" y="1074"/>
                  </a:lnTo>
                  <a:lnTo>
                    <a:pt x="1721" y="1074"/>
                  </a:lnTo>
                  <a:lnTo>
                    <a:pt x="1723" y="1074"/>
                  </a:lnTo>
                  <a:lnTo>
                    <a:pt x="1724" y="1074"/>
                  </a:lnTo>
                  <a:lnTo>
                    <a:pt x="1724" y="1074"/>
                  </a:lnTo>
                  <a:lnTo>
                    <a:pt x="1724" y="1074"/>
                  </a:lnTo>
                  <a:lnTo>
                    <a:pt x="1731" y="1075"/>
                  </a:lnTo>
                  <a:lnTo>
                    <a:pt x="1731" y="1074"/>
                  </a:lnTo>
                  <a:lnTo>
                    <a:pt x="1733" y="1074"/>
                  </a:lnTo>
                  <a:lnTo>
                    <a:pt x="1733" y="1074"/>
                  </a:lnTo>
                  <a:lnTo>
                    <a:pt x="1742" y="1074"/>
                  </a:lnTo>
                  <a:lnTo>
                    <a:pt x="1744" y="1070"/>
                  </a:lnTo>
                  <a:lnTo>
                    <a:pt x="1745" y="1070"/>
                  </a:lnTo>
                  <a:lnTo>
                    <a:pt x="1745" y="1067"/>
                  </a:lnTo>
                  <a:lnTo>
                    <a:pt x="1747" y="1065"/>
                  </a:lnTo>
                  <a:lnTo>
                    <a:pt x="1749" y="1061"/>
                  </a:lnTo>
                  <a:lnTo>
                    <a:pt x="1752" y="1060"/>
                  </a:lnTo>
                  <a:lnTo>
                    <a:pt x="1752" y="1058"/>
                  </a:lnTo>
                  <a:lnTo>
                    <a:pt x="1758" y="1056"/>
                  </a:lnTo>
                  <a:lnTo>
                    <a:pt x="1758" y="1054"/>
                  </a:lnTo>
                  <a:lnTo>
                    <a:pt x="1763" y="1054"/>
                  </a:lnTo>
                  <a:lnTo>
                    <a:pt x="1763" y="1054"/>
                  </a:lnTo>
                  <a:lnTo>
                    <a:pt x="1764" y="1053"/>
                  </a:lnTo>
                  <a:lnTo>
                    <a:pt x="1766" y="1053"/>
                  </a:lnTo>
                  <a:lnTo>
                    <a:pt x="1766" y="1047"/>
                  </a:lnTo>
                  <a:lnTo>
                    <a:pt x="1766" y="1047"/>
                  </a:lnTo>
                  <a:lnTo>
                    <a:pt x="1766" y="1044"/>
                  </a:lnTo>
                  <a:lnTo>
                    <a:pt x="1771" y="1040"/>
                  </a:lnTo>
                  <a:lnTo>
                    <a:pt x="1771" y="1037"/>
                  </a:lnTo>
                  <a:lnTo>
                    <a:pt x="1775" y="1035"/>
                  </a:lnTo>
                  <a:lnTo>
                    <a:pt x="1777" y="1033"/>
                  </a:lnTo>
                  <a:lnTo>
                    <a:pt x="1777" y="1032"/>
                  </a:lnTo>
                  <a:lnTo>
                    <a:pt x="1778" y="1030"/>
                  </a:lnTo>
                  <a:lnTo>
                    <a:pt x="1782" y="1028"/>
                  </a:lnTo>
                  <a:lnTo>
                    <a:pt x="1782" y="1025"/>
                  </a:lnTo>
                  <a:lnTo>
                    <a:pt x="1778" y="1025"/>
                  </a:lnTo>
                  <a:lnTo>
                    <a:pt x="1777" y="1021"/>
                  </a:lnTo>
                  <a:lnTo>
                    <a:pt x="1777" y="1019"/>
                  </a:lnTo>
                  <a:lnTo>
                    <a:pt x="1775" y="1016"/>
                  </a:lnTo>
                  <a:lnTo>
                    <a:pt x="1775" y="1014"/>
                  </a:lnTo>
                  <a:lnTo>
                    <a:pt x="1777" y="1014"/>
                  </a:lnTo>
                  <a:lnTo>
                    <a:pt x="1778" y="1013"/>
                  </a:lnTo>
                  <a:lnTo>
                    <a:pt x="1778" y="1011"/>
                  </a:lnTo>
                  <a:lnTo>
                    <a:pt x="1782" y="1011"/>
                  </a:lnTo>
                  <a:lnTo>
                    <a:pt x="1782" y="1007"/>
                  </a:lnTo>
                  <a:lnTo>
                    <a:pt x="1784" y="1006"/>
                  </a:lnTo>
                  <a:lnTo>
                    <a:pt x="1784" y="1004"/>
                  </a:lnTo>
                  <a:lnTo>
                    <a:pt x="1785" y="1004"/>
                  </a:lnTo>
                  <a:lnTo>
                    <a:pt x="1785" y="1002"/>
                  </a:lnTo>
                  <a:lnTo>
                    <a:pt x="1787" y="1000"/>
                  </a:lnTo>
                  <a:lnTo>
                    <a:pt x="1789" y="999"/>
                  </a:lnTo>
                  <a:lnTo>
                    <a:pt x="1791" y="997"/>
                  </a:lnTo>
                  <a:lnTo>
                    <a:pt x="1791" y="993"/>
                  </a:lnTo>
                  <a:lnTo>
                    <a:pt x="1792" y="993"/>
                  </a:lnTo>
                  <a:lnTo>
                    <a:pt x="1796" y="992"/>
                  </a:lnTo>
                  <a:lnTo>
                    <a:pt x="1798" y="990"/>
                  </a:lnTo>
                  <a:lnTo>
                    <a:pt x="1799" y="986"/>
                  </a:lnTo>
                  <a:lnTo>
                    <a:pt x="1799" y="986"/>
                  </a:lnTo>
                  <a:lnTo>
                    <a:pt x="1801" y="986"/>
                  </a:lnTo>
                  <a:lnTo>
                    <a:pt x="1803" y="983"/>
                  </a:lnTo>
                  <a:lnTo>
                    <a:pt x="1806" y="983"/>
                  </a:lnTo>
                  <a:lnTo>
                    <a:pt x="1806" y="981"/>
                  </a:lnTo>
                  <a:lnTo>
                    <a:pt x="1808" y="981"/>
                  </a:lnTo>
                  <a:lnTo>
                    <a:pt x="1810" y="981"/>
                  </a:lnTo>
                  <a:lnTo>
                    <a:pt x="1810" y="981"/>
                  </a:lnTo>
                  <a:lnTo>
                    <a:pt x="1810" y="979"/>
                  </a:lnTo>
                  <a:lnTo>
                    <a:pt x="1812" y="978"/>
                  </a:lnTo>
                  <a:lnTo>
                    <a:pt x="1817" y="976"/>
                  </a:lnTo>
                  <a:lnTo>
                    <a:pt x="1820" y="974"/>
                  </a:lnTo>
                  <a:lnTo>
                    <a:pt x="1824" y="969"/>
                  </a:lnTo>
                  <a:lnTo>
                    <a:pt x="1826" y="969"/>
                  </a:lnTo>
                  <a:lnTo>
                    <a:pt x="1826" y="967"/>
                  </a:lnTo>
                  <a:lnTo>
                    <a:pt x="1826" y="964"/>
                  </a:lnTo>
                  <a:lnTo>
                    <a:pt x="1824" y="960"/>
                  </a:lnTo>
                  <a:lnTo>
                    <a:pt x="1824" y="960"/>
                  </a:lnTo>
                  <a:lnTo>
                    <a:pt x="1824" y="948"/>
                  </a:lnTo>
                  <a:lnTo>
                    <a:pt x="1829" y="946"/>
                  </a:lnTo>
                  <a:lnTo>
                    <a:pt x="1831" y="944"/>
                  </a:lnTo>
                  <a:lnTo>
                    <a:pt x="1831" y="944"/>
                  </a:lnTo>
                  <a:lnTo>
                    <a:pt x="1833" y="943"/>
                  </a:lnTo>
                  <a:lnTo>
                    <a:pt x="1833" y="941"/>
                  </a:lnTo>
                  <a:lnTo>
                    <a:pt x="1834" y="941"/>
                  </a:lnTo>
                  <a:lnTo>
                    <a:pt x="1834" y="941"/>
                  </a:lnTo>
                  <a:lnTo>
                    <a:pt x="1838" y="939"/>
                  </a:lnTo>
                  <a:lnTo>
                    <a:pt x="1840" y="939"/>
                  </a:lnTo>
                  <a:lnTo>
                    <a:pt x="1843" y="939"/>
                  </a:lnTo>
                  <a:lnTo>
                    <a:pt x="1847" y="939"/>
                  </a:lnTo>
                  <a:lnTo>
                    <a:pt x="1848" y="941"/>
                  </a:lnTo>
                  <a:lnTo>
                    <a:pt x="1848" y="941"/>
                  </a:lnTo>
                  <a:lnTo>
                    <a:pt x="1852" y="939"/>
                  </a:lnTo>
                  <a:lnTo>
                    <a:pt x="1854" y="943"/>
                  </a:lnTo>
                  <a:lnTo>
                    <a:pt x="1857" y="943"/>
                  </a:lnTo>
                  <a:lnTo>
                    <a:pt x="1857" y="944"/>
                  </a:lnTo>
                  <a:lnTo>
                    <a:pt x="1860" y="944"/>
                  </a:lnTo>
                  <a:lnTo>
                    <a:pt x="1860" y="946"/>
                  </a:lnTo>
                  <a:lnTo>
                    <a:pt x="1860" y="946"/>
                  </a:lnTo>
                  <a:lnTo>
                    <a:pt x="1862" y="948"/>
                  </a:lnTo>
                  <a:lnTo>
                    <a:pt x="1864" y="948"/>
                  </a:lnTo>
                  <a:lnTo>
                    <a:pt x="1866" y="948"/>
                  </a:lnTo>
                  <a:lnTo>
                    <a:pt x="1869" y="946"/>
                  </a:lnTo>
                  <a:lnTo>
                    <a:pt x="1873" y="946"/>
                  </a:lnTo>
                  <a:lnTo>
                    <a:pt x="1873" y="944"/>
                  </a:lnTo>
                  <a:lnTo>
                    <a:pt x="1874" y="943"/>
                  </a:lnTo>
                  <a:lnTo>
                    <a:pt x="1876" y="943"/>
                  </a:lnTo>
                  <a:lnTo>
                    <a:pt x="1876" y="943"/>
                  </a:lnTo>
                  <a:lnTo>
                    <a:pt x="1876" y="941"/>
                  </a:lnTo>
                  <a:lnTo>
                    <a:pt x="1876" y="939"/>
                  </a:lnTo>
                  <a:lnTo>
                    <a:pt x="1878" y="939"/>
                  </a:lnTo>
                  <a:lnTo>
                    <a:pt x="1878" y="939"/>
                  </a:lnTo>
                  <a:lnTo>
                    <a:pt x="1880" y="939"/>
                  </a:lnTo>
                  <a:lnTo>
                    <a:pt x="1880" y="937"/>
                  </a:lnTo>
                  <a:lnTo>
                    <a:pt x="1881" y="937"/>
                  </a:lnTo>
                  <a:lnTo>
                    <a:pt x="1883" y="936"/>
                  </a:lnTo>
                  <a:lnTo>
                    <a:pt x="1887" y="936"/>
                  </a:lnTo>
                  <a:lnTo>
                    <a:pt x="1887" y="934"/>
                  </a:lnTo>
                  <a:lnTo>
                    <a:pt x="1892" y="934"/>
                  </a:lnTo>
                  <a:lnTo>
                    <a:pt x="1894" y="930"/>
                  </a:lnTo>
                  <a:lnTo>
                    <a:pt x="1897" y="927"/>
                  </a:lnTo>
                  <a:lnTo>
                    <a:pt x="1897" y="923"/>
                  </a:lnTo>
                  <a:lnTo>
                    <a:pt x="1899" y="923"/>
                  </a:lnTo>
                  <a:lnTo>
                    <a:pt x="1901" y="920"/>
                  </a:lnTo>
                  <a:lnTo>
                    <a:pt x="1902" y="920"/>
                  </a:lnTo>
                  <a:lnTo>
                    <a:pt x="1904" y="920"/>
                  </a:lnTo>
                  <a:lnTo>
                    <a:pt x="1908" y="922"/>
                  </a:lnTo>
                  <a:lnTo>
                    <a:pt x="1908" y="922"/>
                  </a:lnTo>
                  <a:lnTo>
                    <a:pt x="1909" y="923"/>
                  </a:lnTo>
                  <a:lnTo>
                    <a:pt x="1915" y="925"/>
                  </a:lnTo>
                  <a:lnTo>
                    <a:pt x="1916" y="927"/>
                  </a:lnTo>
                  <a:lnTo>
                    <a:pt x="1918" y="927"/>
                  </a:lnTo>
                  <a:lnTo>
                    <a:pt x="1918" y="929"/>
                  </a:lnTo>
                  <a:lnTo>
                    <a:pt x="1920" y="930"/>
                  </a:lnTo>
                  <a:lnTo>
                    <a:pt x="1923" y="932"/>
                  </a:lnTo>
                  <a:lnTo>
                    <a:pt x="1923" y="934"/>
                  </a:lnTo>
                  <a:lnTo>
                    <a:pt x="1925" y="934"/>
                  </a:lnTo>
                  <a:lnTo>
                    <a:pt x="1925" y="934"/>
                  </a:lnTo>
                  <a:lnTo>
                    <a:pt x="1925" y="939"/>
                  </a:lnTo>
                  <a:lnTo>
                    <a:pt x="1929" y="941"/>
                  </a:lnTo>
                  <a:lnTo>
                    <a:pt x="1929" y="944"/>
                  </a:lnTo>
                  <a:lnTo>
                    <a:pt x="1929" y="944"/>
                  </a:lnTo>
                  <a:lnTo>
                    <a:pt x="1929" y="950"/>
                  </a:lnTo>
                  <a:lnTo>
                    <a:pt x="1932" y="951"/>
                  </a:lnTo>
                  <a:lnTo>
                    <a:pt x="1932" y="955"/>
                  </a:lnTo>
                  <a:lnTo>
                    <a:pt x="1934" y="958"/>
                  </a:lnTo>
                  <a:lnTo>
                    <a:pt x="1937" y="964"/>
                  </a:lnTo>
                  <a:lnTo>
                    <a:pt x="1939" y="967"/>
                  </a:lnTo>
                  <a:lnTo>
                    <a:pt x="1944" y="969"/>
                  </a:lnTo>
                  <a:lnTo>
                    <a:pt x="1944" y="972"/>
                  </a:lnTo>
                  <a:lnTo>
                    <a:pt x="1948" y="972"/>
                  </a:lnTo>
                  <a:lnTo>
                    <a:pt x="1948" y="974"/>
                  </a:lnTo>
                  <a:lnTo>
                    <a:pt x="1950" y="974"/>
                  </a:lnTo>
                  <a:lnTo>
                    <a:pt x="1950" y="978"/>
                  </a:lnTo>
                  <a:lnTo>
                    <a:pt x="1955" y="983"/>
                  </a:lnTo>
                  <a:lnTo>
                    <a:pt x="1962" y="986"/>
                  </a:lnTo>
                  <a:lnTo>
                    <a:pt x="1963" y="988"/>
                  </a:lnTo>
                  <a:lnTo>
                    <a:pt x="1965" y="988"/>
                  </a:lnTo>
                  <a:lnTo>
                    <a:pt x="1965" y="990"/>
                  </a:lnTo>
                  <a:lnTo>
                    <a:pt x="1972" y="988"/>
                  </a:lnTo>
                  <a:lnTo>
                    <a:pt x="1974" y="990"/>
                  </a:lnTo>
                  <a:lnTo>
                    <a:pt x="1976" y="992"/>
                  </a:lnTo>
                  <a:lnTo>
                    <a:pt x="1977" y="995"/>
                  </a:lnTo>
                  <a:lnTo>
                    <a:pt x="1981" y="995"/>
                  </a:lnTo>
                  <a:lnTo>
                    <a:pt x="1981" y="999"/>
                  </a:lnTo>
                  <a:lnTo>
                    <a:pt x="1984" y="1000"/>
                  </a:lnTo>
                  <a:lnTo>
                    <a:pt x="1986" y="1000"/>
                  </a:lnTo>
                  <a:lnTo>
                    <a:pt x="1990" y="1004"/>
                  </a:lnTo>
                  <a:lnTo>
                    <a:pt x="1990" y="1007"/>
                  </a:lnTo>
                  <a:lnTo>
                    <a:pt x="1990" y="1009"/>
                  </a:lnTo>
                  <a:lnTo>
                    <a:pt x="1993" y="1011"/>
                  </a:lnTo>
                  <a:lnTo>
                    <a:pt x="1995" y="1011"/>
                  </a:lnTo>
                  <a:lnTo>
                    <a:pt x="1998" y="1013"/>
                  </a:lnTo>
                  <a:lnTo>
                    <a:pt x="2000" y="1014"/>
                  </a:lnTo>
                  <a:lnTo>
                    <a:pt x="2004" y="1023"/>
                  </a:lnTo>
                  <a:lnTo>
                    <a:pt x="2004" y="1023"/>
                  </a:lnTo>
                  <a:lnTo>
                    <a:pt x="2004" y="1025"/>
                  </a:lnTo>
                  <a:lnTo>
                    <a:pt x="2004" y="1026"/>
                  </a:lnTo>
                  <a:lnTo>
                    <a:pt x="2004" y="1030"/>
                  </a:lnTo>
                  <a:lnTo>
                    <a:pt x="2004" y="1030"/>
                  </a:lnTo>
                  <a:lnTo>
                    <a:pt x="2005" y="1037"/>
                  </a:lnTo>
                  <a:lnTo>
                    <a:pt x="2004" y="1037"/>
                  </a:lnTo>
                  <a:lnTo>
                    <a:pt x="2004" y="1037"/>
                  </a:lnTo>
                  <a:lnTo>
                    <a:pt x="2004" y="1037"/>
                  </a:lnTo>
                  <a:lnTo>
                    <a:pt x="2002" y="1037"/>
                  </a:lnTo>
                  <a:lnTo>
                    <a:pt x="2002" y="1046"/>
                  </a:lnTo>
                  <a:lnTo>
                    <a:pt x="2000" y="1046"/>
                  </a:lnTo>
                  <a:lnTo>
                    <a:pt x="2000" y="1049"/>
                  </a:lnTo>
                  <a:lnTo>
                    <a:pt x="1998" y="1051"/>
                  </a:lnTo>
                  <a:lnTo>
                    <a:pt x="1998" y="1056"/>
                  </a:lnTo>
                  <a:lnTo>
                    <a:pt x="2002" y="1056"/>
                  </a:lnTo>
                  <a:lnTo>
                    <a:pt x="2002" y="1056"/>
                  </a:lnTo>
                  <a:lnTo>
                    <a:pt x="2004" y="1056"/>
                  </a:lnTo>
                  <a:lnTo>
                    <a:pt x="2007" y="1056"/>
                  </a:lnTo>
                  <a:lnTo>
                    <a:pt x="2007" y="1053"/>
                  </a:lnTo>
                  <a:lnTo>
                    <a:pt x="2007" y="1053"/>
                  </a:lnTo>
                  <a:lnTo>
                    <a:pt x="2009" y="1049"/>
                  </a:lnTo>
                  <a:lnTo>
                    <a:pt x="2009" y="1049"/>
                  </a:lnTo>
                  <a:lnTo>
                    <a:pt x="2011" y="1046"/>
                  </a:lnTo>
                  <a:lnTo>
                    <a:pt x="2012" y="1046"/>
                  </a:lnTo>
                  <a:lnTo>
                    <a:pt x="2012" y="1040"/>
                  </a:lnTo>
                  <a:lnTo>
                    <a:pt x="2014" y="1039"/>
                  </a:lnTo>
                  <a:lnTo>
                    <a:pt x="2016" y="1037"/>
                  </a:lnTo>
                  <a:lnTo>
                    <a:pt x="2018" y="1037"/>
                  </a:lnTo>
                  <a:lnTo>
                    <a:pt x="2018" y="1035"/>
                  </a:lnTo>
                  <a:lnTo>
                    <a:pt x="2019" y="1035"/>
                  </a:lnTo>
                  <a:lnTo>
                    <a:pt x="2019" y="1028"/>
                  </a:lnTo>
                  <a:lnTo>
                    <a:pt x="2019" y="1028"/>
                  </a:lnTo>
                  <a:lnTo>
                    <a:pt x="2019" y="1026"/>
                  </a:lnTo>
                  <a:lnTo>
                    <a:pt x="2018" y="1025"/>
                  </a:lnTo>
                  <a:lnTo>
                    <a:pt x="2018" y="1023"/>
                  </a:lnTo>
                  <a:lnTo>
                    <a:pt x="2016" y="1023"/>
                  </a:lnTo>
                  <a:lnTo>
                    <a:pt x="2014" y="1019"/>
                  </a:lnTo>
                  <a:lnTo>
                    <a:pt x="2014" y="1018"/>
                  </a:lnTo>
                  <a:lnTo>
                    <a:pt x="2012" y="1016"/>
                  </a:lnTo>
                  <a:lnTo>
                    <a:pt x="2011" y="1016"/>
                  </a:lnTo>
                  <a:lnTo>
                    <a:pt x="2011" y="1011"/>
                  </a:lnTo>
                  <a:lnTo>
                    <a:pt x="2012" y="1007"/>
                  </a:lnTo>
                  <a:lnTo>
                    <a:pt x="2016" y="1004"/>
                  </a:lnTo>
                  <a:lnTo>
                    <a:pt x="2018" y="1002"/>
                  </a:lnTo>
                  <a:lnTo>
                    <a:pt x="2019" y="1002"/>
                  </a:lnTo>
                  <a:lnTo>
                    <a:pt x="2021" y="1004"/>
                  </a:lnTo>
                  <a:lnTo>
                    <a:pt x="2023" y="1006"/>
                  </a:lnTo>
                  <a:lnTo>
                    <a:pt x="2025" y="1006"/>
                  </a:lnTo>
                  <a:lnTo>
                    <a:pt x="2028" y="1007"/>
                  </a:lnTo>
                  <a:lnTo>
                    <a:pt x="2032" y="1007"/>
                  </a:lnTo>
                  <a:lnTo>
                    <a:pt x="2032" y="1014"/>
                  </a:lnTo>
                  <a:lnTo>
                    <a:pt x="2035" y="1014"/>
                  </a:lnTo>
                  <a:lnTo>
                    <a:pt x="2035" y="1011"/>
                  </a:lnTo>
                  <a:lnTo>
                    <a:pt x="2035" y="1011"/>
                  </a:lnTo>
                  <a:lnTo>
                    <a:pt x="2037" y="1011"/>
                  </a:lnTo>
                  <a:lnTo>
                    <a:pt x="2037" y="1009"/>
                  </a:lnTo>
                  <a:lnTo>
                    <a:pt x="2037" y="1007"/>
                  </a:lnTo>
                  <a:lnTo>
                    <a:pt x="2037" y="1007"/>
                  </a:lnTo>
                  <a:lnTo>
                    <a:pt x="2035" y="1004"/>
                  </a:lnTo>
                  <a:lnTo>
                    <a:pt x="2035" y="1004"/>
                  </a:lnTo>
                  <a:lnTo>
                    <a:pt x="2033" y="1002"/>
                  </a:lnTo>
                  <a:lnTo>
                    <a:pt x="2033" y="1002"/>
                  </a:lnTo>
                  <a:lnTo>
                    <a:pt x="2032" y="1000"/>
                  </a:lnTo>
                  <a:lnTo>
                    <a:pt x="2025" y="993"/>
                  </a:lnTo>
                  <a:lnTo>
                    <a:pt x="2023" y="993"/>
                  </a:lnTo>
                  <a:lnTo>
                    <a:pt x="2021" y="992"/>
                  </a:lnTo>
                  <a:lnTo>
                    <a:pt x="2019" y="992"/>
                  </a:lnTo>
                  <a:lnTo>
                    <a:pt x="2016" y="990"/>
                  </a:lnTo>
                  <a:lnTo>
                    <a:pt x="2012" y="988"/>
                  </a:lnTo>
                  <a:lnTo>
                    <a:pt x="2009" y="986"/>
                  </a:lnTo>
                  <a:lnTo>
                    <a:pt x="2007" y="983"/>
                  </a:lnTo>
                  <a:lnTo>
                    <a:pt x="2005" y="983"/>
                  </a:lnTo>
                  <a:lnTo>
                    <a:pt x="2007" y="976"/>
                  </a:lnTo>
                  <a:lnTo>
                    <a:pt x="2005" y="976"/>
                  </a:lnTo>
                  <a:lnTo>
                    <a:pt x="2004" y="976"/>
                  </a:lnTo>
                  <a:lnTo>
                    <a:pt x="2000" y="974"/>
                  </a:lnTo>
                  <a:lnTo>
                    <a:pt x="2000" y="974"/>
                  </a:lnTo>
                  <a:lnTo>
                    <a:pt x="1998" y="974"/>
                  </a:lnTo>
                  <a:lnTo>
                    <a:pt x="1998" y="974"/>
                  </a:lnTo>
                  <a:lnTo>
                    <a:pt x="1991" y="974"/>
                  </a:lnTo>
                  <a:lnTo>
                    <a:pt x="1990" y="971"/>
                  </a:lnTo>
                  <a:lnTo>
                    <a:pt x="1988" y="971"/>
                  </a:lnTo>
                  <a:lnTo>
                    <a:pt x="1988" y="971"/>
                  </a:lnTo>
                  <a:lnTo>
                    <a:pt x="1983" y="967"/>
                  </a:lnTo>
                  <a:lnTo>
                    <a:pt x="1983" y="965"/>
                  </a:lnTo>
                  <a:lnTo>
                    <a:pt x="1977" y="960"/>
                  </a:lnTo>
                  <a:lnTo>
                    <a:pt x="1977" y="958"/>
                  </a:lnTo>
                  <a:lnTo>
                    <a:pt x="1977" y="958"/>
                  </a:lnTo>
                  <a:lnTo>
                    <a:pt x="1976" y="953"/>
                  </a:lnTo>
                  <a:lnTo>
                    <a:pt x="1974" y="953"/>
                  </a:lnTo>
                  <a:lnTo>
                    <a:pt x="1974" y="950"/>
                  </a:lnTo>
                  <a:lnTo>
                    <a:pt x="1974" y="950"/>
                  </a:lnTo>
                  <a:lnTo>
                    <a:pt x="1974" y="948"/>
                  </a:lnTo>
                  <a:lnTo>
                    <a:pt x="1972" y="948"/>
                  </a:lnTo>
                  <a:lnTo>
                    <a:pt x="1972" y="944"/>
                  </a:lnTo>
                  <a:lnTo>
                    <a:pt x="1969" y="943"/>
                  </a:lnTo>
                  <a:lnTo>
                    <a:pt x="1969" y="941"/>
                  </a:lnTo>
                  <a:lnTo>
                    <a:pt x="1967" y="941"/>
                  </a:lnTo>
                  <a:lnTo>
                    <a:pt x="1967" y="939"/>
                  </a:lnTo>
                  <a:lnTo>
                    <a:pt x="1963" y="936"/>
                  </a:lnTo>
                  <a:lnTo>
                    <a:pt x="1963" y="936"/>
                  </a:lnTo>
                  <a:lnTo>
                    <a:pt x="1960" y="936"/>
                  </a:lnTo>
                  <a:lnTo>
                    <a:pt x="1960" y="934"/>
                  </a:lnTo>
                  <a:lnTo>
                    <a:pt x="1956" y="934"/>
                  </a:lnTo>
                  <a:lnTo>
                    <a:pt x="1956" y="932"/>
                  </a:lnTo>
                  <a:lnTo>
                    <a:pt x="1955" y="932"/>
                  </a:lnTo>
                  <a:lnTo>
                    <a:pt x="1955" y="932"/>
                  </a:lnTo>
                  <a:lnTo>
                    <a:pt x="1953" y="932"/>
                  </a:lnTo>
                  <a:lnTo>
                    <a:pt x="1951" y="930"/>
                  </a:lnTo>
                  <a:lnTo>
                    <a:pt x="1951" y="929"/>
                  </a:lnTo>
                  <a:lnTo>
                    <a:pt x="1950" y="927"/>
                  </a:lnTo>
                  <a:lnTo>
                    <a:pt x="1950" y="925"/>
                  </a:lnTo>
                  <a:lnTo>
                    <a:pt x="1950" y="922"/>
                  </a:lnTo>
                  <a:lnTo>
                    <a:pt x="1950" y="920"/>
                  </a:lnTo>
                  <a:lnTo>
                    <a:pt x="1950" y="918"/>
                  </a:lnTo>
                  <a:lnTo>
                    <a:pt x="1951" y="918"/>
                  </a:lnTo>
                  <a:lnTo>
                    <a:pt x="1953" y="915"/>
                  </a:lnTo>
                  <a:lnTo>
                    <a:pt x="1955" y="911"/>
                  </a:lnTo>
                  <a:lnTo>
                    <a:pt x="1955" y="910"/>
                  </a:lnTo>
                  <a:lnTo>
                    <a:pt x="1955" y="906"/>
                  </a:lnTo>
                  <a:lnTo>
                    <a:pt x="1951" y="904"/>
                  </a:lnTo>
                  <a:lnTo>
                    <a:pt x="1951" y="901"/>
                  </a:lnTo>
                  <a:lnTo>
                    <a:pt x="1953" y="901"/>
                  </a:lnTo>
                  <a:lnTo>
                    <a:pt x="1953" y="899"/>
                  </a:lnTo>
                  <a:lnTo>
                    <a:pt x="1956" y="903"/>
                  </a:lnTo>
                  <a:lnTo>
                    <a:pt x="1956" y="901"/>
                  </a:lnTo>
                  <a:lnTo>
                    <a:pt x="1958" y="901"/>
                  </a:lnTo>
                  <a:lnTo>
                    <a:pt x="1958" y="899"/>
                  </a:lnTo>
                  <a:lnTo>
                    <a:pt x="1963" y="899"/>
                  </a:lnTo>
                  <a:lnTo>
                    <a:pt x="1965" y="897"/>
                  </a:lnTo>
                  <a:lnTo>
                    <a:pt x="1970" y="897"/>
                  </a:lnTo>
                  <a:lnTo>
                    <a:pt x="1970" y="896"/>
                  </a:lnTo>
                  <a:lnTo>
                    <a:pt x="1970" y="896"/>
                  </a:lnTo>
                  <a:lnTo>
                    <a:pt x="1970" y="896"/>
                  </a:lnTo>
                  <a:lnTo>
                    <a:pt x="1970" y="897"/>
                  </a:lnTo>
                  <a:lnTo>
                    <a:pt x="1972" y="897"/>
                  </a:lnTo>
                  <a:lnTo>
                    <a:pt x="1970" y="901"/>
                  </a:lnTo>
                  <a:lnTo>
                    <a:pt x="1969" y="903"/>
                  </a:lnTo>
                  <a:lnTo>
                    <a:pt x="1969" y="904"/>
                  </a:lnTo>
                  <a:lnTo>
                    <a:pt x="1969" y="904"/>
                  </a:lnTo>
                  <a:lnTo>
                    <a:pt x="1969" y="906"/>
                  </a:lnTo>
                  <a:lnTo>
                    <a:pt x="1970" y="906"/>
                  </a:lnTo>
                  <a:lnTo>
                    <a:pt x="1970" y="910"/>
                  </a:lnTo>
                  <a:lnTo>
                    <a:pt x="1970" y="913"/>
                  </a:lnTo>
                  <a:lnTo>
                    <a:pt x="1970" y="915"/>
                  </a:lnTo>
                  <a:lnTo>
                    <a:pt x="1972" y="918"/>
                  </a:lnTo>
                  <a:lnTo>
                    <a:pt x="1972" y="918"/>
                  </a:lnTo>
                  <a:lnTo>
                    <a:pt x="1974" y="918"/>
                  </a:lnTo>
                  <a:lnTo>
                    <a:pt x="1974" y="918"/>
                  </a:lnTo>
                  <a:lnTo>
                    <a:pt x="1974" y="918"/>
                  </a:lnTo>
                  <a:lnTo>
                    <a:pt x="1976" y="918"/>
                  </a:lnTo>
                  <a:lnTo>
                    <a:pt x="1976" y="915"/>
                  </a:lnTo>
                  <a:lnTo>
                    <a:pt x="1977" y="915"/>
                  </a:lnTo>
                  <a:lnTo>
                    <a:pt x="1977" y="913"/>
                  </a:lnTo>
                  <a:lnTo>
                    <a:pt x="1979" y="913"/>
                  </a:lnTo>
                  <a:lnTo>
                    <a:pt x="1983" y="903"/>
                  </a:lnTo>
                  <a:lnTo>
                    <a:pt x="1984" y="904"/>
                  </a:lnTo>
                  <a:lnTo>
                    <a:pt x="1986" y="906"/>
                  </a:lnTo>
                  <a:lnTo>
                    <a:pt x="1988" y="908"/>
                  </a:lnTo>
                  <a:lnTo>
                    <a:pt x="1988" y="911"/>
                  </a:lnTo>
                  <a:lnTo>
                    <a:pt x="1988" y="913"/>
                  </a:lnTo>
                  <a:lnTo>
                    <a:pt x="1988" y="916"/>
                  </a:lnTo>
                  <a:lnTo>
                    <a:pt x="1986" y="920"/>
                  </a:lnTo>
                  <a:lnTo>
                    <a:pt x="1990" y="920"/>
                  </a:lnTo>
                  <a:lnTo>
                    <a:pt x="1991" y="922"/>
                  </a:lnTo>
                  <a:lnTo>
                    <a:pt x="1991" y="923"/>
                  </a:lnTo>
                  <a:lnTo>
                    <a:pt x="1993" y="927"/>
                  </a:lnTo>
                  <a:lnTo>
                    <a:pt x="1995" y="927"/>
                  </a:lnTo>
                  <a:lnTo>
                    <a:pt x="1998" y="929"/>
                  </a:lnTo>
                  <a:lnTo>
                    <a:pt x="1997" y="930"/>
                  </a:lnTo>
                  <a:lnTo>
                    <a:pt x="1995" y="930"/>
                  </a:lnTo>
                  <a:lnTo>
                    <a:pt x="1993" y="930"/>
                  </a:lnTo>
                  <a:lnTo>
                    <a:pt x="1993" y="934"/>
                  </a:lnTo>
                  <a:lnTo>
                    <a:pt x="1997" y="936"/>
                  </a:lnTo>
                  <a:lnTo>
                    <a:pt x="1997" y="936"/>
                  </a:lnTo>
                  <a:lnTo>
                    <a:pt x="1998" y="936"/>
                  </a:lnTo>
                  <a:lnTo>
                    <a:pt x="2000" y="939"/>
                  </a:lnTo>
                  <a:lnTo>
                    <a:pt x="2004" y="939"/>
                  </a:lnTo>
                  <a:lnTo>
                    <a:pt x="2004" y="939"/>
                  </a:lnTo>
                  <a:lnTo>
                    <a:pt x="2004" y="939"/>
                  </a:lnTo>
                  <a:lnTo>
                    <a:pt x="2004" y="941"/>
                  </a:lnTo>
                  <a:lnTo>
                    <a:pt x="2009" y="943"/>
                  </a:lnTo>
                  <a:lnTo>
                    <a:pt x="2009" y="941"/>
                  </a:lnTo>
                  <a:lnTo>
                    <a:pt x="2011" y="941"/>
                  </a:lnTo>
                  <a:lnTo>
                    <a:pt x="2011" y="943"/>
                  </a:lnTo>
                  <a:lnTo>
                    <a:pt x="2012" y="943"/>
                  </a:lnTo>
                  <a:lnTo>
                    <a:pt x="2014" y="943"/>
                  </a:lnTo>
                  <a:lnTo>
                    <a:pt x="2014" y="941"/>
                  </a:lnTo>
                  <a:lnTo>
                    <a:pt x="2014" y="943"/>
                  </a:lnTo>
                  <a:lnTo>
                    <a:pt x="2016" y="944"/>
                  </a:lnTo>
                  <a:lnTo>
                    <a:pt x="2018" y="944"/>
                  </a:lnTo>
                  <a:lnTo>
                    <a:pt x="2018" y="948"/>
                  </a:lnTo>
                  <a:lnTo>
                    <a:pt x="2021" y="950"/>
                  </a:lnTo>
                  <a:lnTo>
                    <a:pt x="2025" y="951"/>
                  </a:lnTo>
                  <a:lnTo>
                    <a:pt x="2026" y="953"/>
                  </a:lnTo>
                  <a:lnTo>
                    <a:pt x="2026" y="955"/>
                  </a:lnTo>
                  <a:lnTo>
                    <a:pt x="2028" y="955"/>
                  </a:lnTo>
                  <a:lnTo>
                    <a:pt x="2030" y="957"/>
                  </a:lnTo>
                  <a:lnTo>
                    <a:pt x="2033" y="957"/>
                  </a:lnTo>
                  <a:lnTo>
                    <a:pt x="2040" y="964"/>
                  </a:lnTo>
                  <a:lnTo>
                    <a:pt x="2042" y="964"/>
                  </a:lnTo>
                  <a:lnTo>
                    <a:pt x="2046" y="964"/>
                  </a:lnTo>
                  <a:lnTo>
                    <a:pt x="2047" y="965"/>
                  </a:lnTo>
                  <a:lnTo>
                    <a:pt x="2049" y="967"/>
                  </a:lnTo>
                  <a:lnTo>
                    <a:pt x="2051" y="967"/>
                  </a:lnTo>
                  <a:lnTo>
                    <a:pt x="2052" y="969"/>
                  </a:lnTo>
                  <a:lnTo>
                    <a:pt x="2054" y="972"/>
                  </a:lnTo>
                  <a:lnTo>
                    <a:pt x="2058" y="972"/>
                  </a:lnTo>
                  <a:lnTo>
                    <a:pt x="2058" y="974"/>
                  </a:lnTo>
                  <a:lnTo>
                    <a:pt x="2059" y="974"/>
                  </a:lnTo>
                  <a:lnTo>
                    <a:pt x="2059" y="979"/>
                  </a:lnTo>
                  <a:lnTo>
                    <a:pt x="2058" y="979"/>
                  </a:lnTo>
                  <a:lnTo>
                    <a:pt x="2058" y="981"/>
                  </a:lnTo>
                  <a:lnTo>
                    <a:pt x="2058" y="981"/>
                  </a:lnTo>
                  <a:lnTo>
                    <a:pt x="2058" y="983"/>
                  </a:lnTo>
                  <a:lnTo>
                    <a:pt x="2058" y="985"/>
                  </a:lnTo>
                  <a:lnTo>
                    <a:pt x="2059" y="985"/>
                  </a:lnTo>
                  <a:lnTo>
                    <a:pt x="2059" y="986"/>
                  </a:lnTo>
                  <a:lnTo>
                    <a:pt x="2058" y="986"/>
                  </a:lnTo>
                  <a:lnTo>
                    <a:pt x="2058" y="992"/>
                  </a:lnTo>
                  <a:lnTo>
                    <a:pt x="2058" y="992"/>
                  </a:lnTo>
                  <a:lnTo>
                    <a:pt x="2056" y="993"/>
                  </a:lnTo>
                  <a:lnTo>
                    <a:pt x="2056" y="997"/>
                  </a:lnTo>
                  <a:lnTo>
                    <a:pt x="2056" y="1000"/>
                  </a:lnTo>
                  <a:lnTo>
                    <a:pt x="2058" y="1000"/>
                  </a:lnTo>
                  <a:lnTo>
                    <a:pt x="2058" y="1004"/>
                  </a:lnTo>
                  <a:lnTo>
                    <a:pt x="2059" y="1007"/>
                  </a:lnTo>
                  <a:lnTo>
                    <a:pt x="2061" y="1009"/>
                  </a:lnTo>
                  <a:lnTo>
                    <a:pt x="2065" y="1009"/>
                  </a:lnTo>
                  <a:lnTo>
                    <a:pt x="2065" y="1011"/>
                  </a:lnTo>
                  <a:lnTo>
                    <a:pt x="2066" y="1013"/>
                  </a:lnTo>
                  <a:lnTo>
                    <a:pt x="2066" y="1014"/>
                  </a:lnTo>
                  <a:lnTo>
                    <a:pt x="2068" y="1014"/>
                  </a:lnTo>
                  <a:lnTo>
                    <a:pt x="2068" y="1016"/>
                  </a:lnTo>
                  <a:lnTo>
                    <a:pt x="2070" y="1016"/>
                  </a:lnTo>
                  <a:lnTo>
                    <a:pt x="2070" y="1019"/>
                  </a:lnTo>
                  <a:lnTo>
                    <a:pt x="2070" y="1019"/>
                  </a:lnTo>
                  <a:lnTo>
                    <a:pt x="2070" y="1023"/>
                  </a:lnTo>
                  <a:lnTo>
                    <a:pt x="2075" y="1025"/>
                  </a:lnTo>
                  <a:lnTo>
                    <a:pt x="2075" y="1028"/>
                  </a:lnTo>
                  <a:lnTo>
                    <a:pt x="2079" y="1032"/>
                  </a:lnTo>
                  <a:lnTo>
                    <a:pt x="2079" y="1033"/>
                  </a:lnTo>
                  <a:lnTo>
                    <a:pt x="2082" y="1032"/>
                  </a:lnTo>
                  <a:lnTo>
                    <a:pt x="2086" y="1032"/>
                  </a:lnTo>
                  <a:lnTo>
                    <a:pt x="2086" y="1035"/>
                  </a:lnTo>
                  <a:lnTo>
                    <a:pt x="2082" y="1035"/>
                  </a:lnTo>
                  <a:lnTo>
                    <a:pt x="2082" y="1039"/>
                  </a:lnTo>
                  <a:lnTo>
                    <a:pt x="2082" y="1042"/>
                  </a:lnTo>
                  <a:lnTo>
                    <a:pt x="2082" y="1046"/>
                  </a:lnTo>
                  <a:lnTo>
                    <a:pt x="2084" y="1046"/>
                  </a:lnTo>
                  <a:lnTo>
                    <a:pt x="2087" y="1046"/>
                  </a:lnTo>
                  <a:lnTo>
                    <a:pt x="2091" y="1046"/>
                  </a:lnTo>
                  <a:lnTo>
                    <a:pt x="2094" y="1046"/>
                  </a:lnTo>
                  <a:lnTo>
                    <a:pt x="2094" y="1047"/>
                  </a:lnTo>
                  <a:lnTo>
                    <a:pt x="2100" y="1047"/>
                  </a:lnTo>
                  <a:lnTo>
                    <a:pt x="2103" y="1051"/>
                  </a:lnTo>
                  <a:lnTo>
                    <a:pt x="2107" y="1051"/>
                  </a:lnTo>
                  <a:lnTo>
                    <a:pt x="2107" y="1053"/>
                  </a:lnTo>
                  <a:lnTo>
                    <a:pt x="2107" y="1053"/>
                  </a:lnTo>
                  <a:lnTo>
                    <a:pt x="2107" y="1054"/>
                  </a:lnTo>
                  <a:lnTo>
                    <a:pt x="2100" y="1053"/>
                  </a:lnTo>
                  <a:lnTo>
                    <a:pt x="2096" y="1049"/>
                  </a:lnTo>
                  <a:lnTo>
                    <a:pt x="2094" y="1049"/>
                  </a:lnTo>
                  <a:lnTo>
                    <a:pt x="2094" y="1049"/>
                  </a:lnTo>
                  <a:lnTo>
                    <a:pt x="2091" y="1049"/>
                  </a:lnTo>
                  <a:lnTo>
                    <a:pt x="2091" y="1049"/>
                  </a:lnTo>
                  <a:lnTo>
                    <a:pt x="2087" y="1049"/>
                  </a:lnTo>
                  <a:lnTo>
                    <a:pt x="2086" y="1049"/>
                  </a:lnTo>
                  <a:lnTo>
                    <a:pt x="2086" y="1051"/>
                  </a:lnTo>
                  <a:lnTo>
                    <a:pt x="2086" y="1051"/>
                  </a:lnTo>
                  <a:lnTo>
                    <a:pt x="2084" y="1054"/>
                  </a:lnTo>
                  <a:lnTo>
                    <a:pt x="2086" y="1054"/>
                  </a:lnTo>
                  <a:lnTo>
                    <a:pt x="2086" y="1056"/>
                  </a:lnTo>
                  <a:lnTo>
                    <a:pt x="2086" y="1056"/>
                  </a:lnTo>
                  <a:lnTo>
                    <a:pt x="2087" y="1058"/>
                  </a:lnTo>
                  <a:lnTo>
                    <a:pt x="2087" y="1060"/>
                  </a:lnTo>
                  <a:lnTo>
                    <a:pt x="2089" y="1063"/>
                  </a:lnTo>
                  <a:lnTo>
                    <a:pt x="2087" y="1065"/>
                  </a:lnTo>
                  <a:lnTo>
                    <a:pt x="2087" y="1068"/>
                  </a:lnTo>
                  <a:lnTo>
                    <a:pt x="2089" y="1070"/>
                  </a:lnTo>
                  <a:lnTo>
                    <a:pt x="2091" y="1072"/>
                  </a:lnTo>
                  <a:lnTo>
                    <a:pt x="2091" y="1070"/>
                  </a:lnTo>
                  <a:lnTo>
                    <a:pt x="2107" y="1072"/>
                  </a:lnTo>
                  <a:lnTo>
                    <a:pt x="2105" y="1065"/>
                  </a:lnTo>
                  <a:lnTo>
                    <a:pt x="2110" y="1065"/>
                  </a:lnTo>
                  <a:lnTo>
                    <a:pt x="2115" y="1067"/>
                  </a:lnTo>
                  <a:lnTo>
                    <a:pt x="2115" y="1065"/>
                  </a:lnTo>
                  <a:lnTo>
                    <a:pt x="2117" y="1065"/>
                  </a:lnTo>
                  <a:lnTo>
                    <a:pt x="2115" y="1063"/>
                  </a:lnTo>
                  <a:lnTo>
                    <a:pt x="2115" y="1061"/>
                  </a:lnTo>
                  <a:lnTo>
                    <a:pt x="2115" y="1060"/>
                  </a:lnTo>
                  <a:lnTo>
                    <a:pt x="2114" y="1060"/>
                  </a:lnTo>
                  <a:lnTo>
                    <a:pt x="2114" y="1060"/>
                  </a:lnTo>
                  <a:lnTo>
                    <a:pt x="2112" y="1058"/>
                  </a:lnTo>
                  <a:lnTo>
                    <a:pt x="2112" y="1058"/>
                  </a:lnTo>
                  <a:lnTo>
                    <a:pt x="2112" y="1056"/>
                  </a:lnTo>
                  <a:lnTo>
                    <a:pt x="2115" y="1056"/>
                  </a:lnTo>
                  <a:lnTo>
                    <a:pt x="2115" y="1054"/>
                  </a:lnTo>
                  <a:lnTo>
                    <a:pt x="2117" y="1054"/>
                  </a:lnTo>
                  <a:lnTo>
                    <a:pt x="2117" y="1056"/>
                  </a:lnTo>
                  <a:lnTo>
                    <a:pt x="2119" y="1056"/>
                  </a:lnTo>
                  <a:lnTo>
                    <a:pt x="2121" y="1058"/>
                  </a:lnTo>
                  <a:lnTo>
                    <a:pt x="2124" y="1060"/>
                  </a:lnTo>
                  <a:lnTo>
                    <a:pt x="2124" y="1056"/>
                  </a:lnTo>
                  <a:lnTo>
                    <a:pt x="2124" y="1054"/>
                  </a:lnTo>
                  <a:lnTo>
                    <a:pt x="2124" y="1053"/>
                  </a:lnTo>
                  <a:lnTo>
                    <a:pt x="2124" y="1053"/>
                  </a:lnTo>
                  <a:lnTo>
                    <a:pt x="2122" y="1049"/>
                  </a:lnTo>
                  <a:lnTo>
                    <a:pt x="2119" y="1049"/>
                  </a:lnTo>
                  <a:lnTo>
                    <a:pt x="2117" y="1046"/>
                  </a:lnTo>
                  <a:lnTo>
                    <a:pt x="2115" y="1046"/>
                  </a:lnTo>
                  <a:lnTo>
                    <a:pt x="2115" y="1044"/>
                  </a:lnTo>
                  <a:lnTo>
                    <a:pt x="2112" y="1044"/>
                  </a:lnTo>
                  <a:lnTo>
                    <a:pt x="2112" y="1040"/>
                  </a:lnTo>
                  <a:lnTo>
                    <a:pt x="2112" y="1040"/>
                  </a:lnTo>
                  <a:lnTo>
                    <a:pt x="2112" y="1037"/>
                  </a:lnTo>
                  <a:lnTo>
                    <a:pt x="2114" y="1039"/>
                  </a:lnTo>
                  <a:lnTo>
                    <a:pt x="2115" y="1040"/>
                  </a:lnTo>
                  <a:lnTo>
                    <a:pt x="2119" y="1042"/>
                  </a:lnTo>
                  <a:lnTo>
                    <a:pt x="2119" y="1044"/>
                  </a:lnTo>
                  <a:lnTo>
                    <a:pt x="2119" y="1044"/>
                  </a:lnTo>
                  <a:lnTo>
                    <a:pt x="2121" y="1046"/>
                  </a:lnTo>
                  <a:lnTo>
                    <a:pt x="2121" y="1047"/>
                  </a:lnTo>
                  <a:lnTo>
                    <a:pt x="2128" y="1047"/>
                  </a:lnTo>
                  <a:lnTo>
                    <a:pt x="2128" y="1049"/>
                  </a:lnTo>
                  <a:lnTo>
                    <a:pt x="2135" y="1054"/>
                  </a:lnTo>
                  <a:lnTo>
                    <a:pt x="2135" y="1053"/>
                  </a:lnTo>
                  <a:lnTo>
                    <a:pt x="2136" y="1053"/>
                  </a:lnTo>
                  <a:lnTo>
                    <a:pt x="2135" y="1053"/>
                  </a:lnTo>
                  <a:lnTo>
                    <a:pt x="2135" y="1051"/>
                  </a:lnTo>
                  <a:lnTo>
                    <a:pt x="2133" y="1051"/>
                  </a:lnTo>
                  <a:lnTo>
                    <a:pt x="2133" y="1049"/>
                  </a:lnTo>
                  <a:lnTo>
                    <a:pt x="2131" y="1047"/>
                  </a:lnTo>
                  <a:lnTo>
                    <a:pt x="2129" y="1044"/>
                  </a:lnTo>
                  <a:lnTo>
                    <a:pt x="2126" y="1042"/>
                  </a:lnTo>
                  <a:lnTo>
                    <a:pt x="2124" y="1040"/>
                  </a:lnTo>
                  <a:lnTo>
                    <a:pt x="2121" y="1039"/>
                  </a:lnTo>
                  <a:lnTo>
                    <a:pt x="2119" y="1037"/>
                  </a:lnTo>
                  <a:lnTo>
                    <a:pt x="2119" y="1035"/>
                  </a:lnTo>
                  <a:lnTo>
                    <a:pt x="2115" y="1035"/>
                  </a:lnTo>
                  <a:lnTo>
                    <a:pt x="2115" y="1032"/>
                  </a:lnTo>
                  <a:lnTo>
                    <a:pt x="2114" y="1033"/>
                  </a:lnTo>
                  <a:lnTo>
                    <a:pt x="2112" y="1033"/>
                  </a:lnTo>
                  <a:lnTo>
                    <a:pt x="2112" y="1033"/>
                  </a:lnTo>
                  <a:lnTo>
                    <a:pt x="2108" y="1035"/>
                  </a:lnTo>
                  <a:lnTo>
                    <a:pt x="2110" y="1035"/>
                  </a:lnTo>
                  <a:lnTo>
                    <a:pt x="2110" y="1035"/>
                  </a:lnTo>
                  <a:lnTo>
                    <a:pt x="2110" y="1037"/>
                  </a:lnTo>
                  <a:lnTo>
                    <a:pt x="2110" y="1037"/>
                  </a:lnTo>
                  <a:lnTo>
                    <a:pt x="2107" y="1037"/>
                  </a:lnTo>
                  <a:lnTo>
                    <a:pt x="2107" y="1037"/>
                  </a:lnTo>
                  <a:lnTo>
                    <a:pt x="2105" y="1037"/>
                  </a:lnTo>
                  <a:lnTo>
                    <a:pt x="2105" y="1035"/>
                  </a:lnTo>
                  <a:lnTo>
                    <a:pt x="2107" y="1035"/>
                  </a:lnTo>
                  <a:lnTo>
                    <a:pt x="2107" y="1035"/>
                  </a:lnTo>
                  <a:lnTo>
                    <a:pt x="2108" y="1035"/>
                  </a:lnTo>
                  <a:lnTo>
                    <a:pt x="2108" y="1033"/>
                  </a:lnTo>
                  <a:lnTo>
                    <a:pt x="2110" y="1033"/>
                  </a:lnTo>
                  <a:lnTo>
                    <a:pt x="2108" y="1030"/>
                  </a:lnTo>
                  <a:lnTo>
                    <a:pt x="2107" y="1028"/>
                  </a:lnTo>
                  <a:lnTo>
                    <a:pt x="2107" y="1025"/>
                  </a:lnTo>
                  <a:lnTo>
                    <a:pt x="2108" y="1025"/>
                  </a:lnTo>
                  <a:lnTo>
                    <a:pt x="2110" y="1028"/>
                  </a:lnTo>
                  <a:lnTo>
                    <a:pt x="2115" y="1028"/>
                  </a:lnTo>
                  <a:lnTo>
                    <a:pt x="2114" y="1025"/>
                  </a:lnTo>
                  <a:lnTo>
                    <a:pt x="2112" y="1021"/>
                  </a:lnTo>
                  <a:lnTo>
                    <a:pt x="2110" y="1019"/>
                  </a:lnTo>
                  <a:lnTo>
                    <a:pt x="2108" y="1016"/>
                  </a:lnTo>
                  <a:lnTo>
                    <a:pt x="2107" y="1013"/>
                  </a:lnTo>
                  <a:lnTo>
                    <a:pt x="2105" y="1013"/>
                  </a:lnTo>
                  <a:lnTo>
                    <a:pt x="2105" y="1011"/>
                  </a:lnTo>
                  <a:lnTo>
                    <a:pt x="2103" y="1011"/>
                  </a:lnTo>
                  <a:lnTo>
                    <a:pt x="2103" y="1011"/>
                  </a:lnTo>
                  <a:lnTo>
                    <a:pt x="2105" y="1004"/>
                  </a:lnTo>
                  <a:lnTo>
                    <a:pt x="2107" y="1004"/>
                  </a:lnTo>
                  <a:lnTo>
                    <a:pt x="2107" y="1000"/>
                  </a:lnTo>
                  <a:lnTo>
                    <a:pt x="2107" y="1000"/>
                  </a:lnTo>
                  <a:lnTo>
                    <a:pt x="2107" y="999"/>
                  </a:lnTo>
                  <a:lnTo>
                    <a:pt x="2107" y="999"/>
                  </a:lnTo>
                  <a:lnTo>
                    <a:pt x="2108" y="999"/>
                  </a:lnTo>
                  <a:lnTo>
                    <a:pt x="2110" y="1002"/>
                  </a:lnTo>
                  <a:lnTo>
                    <a:pt x="2112" y="1004"/>
                  </a:lnTo>
                  <a:lnTo>
                    <a:pt x="2112" y="1004"/>
                  </a:lnTo>
                  <a:lnTo>
                    <a:pt x="2112" y="1007"/>
                  </a:lnTo>
                  <a:lnTo>
                    <a:pt x="2114" y="1007"/>
                  </a:lnTo>
                  <a:lnTo>
                    <a:pt x="2115" y="1011"/>
                  </a:lnTo>
                  <a:lnTo>
                    <a:pt x="2119" y="1011"/>
                  </a:lnTo>
                  <a:lnTo>
                    <a:pt x="2115" y="1007"/>
                  </a:lnTo>
                  <a:lnTo>
                    <a:pt x="2119" y="1007"/>
                  </a:lnTo>
                  <a:lnTo>
                    <a:pt x="2119" y="1006"/>
                  </a:lnTo>
                  <a:lnTo>
                    <a:pt x="2122" y="1007"/>
                  </a:lnTo>
                  <a:lnTo>
                    <a:pt x="2122" y="1007"/>
                  </a:lnTo>
                  <a:lnTo>
                    <a:pt x="2124" y="1007"/>
                  </a:lnTo>
                  <a:lnTo>
                    <a:pt x="2122" y="1004"/>
                  </a:lnTo>
                  <a:lnTo>
                    <a:pt x="2128" y="1004"/>
                  </a:lnTo>
                  <a:lnTo>
                    <a:pt x="2128" y="1002"/>
                  </a:lnTo>
                  <a:lnTo>
                    <a:pt x="2126" y="1000"/>
                  </a:lnTo>
                  <a:lnTo>
                    <a:pt x="2124" y="1000"/>
                  </a:lnTo>
                  <a:lnTo>
                    <a:pt x="2122" y="999"/>
                  </a:lnTo>
                  <a:lnTo>
                    <a:pt x="2122" y="999"/>
                  </a:lnTo>
                  <a:lnTo>
                    <a:pt x="2121" y="997"/>
                  </a:lnTo>
                  <a:lnTo>
                    <a:pt x="2121" y="993"/>
                  </a:lnTo>
                  <a:lnTo>
                    <a:pt x="2122" y="992"/>
                  </a:lnTo>
                  <a:lnTo>
                    <a:pt x="2126" y="992"/>
                  </a:lnTo>
                  <a:lnTo>
                    <a:pt x="2129" y="992"/>
                  </a:lnTo>
                  <a:lnTo>
                    <a:pt x="2129" y="992"/>
                  </a:lnTo>
                  <a:lnTo>
                    <a:pt x="2129" y="993"/>
                  </a:lnTo>
                  <a:lnTo>
                    <a:pt x="2133" y="993"/>
                  </a:lnTo>
                  <a:lnTo>
                    <a:pt x="2133" y="993"/>
                  </a:lnTo>
                  <a:lnTo>
                    <a:pt x="2140" y="993"/>
                  </a:lnTo>
                  <a:lnTo>
                    <a:pt x="2140" y="993"/>
                  </a:lnTo>
                  <a:lnTo>
                    <a:pt x="2145" y="993"/>
                  </a:lnTo>
                  <a:lnTo>
                    <a:pt x="2147" y="993"/>
                  </a:lnTo>
                  <a:lnTo>
                    <a:pt x="2150" y="992"/>
                  </a:lnTo>
                  <a:lnTo>
                    <a:pt x="2154" y="992"/>
                  </a:lnTo>
                  <a:lnTo>
                    <a:pt x="2154" y="995"/>
                  </a:lnTo>
                  <a:lnTo>
                    <a:pt x="2155" y="995"/>
                  </a:lnTo>
                  <a:lnTo>
                    <a:pt x="2155" y="997"/>
                  </a:lnTo>
                  <a:lnTo>
                    <a:pt x="2157" y="997"/>
                  </a:lnTo>
                  <a:lnTo>
                    <a:pt x="2161" y="999"/>
                  </a:lnTo>
                  <a:lnTo>
                    <a:pt x="2161" y="999"/>
                  </a:lnTo>
                  <a:lnTo>
                    <a:pt x="2159" y="1000"/>
                  </a:lnTo>
                  <a:lnTo>
                    <a:pt x="2157" y="1000"/>
                  </a:lnTo>
                  <a:lnTo>
                    <a:pt x="2155" y="1002"/>
                  </a:lnTo>
                  <a:lnTo>
                    <a:pt x="2155" y="1007"/>
                  </a:lnTo>
                  <a:lnTo>
                    <a:pt x="2159" y="1006"/>
                  </a:lnTo>
                  <a:lnTo>
                    <a:pt x="2159" y="1004"/>
                  </a:lnTo>
                  <a:lnTo>
                    <a:pt x="2162" y="1004"/>
                  </a:lnTo>
                  <a:lnTo>
                    <a:pt x="2162" y="1002"/>
                  </a:lnTo>
                  <a:lnTo>
                    <a:pt x="2166" y="1002"/>
                  </a:lnTo>
                  <a:lnTo>
                    <a:pt x="2166" y="999"/>
                  </a:lnTo>
                  <a:lnTo>
                    <a:pt x="2175" y="997"/>
                  </a:lnTo>
                  <a:lnTo>
                    <a:pt x="2178" y="993"/>
                  </a:lnTo>
                  <a:lnTo>
                    <a:pt x="2187" y="993"/>
                  </a:lnTo>
                  <a:lnTo>
                    <a:pt x="2187" y="992"/>
                  </a:lnTo>
                  <a:lnTo>
                    <a:pt x="2189" y="992"/>
                  </a:lnTo>
                  <a:lnTo>
                    <a:pt x="2189" y="990"/>
                  </a:lnTo>
                  <a:lnTo>
                    <a:pt x="2192" y="990"/>
                  </a:lnTo>
                  <a:lnTo>
                    <a:pt x="2192" y="990"/>
                  </a:lnTo>
                  <a:lnTo>
                    <a:pt x="2196" y="988"/>
                  </a:lnTo>
                  <a:lnTo>
                    <a:pt x="2196" y="986"/>
                  </a:lnTo>
                  <a:lnTo>
                    <a:pt x="2192" y="985"/>
                  </a:lnTo>
                  <a:lnTo>
                    <a:pt x="2189" y="983"/>
                  </a:lnTo>
                  <a:lnTo>
                    <a:pt x="2183" y="981"/>
                  </a:lnTo>
                  <a:lnTo>
                    <a:pt x="2183" y="979"/>
                  </a:lnTo>
                  <a:lnTo>
                    <a:pt x="2183" y="978"/>
                  </a:lnTo>
                  <a:lnTo>
                    <a:pt x="2182" y="978"/>
                  </a:lnTo>
                  <a:lnTo>
                    <a:pt x="2182" y="978"/>
                  </a:lnTo>
                  <a:lnTo>
                    <a:pt x="2182" y="974"/>
                  </a:lnTo>
                  <a:lnTo>
                    <a:pt x="2180" y="974"/>
                  </a:lnTo>
                  <a:lnTo>
                    <a:pt x="2180" y="971"/>
                  </a:lnTo>
                  <a:lnTo>
                    <a:pt x="2178" y="971"/>
                  </a:lnTo>
                  <a:lnTo>
                    <a:pt x="2178" y="967"/>
                  </a:lnTo>
                  <a:lnTo>
                    <a:pt x="2175" y="965"/>
                  </a:lnTo>
                  <a:lnTo>
                    <a:pt x="2175" y="964"/>
                  </a:lnTo>
                  <a:lnTo>
                    <a:pt x="2175" y="964"/>
                  </a:lnTo>
                  <a:lnTo>
                    <a:pt x="2176" y="962"/>
                  </a:lnTo>
                  <a:lnTo>
                    <a:pt x="2178" y="962"/>
                  </a:lnTo>
                  <a:lnTo>
                    <a:pt x="2178" y="962"/>
                  </a:lnTo>
                  <a:lnTo>
                    <a:pt x="2180" y="958"/>
                  </a:lnTo>
                  <a:lnTo>
                    <a:pt x="2180" y="957"/>
                  </a:lnTo>
                  <a:lnTo>
                    <a:pt x="2180" y="953"/>
                  </a:lnTo>
                  <a:lnTo>
                    <a:pt x="2183" y="951"/>
                  </a:lnTo>
                  <a:lnTo>
                    <a:pt x="2183" y="950"/>
                  </a:lnTo>
                  <a:lnTo>
                    <a:pt x="2183" y="950"/>
                  </a:lnTo>
                  <a:lnTo>
                    <a:pt x="2187" y="944"/>
                  </a:lnTo>
                  <a:lnTo>
                    <a:pt x="2190" y="944"/>
                  </a:lnTo>
                  <a:lnTo>
                    <a:pt x="2190" y="939"/>
                  </a:lnTo>
                  <a:lnTo>
                    <a:pt x="2190" y="934"/>
                  </a:lnTo>
                  <a:lnTo>
                    <a:pt x="2190" y="929"/>
                  </a:lnTo>
                  <a:lnTo>
                    <a:pt x="2192" y="929"/>
                  </a:lnTo>
                  <a:lnTo>
                    <a:pt x="2192" y="927"/>
                  </a:lnTo>
                  <a:lnTo>
                    <a:pt x="2194" y="927"/>
                  </a:lnTo>
                  <a:lnTo>
                    <a:pt x="2194" y="925"/>
                  </a:lnTo>
                  <a:lnTo>
                    <a:pt x="2196" y="925"/>
                  </a:lnTo>
                  <a:lnTo>
                    <a:pt x="2194" y="920"/>
                  </a:lnTo>
                  <a:lnTo>
                    <a:pt x="2194" y="920"/>
                  </a:lnTo>
                  <a:lnTo>
                    <a:pt x="2196" y="920"/>
                  </a:lnTo>
                  <a:lnTo>
                    <a:pt x="2196" y="918"/>
                  </a:lnTo>
                  <a:lnTo>
                    <a:pt x="2199" y="920"/>
                  </a:lnTo>
                  <a:lnTo>
                    <a:pt x="2201" y="918"/>
                  </a:lnTo>
                  <a:lnTo>
                    <a:pt x="2203" y="918"/>
                  </a:lnTo>
                  <a:lnTo>
                    <a:pt x="2201" y="913"/>
                  </a:lnTo>
                  <a:lnTo>
                    <a:pt x="2203" y="913"/>
                  </a:lnTo>
                  <a:lnTo>
                    <a:pt x="2203" y="911"/>
                  </a:lnTo>
                  <a:lnTo>
                    <a:pt x="2203" y="911"/>
                  </a:lnTo>
                  <a:lnTo>
                    <a:pt x="2203" y="908"/>
                  </a:lnTo>
                  <a:lnTo>
                    <a:pt x="2203" y="908"/>
                  </a:lnTo>
                  <a:lnTo>
                    <a:pt x="2203" y="906"/>
                  </a:lnTo>
                  <a:lnTo>
                    <a:pt x="2204" y="906"/>
                  </a:lnTo>
                  <a:lnTo>
                    <a:pt x="2203" y="906"/>
                  </a:lnTo>
                  <a:lnTo>
                    <a:pt x="2203" y="903"/>
                  </a:lnTo>
                  <a:lnTo>
                    <a:pt x="2203" y="903"/>
                  </a:lnTo>
                  <a:lnTo>
                    <a:pt x="2204" y="901"/>
                  </a:lnTo>
                  <a:lnTo>
                    <a:pt x="2204" y="901"/>
                  </a:lnTo>
                  <a:lnTo>
                    <a:pt x="2204" y="903"/>
                  </a:lnTo>
                  <a:lnTo>
                    <a:pt x="2204" y="903"/>
                  </a:lnTo>
                  <a:lnTo>
                    <a:pt x="2206" y="903"/>
                  </a:lnTo>
                  <a:lnTo>
                    <a:pt x="2204" y="897"/>
                  </a:lnTo>
                  <a:lnTo>
                    <a:pt x="2208" y="896"/>
                  </a:lnTo>
                  <a:lnTo>
                    <a:pt x="2211" y="894"/>
                  </a:lnTo>
                  <a:lnTo>
                    <a:pt x="2215" y="892"/>
                  </a:lnTo>
                  <a:lnTo>
                    <a:pt x="2215" y="887"/>
                  </a:lnTo>
                  <a:lnTo>
                    <a:pt x="2217" y="887"/>
                  </a:lnTo>
                  <a:lnTo>
                    <a:pt x="2218" y="885"/>
                  </a:lnTo>
                  <a:lnTo>
                    <a:pt x="2218" y="883"/>
                  </a:lnTo>
                  <a:lnTo>
                    <a:pt x="2220" y="882"/>
                  </a:lnTo>
                  <a:lnTo>
                    <a:pt x="2224" y="880"/>
                  </a:lnTo>
                  <a:lnTo>
                    <a:pt x="2224" y="878"/>
                  </a:lnTo>
                  <a:lnTo>
                    <a:pt x="2225" y="878"/>
                  </a:lnTo>
                  <a:lnTo>
                    <a:pt x="2225" y="880"/>
                  </a:lnTo>
                  <a:lnTo>
                    <a:pt x="2236" y="878"/>
                  </a:lnTo>
                  <a:lnTo>
                    <a:pt x="2236" y="878"/>
                  </a:lnTo>
                  <a:lnTo>
                    <a:pt x="2236" y="876"/>
                  </a:lnTo>
                  <a:lnTo>
                    <a:pt x="2236" y="876"/>
                  </a:lnTo>
                  <a:lnTo>
                    <a:pt x="2236" y="875"/>
                  </a:lnTo>
                  <a:lnTo>
                    <a:pt x="2238" y="876"/>
                  </a:lnTo>
                  <a:lnTo>
                    <a:pt x="2238" y="878"/>
                  </a:lnTo>
                  <a:lnTo>
                    <a:pt x="2238" y="880"/>
                  </a:lnTo>
                  <a:lnTo>
                    <a:pt x="2239" y="880"/>
                  </a:lnTo>
                  <a:lnTo>
                    <a:pt x="2243" y="880"/>
                  </a:lnTo>
                  <a:lnTo>
                    <a:pt x="2243" y="882"/>
                  </a:lnTo>
                  <a:lnTo>
                    <a:pt x="2241" y="882"/>
                  </a:lnTo>
                  <a:lnTo>
                    <a:pt x="2234" y="882"/>
                  </a:lnTo>
                  <a:lnTo>
                    <a:pt x="2234" y="883"/>
                  </a:lnTo>
                  <a:lnTo>
                    <a:pt x="2232" y="883"/>
                  </a:lnTo>
                  <a:lnTo>
                    <a:pt x="2232" y="885"/>
                  </a:lnTo>
                  <a:lnTo>
                    <a:pt x="2238" y="885"/>
                  </a:lnTo>
                  <a:lnTo>
                    <a:pt x="2238" y="887"/>
                  </a:lnTo>
                  <a:lnTo>
                    <a:pt x="2243" y="889"/>
                  </a:lnTo>
                  <a:lnTo>
                    <a:pt x="2244" y="890"/>
                  </a:lnTo>
                  <a:lnTo>
                    <a:pt x="2246" y="892"/>
                  </a:lnTo>
                  <a:lnTo>
                    <a:pt x="2248" y="892"/>
                  </a:lnTo>
                  <a:lnTo>
                    <a:pt x="2248" y="890"/>
                  </a:lnTo>
                  <a:lnTo>
                    <a:pt x="2250" y="890"/>
                  </a:lnTo>
                  <a:lnTo>
                    <a:pt x="2250" y="887"/>
                  </a:lnTo>
                  <a:lnTo>
                    <a:pt x="2255" y="887"/>
                  </a:lnTo>
                  <a:lnTo>
                    <a:pt x="2258" y="887"/>
                  </a:lnTo>
                  <a:lnTo>
                    <a:pt x="2258" y="890"/>
                  </a:lnTo>
                  <a:lnTo>
                    <a:pt x="2264" y="889"/>
                  </a:lnTo>
                  <a:lnTo>
                    <a:pt x="2265" y="892"/>
                  </a:lnTo>
                  <a:lnTo>
                    <a:pt x="2265" y="897"/>
                  </a:lnTo>
                  <a:lnTo>
                    <a:pt x="2260" y="896"/>
                  </a:lnTo>
                  <a:lnTo>
                    <a:pt x="2258" y="897"/>
                  </a:lnTo>
                  <a:lnTo>
                    <a:pt x="2253" y="899"/>
                  </a:lnTo>
                  <a:lnTo>
                    <a:pt x="2251" y="901"/>
                  </a:lnTo>
                  <a:lnTo>
                    <a:pt x="2250" y="903"/>
                  </a:lnTo>
                  <a:lnTo>
                    <a:pt x="2248" y="903"/>
                  </a:lnTo>
                  <a:lnTo>
                    <a:pt x="2246" y="904"/>
                  </a:lnTo>
                  <a:lnTo>
                    <a:pt x="2246" y="906"/>
                  </a:lnTo>
                  <a:lnTo>
                    <a:pt x="2251" y="906"/>
                  </a:lnTo>
                  <a:lnTo>
                    <a:pt x="2251" y="906"/>
                  </a:lnTo>
                  <a:lnTo>
                    <a:pt x="2253" y="906"/>
                  </a:lnTo>
                  <a:lnTo>
                    <a:pt x="2253" y="906"/>
                  </a:lnTo>
                  <a:lnTo>
                    <a:pt x="2257" y="906"/>
                  </a:lnTo>
                  <a:lnTo>
                    <a:pt x="2257" y="908"/>
                  </a:lnTo>
                  <a:lnTo>
                    <a:pt x="2257" y="908"/>
                  </a:lnTo>
                  <a:lnTo>
                    <a:pt x="2258" y="908"/>
                  </a:lnTo>
                  <a:lnTo>
                    <a:pt x="2260" y="908"/>
                  </a:lnTo>
                  <a:lnTo>
                    <a:pt x="2262" y="920"/>
                  </a:lnTo>
                  <a:lnTo>
                    <a:pt x="2262" y="920"/>
                  </a:lnTo>
                  <a:lnTo>
                    <a:pt x="2260" y="922"/>
                  </a:lnTo>
                  <a:lnTo>
                    <a:pt x="2260" y="922"/>
                  </a:lnTo>
                  <a:lnTo>
                    <a:pt x="2260" y="923"/>
                  </a:lnTo>
                  <a:lnTo>
                    <a:pt x="2258" y="925"/>
                  </a:lnTo>
                  <a:lnTo>
                    <a:pt x="2262" y="923"/>
                  </a:lnTo>
                  <a:lnTo>
                    <a:pt x="2262" y="923"/>
                  </a:lnTo>
                  <a:lnTo>
                    <a:pt x="2262" y="923"/>
                  </a:lnTo>
                  <a:lnTo>
                    <a:pt x="2271" y="922"/>
                  </a:lnTo>
                  <a:lnTo>
                    <a:pt x="2271" y="920"/>
                  </a:lnTo>
                  <a:lnTo>
                    <a:pt x="2278" y="918"/>
                  </a:lnTo>
                  <a:lnTo>
                    <a:pt x="2278" y="918"/>
                  </a:lnTo>
                  <a:lnTo>
                    <a:pt x="2283" y="918"/>
                  </a:lnTo>
                  <a:lnTo>
                    <a:pt x="2283" y="915"/>
                  </a:lnTo>
                  <a:lnTo>
                    <a:pt x="2290" y="913"/>
                  </a:lnTo>
                  <a:lnTo>
                    <a:pt x="2290" y="911"/>
                  </a:lnTo>
                  <a:lnTo>
                    <a:pt x="2292" y="911"/>
                  </a:lnTo>
                  <a:lnTo>
                    <a:pt x="2292" y="913"/>
                  </a:lnTo>
                  <a:lnTo>
                    <a:pt x="2292" y="913"/>
                  </a:lnTo>
                  <a:lnTo>
                    <a:pt x="2295" y="913"/>
                  </a:lnTo>
                  <a:lnTo>
                    <a:pt x="2295" y="913"/>
                  </a:lnTo>
                  <a:lnTo>
                    <a:pt x="2297" y="911"/>
                  </a:lnTo>
                  <a:lnTo>
                    <a:pt x="2297" y="911"/>
                  </a:lnTo>
                  <a:lnTo>
                    <a:pt x="2302" y="911"/>
                  </a:lnTo>
                  <a:lnTo>
                    <a:pt x="2302" y="910"/>
                  </a:lnTo>
                  <a:lnTo>
                    <a:pt x="2304" y="910"/>
                  </a:lnTo>
                  <a:lnTo>
                    <a:pt x="2304" y="904"/>
                  </a:lnTo>
                  <a:lnTo>
                    <a:pt x="2304" y="904"/>
                  </a:lnTo>
                  <a:lnTo>
                    <a:pt x="2304" y="903"/>
                  </a:lnTo>
                  <a:lnTo>
                    <a:pt x="2297" y="904"/>
                  </a:lnTo>
                  <a:lnTo>
                    <a:pt x="2297" y="906"/>
                  </a:lnTo>
                  <a:lnTo>
                    <a:pt x="2292" y="904"/>
                  </a:lnTo>
                  <a:lnTo>
                    <a:pt x="2292" y="906"/>
                  </a:lnTo>
                  <a:lnTo>
                    <a:pt x="2290" y="904"/>
                  </a:lnTo>
                  <a:lnTo>
                    <a:pt x="2290" y="904"/>
                  </a:lnTo>
                  <a:lnTo>
                    <a:pt x="2288" y="904"/>
                  </a:lnTo>
                  <a:lnTo>
                    <a:pt x="2281" y="906"/>
                  </a:lnTo>
                  <a:lnTo>
                    <a:pt x="2281" y="903"/>
                  </a:lnTo>
                  <a:lnTo>
                    <a:pt x="2279" y="903"/>
                  </a:lnTo>
                  <a:lnTo>
                    <a:pt x="2279" y="901"/>
                  </a:lnTo>
                  <a:lnTo>
                    <a:pt x="2279" y="899"/>
                  </a:lnTo>
                  <a:lnTo>
                    <a:pt x="2279" y="897"/>
                  </a:lnTo>
                  <a:lnTo>
                    <a:pt x="2274" y="896"/>
                  </a:lnTo>
                  <a:lnTo>
                    <a:pt x="2274" y="894"/>
                  </a:lnTo>
                  <a:lnTo>
                    <a:pt x="2274" y="892"/>
                  </a:lnTo>
                  <a:lnTo>
                    <a:pt x="2272" y="892"/>
                  </a:lnTo>
                  <a:lnTo>
                    <a:pt x="2272" y="892"/>
                  </a:lnTo>
                  <a:lnTo>
                    <a:pt x="2271" y="892"/>
                  </a:lnTo>
                  <a:lnTo>
                    <a:pt x="2271" y="890"/>
                  </a:lnTo>
                  <a:lnTo>
                    <a:pt x="2267" y="889"/>
                  </a:lnTo>
                  <a:lnTo>
                    <a:pt x="2267" y="885"/>
                  </a:lnTo>
                  <a:lnTo>
                    <a:pt x="2269" y="885"/>
                  </a:lnTo>
                  <a:lnTo>
                    <a:pt x="2271" y="885"/>
                  </a:lnTo>
                  <a:lnTo>
                    <a:pt x="2272" y="885"/>
                  </a:lnTo>
                  <a:lnTo>
                    <a:pt x="2274" y="885"/>
                  </a:lnTo>
                  <a:lnTo>
                    <a:pt x="2274" y="887"/>
                  </a:lnTo>
                  <a:lnTo>
                    <a:pt x="2286" y="887"/>
                  </a:lnTo>
                  <a:lnTo>
                    <a:pt x="2288" y="885"/>
                  </a:lnTo>
                  <a:lnTo>
                    <a:pt x="2288" y="883"/>
                  </a:lnTo>
                  <a:lnTo>
                    <a:pt x="2288" y="883"/>
                  </a:lnTo>
                  <a:lnTo>
                    <a:pt x="2288" y="883"/>
                  </a:lnTo>
                  <a:lnTo>
                    <a:pt x="2290" y="883"/>
                  </a:lnTo>
                  <a:lnTo>
                    <a:pt x="2290" y="882"/>
                  </a:lnTo>
                  <a:lnTo>
                    <a:pt x="2292" y="882"/>
                  </a:lnTo>
                  <a:lnTo>
                    <a:pt x="2295" y="878"/>
                  </a:lnTo>
                  <a:lnTo>
                    <a:pt x="2299" y="878"/>
                  </a:lnTo>
                  <a:lnTo>
                    <a:pt x="2299" y="880"/>
                  </a:lnTo>
                  <a:lnTo>
                    <a:pt x="2304" y="878"/>
                  </a:lnTo>
                  <a:lnTo>
                    <a:pt x="2304" y="876"/>
                  </a:lnTo>
                  <a:lnTo>
                    <a:pt x="2313" y="875"/>
                  </a:lnTo>
                  <a:lnTo>
                    <a:pt x="2314" y="873"/>
                  </a:lnTo>
                  <a:lnTo>
                    <a:pt x="2325" y="869"/>
                  </a:lnTo>
                  <a:lnTo>
                    <a:pt x="2325" y="868"/>
                  </a:lnTo>
                  <a:lnTo>
                    <a:pt x="2332" y="866"/>
                  </a:lnTo>
                  <a:lnTo>
                    <a:pt x="2332" y="866"/>
                  </a:lnTo>
                  <a:lnTo>
                    <a:pt x="2342" y="866"/>
                  </a:lnTo>
                  <a:lnTo>
                    <a:pt x="2342" y="864"/>
                  </a:lnTo>
                  <a:lnTo>
                    <a:pt x="2342" y="864"/>
                  </a:lnTo>
                  <a:lnTo>
                    <a:pt x="2344" y="864"/>
                  </a:lnTo>
                  <a:lnTo>
                    <a:pt x="2344" y="864"/>
                  </a:lnTo>
                  <a:lnTo>
                    <a:pt x="2346" y="864"/>
                  </a:lnTo>
                  <a:lnTo>
                    <a:pt x="2346" y="866"/>
                  </a:lnTo>
                  <a:lnTo>
                    <a:pt x="2342" y="868"/>
                  </a:lnTo>
                  <a:lnTo>
                    <a:pt x="2340" y="869"/>
                  </a:lnTo>
                  <a:lnTo>
                    <a:pt x="2337" y="869"/>
                  </a:lnTo>
                  <a:lnTo>
                    <a:pt x="2337" y="871"/>
                  </a:lnTo>
                  <a:lnTo>
                    <a:pt x="2337" y="873"/>
                  </a:lnTo>
                  <a:lnTo>
                    <a:pt x="2335" y="873"/>
                  </a:lnTo>
                  <a:lnTo>
                    <a:pt x="2334" y="873"/>
                  </a:lnTo>
                  <a:lnTo>
                    <a:pt x="2334" y="875"/>
                  </a:lnTo>
                  <a:lnTo>
                    <a:pt x="2332" y="875"/>
                  </a:lnTo>
                  <a:lnTo>
                    <a:pt x="2332" y="873"/>
                  </a:lnTo>
                  <a:lnTo>
                    <a:pt x="2330" y="873"/>
                  </a:lnTo>
                  <a:lnTo>
                    <a:pt x="2330" y="875"/>
                  </a:lnTo>
                  <a:lnTo>
                    <a:pt x="2328" y="876"/>
                  </a:lnTo>
                  <a:lnTo>
                    <a:pt x="2328" y="878"/>
                  </a:lnTo>
                  <a:lnTo>
                    <a:pt x="2330" y="878"/>
                  </a:lnTo>
                  <a:lnTo>
                    <a:pt x="2330" y="880"/>
                  </a:lnTo>
                  <a:lnTo>
                    <a:pt x="2325" y="880"/>
                  </a:lnTo>
                  <a:lnTo>
                    <a:pt x="2321" y="880"/>
                  </a:lnTo>
                  <a:lnTo>
                    <a:pt x="2318" y="882"/>
                  </a:lnTo>
                  <a:lnTo>
                    <a:pt x="2321" y="885"/>
                  </a:lnTo>
                  <a:lnTo>
                    <a:pt x="2325" y="885"/>
                  </a:lnTo>
                  <a:lnTo>
                    <a:pt x="2327" y="885"/>
                  </a:lnTo>
                  <a:lnTo>
                    <a:pt x="2327" y="887"/>
                  </a:lnTo>
                  <a:lnTo>
                    <a:pt x="2328" y="887"/>
                  </a:lnTo>
                  <a:lnTo>
                    <a:pt x="2328" y="890"/>
                  </a:lnTo>
                  <a:lnTo>
                    <a:pt x="2325" y="890"/>
                  </a:lnTo>
                  <a:lnTo>
                    <a:pt x="2325" y="892"/>
                  </a:lnTo>
                  <a:lnTo>
                    <a:pt x="2325" y="894"/>
                  </a:lnTo>
                  <a:lnTo>
                    <a:pt x="2323" y="894"/>
                  </a:lnTo>
                  <a:lnTo>
                    <a:pt x="2321" y="896"/>
                  </a:lnTo>
                  <a:lnTo>
                    <a:pt x="2321" y="896"/>
                  </a:lnTo>
                  <a:lnTo>
                    <a:pt x="2321" y="901"/>
                  </a:lnTo>
                  <a:lnTo>
                    <a:pt x="2320" y="901"/>
                  </a:lnTo>
                  <a:lnTo>
                    <a:pt x="2318" y="903"/>
                  </a:lnTo>
                  <a:lnTo>
                    <a:pt x="2316" y="903"/>
                  </a:lnTo>
                  <a:lnTo>
                    <a:pt x="2316" y="901"/>
                  </a:lnTo>
                  <a:lnTo>
                    <a:pt x="2313" y="901"/>
                  </a:lnTo>
                  <a:lnTo>
                    <a:pt x="2313" y="906"/>
                  </a:lnTo>
                  <a:lnTo>
                    <a:pt x="2306" y="906"/>
                  </a:lnTo>
                  <a:lnTo>
                    <a:pt x="2306" y="910"/>
                  </a:lnTo>
                  <a:lnTo>
                    <a:pt x="2316" y="906"/>
                  </a:lnTo>
                  <a:lnTo>
                    <a:pt x="2316" y="910"/>
                  </a:lnTo>
                  <a:lnTo>
                    <a:pt x="2316" y="911"/>
                  </a:lnTo>
                  <a:lnTo>
                    <a:pt x="2318" y="911"/>
                  </a:lnTo>
                  <a:lnTo>
                    <a:pt x="2318" y="913"/>
                  </a:lnTo>
                  <a:lnTo>
                    <a:pt x="2318" y="915"/>
                  </a:lnTo>
                  <a:lnTo>
                    <a:pt x="2320" y="916"/>
                  </a:lnTo>
                  <a:lnTo>
                    <a:pt x="2320" y="918"/>
                  </a:lnTo>
                  <a:lnTo>
                    <a:pt x="2325" y="916"/>
                  </a:lnTo>
                  <a:lnTo>
                    <a:pt x="2325" y="918"/>
                  </a:lnTo>
                  <a:lnTo>
                    <a:pt x="2327" y="920"/>
                  </a:lnTo>
                  <a:lnTo>
                    <a:pt x="2327" y="922"/>
                  </a:lnTo>
                  <a:lnTo>
                    <a:pt x="2328" y="922"/>
                  </a:lnTo>
                  <a:lnTo>
                    <a:pt x="2330" y="923"/>
                  </a:lnTo>
                  <a:lnTo>
                    <a:pt x="2334" y="925"/>
                  </a:lnTo>
                  <a:lnTo>
                    <a:pt x="2334" y="927"/>
                  </a:lnTo>
                  <a:lnTo>
                    <a:pt x="2334" y="927"/>
                  </a:lnTo>
                  <a:lnTo>
                    <a:pt x="2335" y="930"/>
                  </a:lnTo>
                  <a:lnTo>
                    <a:pt x="2337" y="930"/>
                  </a:lnTo>
                  <a:lnTo>
                    <a:pt x="2337" y="932"/>
                  </a:lnTo>
                  <a:lnTo>
                    <a:pt x="2340" y="932"/>
                  </a:lnTo>
                  <a:lnTo>
                    <a:pt x="2342" y="936"/>
                  </a:lnTo>
                  <a:lnTo>
                    <a:pt x="2342" y="936"/>
                  </a:lnTo>
                  <a:lnTo>
                    <a:pt x="2342" y="937"/>
                  </a:lnTo>
                  <a:lnTo>
                    <a:pt x="2347" y="941"/>
                  </a:lnTo>
                  <a:lnTo>
                    <a:pt x="2347" y="941"/>
                  </a:lnTo>
                  <a:lnTo>
                    <a:pt x="2349" y="941"/>
                  </a:lnTo>
                  <a:lnTo>
                    <a:pt x="2351" y="944"/>
                  </a:lnTo>
                  <a:lnTo>
                    <a:pt x="2353" y="944"/>
                  </a:lnTo>
                  <a:lnTo>
                    <a:pt x="2354" y="946"/>
                  </a:lnTo>
                  <a:lnTo>
                    <a:pt x="2358" y="946"/>
                  </a:lnTo>
                  <a:lnTo>
                    <a:pt x="2360" y="948"/>
                  </a:lnTo>
                  <a:lnTo>
                    <a:pt x="2361" y="948"/>
                  </a:lnTo>
                  <a:lnTo>
                    <a:pt x="2363" y="950"/>
                  </a:lnTo>
                  <a:lnTo>
                    <a:pt x="2365" y="950"/>
                  </a:lnTo>
                  <a:lnTo>
                    <a:pt x="2365" y="951"/>
                  </a:lnTo>
                  <a:lnTo>
                    <a:pt x="2367" y="953"/>
                  </a:lnTo>
                  <a:lnTo>
                    <a:pt x="2367" y="955"/>
                  </a:lnTo>
                  <a:lnTo>
                    <a:pt x="2370" y="957"/>
                  </a:lnTo>
                  <a:lnTo>
                    <a:pt x="2372" y="958"/>
                  </a:lnTo>
                  <a:lnTo>
                    <a:pt x="2374" y="962"/>
                  </a:lnTo>
                  <a:lnTo>
                    <a:pt x="2374" y="965"/>
                  </a:lnTo>
                  <a:lnTo>
                    <a:pt x="2375" y="969"/>
                  </a:lnTo>
                  <a:lnTo>
                    <a:pt x="2375" y="972"/>
                  </a:lnTo>
                  <a:lnTo>
                    <a:pt x="2374" y="972"/>
                  </a:lnTo>
                  <a:lnTo>
                    <a:pt x="2374" y="978"/>
                  </a:lnTo>
                  <a:lnTo>
                    <a:pt x="2370" y="979"/>
                  </a:lnTo>
                  <a:lnTo>
                    <a:pt x="2370" y="979"/>
                  </a:lnTo>
                  <a:lnTo>
                    <a:pt x="2370" y="979"/>
                  </a:lnTo>
                  <a:lnTo>
                    <a:pt x="2370" y="979"/>
                  </a:lnTo>
                  <a:lnTo>
                    <a:pt x="2370" y="981"/>
                  </a:lnTo>
                  <a:lnTo>
                    <a:pt x="2367" y="983"/>
                  </a:lnTo>
                  <a:lnTo>
                    <a:pt x="2367" y="983"/>
                  </a:lnTo>
                  <a:lnTo>
                    <a:pt x="2365" y="983"/>
                  </a:lnTo>
                  <a:lnTo>
                    <a:pt x="2365" y="985"/>
                  </a:lnTo>
                  <a:lnTo>
                    <a:pt x="2363" y="985"/>
                  </a:lnTo>
                  <a:lnTo>
                    <a:pt x="2363" y="986"/>
                  </a:lnTo>
                  <a:lnTo>
                    <a:pt x="2360" y="986"/>
                  </a:lnTo>
                  <a:lnTo>
                    <a:pt x="2360" y="986"/>
                  </a:lnTo>
                  <a:lnTo>
                    <a:pt x="2358" y="988"/>
                  </a:lnTo>
                  <a:lnTo>
                    <a:pt x="2358" y="988"/>
                  </a:lnTo>
                  <a:lnTo>
                    <a:pt x="2354" y="990"/>
                  </a:lnTo>
                  <a:lnTo>
                    <a:pt x="2353" y="990"/>
                  </a:lnTo>
                  <a:lnTo>
                    <a:pt x="2351" y="988"/>
                  </a:lnTo>
                  <a:lnTo>
                    <a:pt x="2349" y="986"/>
                  </a:lnTo>
                  <a:lnTo>
                    <a:pt x="2346" y="986"/>
                  </a:lnTo>
                  <a:lnTo>
                    <a:pt x="2342" y="986"/>
                  </a:lnTo>
                  <a:lnTo>
                    <a:pt x="2342" y="986"/>
                  </a:lnTo>
                  <a:lnTo>
                    <a:pt x="2340" y="986"/>
                  </a:lnTo>
                  <a:lnTo>
                    <a:pt x="2340" y="990"/>
                  </a:lnTo>
                  <a:lnTo>
                    <a:pt x="2334" y="990"/>
                  </a:lnTo>
                  <a:lnTo>
                    <a:pt x="2334" y="990"/>
                  </a:lnTo>
                  <a:lnTo>
                    <a:pt x="2323" y="990"/>
                  </a:lnTo>
                  <a:lnTo>
                    <a:pt x="2321" y="986"/>
                  </a:lnTo>
                  <a:lnTo>
                    <a:pt x="2316" y="986"/>
                  </a:lnTo>
                  <a:lnTo>
                    <a:pt x="2316" y="986"/>
                  </a:lnTo>
                  <a:lnTo>
                    <a:pt x="2316" y="986"/>
                  </a:lnTo>
                  <a:lnTo>
                    <a:pt x="2314" y="986"/>
                  </a:lnTo>
                  <a:lnTo>
                    <a:pt x="2313" y="983"/>
                  </a:lnTo>
                  <a:lnTo>
                    <a:pt x="2313" y="983"/>
                  </a:lnTo>
                  <a:lnTo>
                    <a:pt x="2313" y="983"/>
                  </a:lnTo>
                  <a:lnTo>
                    <a:pt x="2311" y="981"/>
                  </a:lnTo>
                  <a:lnTo>
                    <a:pt x="2307" y="981"/>
                  </a:lnTo>
                  <a:lnTo>
                    <a:pt x="2306" y="981"/>
                  </a:lnTo>
                  <a:lnTo>
                    <a:pt x="2304" y="983"/>
                  </a:lnTo>
                  <a:lnTo>
                    <a:pt x="2304" y="985"/>
                  </a:lnTo>
                  <a:lnTo>
                    <a:pt x="2299" y="983"/>
                  </a:lnTo>
                  <a:lnTo>
                    <a:pt x="2297" y="981"/>
                  </a:lnTo>
                  <a:lnTo>
                    <a:pt x="2295" y="978"/>
                  </a:lnTo>
                  <a:lnTo>
                    <a:pt x="2295" y="976"/>
                  </a:lnTo>
                  <a:lnTo>
                    <a:pt x="2295" y="974"/>
                  </a:lnTo>
                  <a:lnTo>
                    <a:pt x="2293" y="976"/>
                  </a:lnTo>
                  <a:lnTo>
                    <a:pt x="2290" y="976"/>
                  </a:lnTo>
                  <a:lnTo>
                    <a:pt x="2286" y="976"/>
                  </a:lnTo>
                  <a:lnTo>
                    <a:pt x="2286" y="974"/>
                  </a:lnTo>
                  <a:lnTo>
                    <a:pt x="2283" y="974"/>
                  </a:lnTo>
                  <a:lnTo>
                    <a:pt x="2283" y="972"/>
                  </a:lnTo>
                  <a:lnTo>
                    <a:pt x="2283" y="971"/>
                  </a:lnTo>
                  <a:lnTo>
                    <a:pt x="2283" y="969"/>
                  </a:lnTo>
                  <a:lnTo>
                    <a:pt x="2279" y="971"/>
                  </a:lnTo>
                  <a:lnTo>
                    <a:pt x="2279" y="971"/>
                  </a:lnTo>
                  <a:lnTo>
                    <a:pt x="2279" y="971"/>
                  </a:lnTo>
                  <a:lnTo>
                    <a:pt x="2274" y="971"/>
                  </a:lnTo>
                  <a:lnTo>
                    <a:pt x="2274" y="972"/>
                  </a:lnTo>
                  <a:lnTo>
                    <a:pt x="2272" y="972"/>
                  </a:lnTo>
                  <a:lnTo>
                    <a:pt x="2271" y="972"/>
                  </a:lnTo>
                  <a:lnTo>
                    <a:pt x="2271" y="971"/>
                  </a:lnTo>
                  <a:lnTo>
                    <a:pt x="2267" y="971"/>
                  </a:lnTo>
                  <a:lnTo>
                    <a:pt x="2267" y="969"/>
                  </a:lnTo>
                  <a:lnTo>
                    <a:pt x="2257" y="969"/>
                  </a:lnTo>
                  <a:lnTo>
                    <a:pt x="2255" y="971"/>
                  </a:lnTo>
                  <a:lnTo>
                    <a:pt x="2244" y="974"/>
                  </a:lnTo>
                  <a:lnTo>
                    <a:pt x="2243" y="976"/>
                  </a:lnTo>
                  <a:lnTo>
                    <a:pt x="2243" y="976"/>
                  </a:lnTo>
                  <a:lnTo>
                    <a:pt x="2241" y="978"/>
                  </a:lnTo>
                  <a:lnTo>
                    <a:pt x="2239" y="979"/>
                  </a:lnTo>
                  <a:lnTo>
                    <a:pt x="2236" y="979"/>
                  </a:lnTo>
                  <a:lnTo>
                    <a:pt x="2232" y="981"/>
                  </a:lnTo>
                  <a:lnTo>
                    <a:pt x="2232" y="983"/>
                  </a:lnTo>
                  <a:lnTo>
                    <a:pt x="2231" y="983"/>
                  </a:lnTo>
                  <a:lnTo>
                    <a:pt x="2229" y="986"/>
                  </a:lnTo>
                  <a:lnTo>
                    <a:pt x="2225" y="986"/>
                  </a:lnTo>
                  <a:lnTo>
                    <a:pt x="2224" y="988"/>
                  </a:lnTo>
                  <a:lnTo>
                    <a:pt x="2218" y="988"/>
                  </a:lnTo>
                  <a:lnTo>
                    <a:pt x="2217" y="986"/>
                  </a:lnTo>
                  <a:lnTo>
                    <a:pt x="2215" y="985"/>
                  </a:lnTo>
                  <a:lnTo>
                    <a:pt x="2213" y="985"/>
                  </a:lnTo>
                  <a:lnTo>
                    <a:pt x="2211" y="986"/>
                  </a:lnTo>
                  <a:lnTo>
                    <a:pt x="2211" y="986"/>
                  </a:lnTo>
                  <a:lnTo>
                    <a:pt x="2210" y="986"/>
                  </a:lnTo>
                  <a:lnTo>
                    <a:pt x="2208" y="986"/>
                  </a:lnTo>
                  <a:lnTo>
                    <a:pt x="2203" y="986"/>
                  </a:lnTo>
                  <a:lnTo>
                    <a:pt x="2197" y="986"/>
                  </a:lnTo>
                  <a:lnTo>
                    <a:pt x="2196" y="990"/>
                  </a:lnTo>
                  <a:lnTo>
                    <a:pt x="2201" y="992"/>
                  </a:lnTo>
                  <a:lnTo>
                    <a:pt x="2208" y="993"/>
                  </a:lnTo>
                  <a:lnTo>
                    <a:pt x="2208" y="993"/>
                  </a:lnTo>
                  <a:lnTo>
                    <a:pt x="2204" y="993"/>
                  </a:lnTo>
                  <a:lnTo>
                    <a:pt x="2201" y="993"/>
                  </a:lnTo>
                  <a:lnTo>
                    <a:pt x="2197" y="993"/>
                  </a:lnTo>
                  <a:lnTo>
                    <a:pt x="2196" y="995"/>
                  </a:lnTo>
                  <a:lnTo>
                    <a:pt x="2197" y="995"/>
                  </a:lnTo>
                  <a:lnTo>
                    <a:pt x="2197" y="997"/>
                  </a:lnTo>
                  <a:lnTo>
                    <a:pt x="2197" y="997"/>
                  </a:lnTo>
                  <a:lnTo>
                    <a:pt x="2196" y="997"/>
                  </a:lnTo>
                  <a:lnTo>
                    <a:pt x="2194" y="999"/>
                  </a:lnTo>
                  <a:lnTo>
                    <a:pt x="2189" y="1000"/>
                  </a:lnTo>
                  <a:lnTo>
                    <a:pt x="2183" y="1000"/>
                  </a:lnTo>
                  <a:lnTo>
                    <a:pt x="2183" y="999"/>
                  </a:lnTo>
                  <a:lnTo>
                    <a:pt x="2178" y="999"/>
                  </a:lnTo>
                  <a:lnTo>
                    <a:pt x="2178" y="1002"/>
                  </a:lnTo>
                  <a:lnTo>
                    <a:pt x="2175" y="1002"/>
                  </a:lnTo>
                  <a:lnTo>
                    <a:pt x="2173" y="1002"/>
                  </a:lnTo>
                  <a:lnTo>
                    <a:pt x="2169" y="1002"/>
                  </a:lnTo>
                  <a:lnTo>
                    <a:pt x="2166" y="1004"/>
                  </a:lnTo>
                  <a:lnTo>
                    <a:pt x="2164" y="1006"/>
                  </a:lnTo>
                  <a:lnTo>
                    <a:pt x="2162" y="1007"/>
                  </a:lnTo>
                  <a:lnTo>
                    <a:pt x="2159" y="1009"/>
                  </a:lnTo>
                  <a:lnTo>
                    <a:pt x="2159" y="1011"/>
                  </a:lnTo>
                  <a:lnTo>
                    <a:pt x="2157" y="1011"/>
                  </a:lnTo>
                  <a:lnTo>
                    <a:pt x="2157" y="1014"/>
                  </a:lnTo>
                  <a:lnTo>
                    <a:pt x="2157" y="1016"/>
                  </a:lnTo>
                  <a:lnTo>
                    <a:pt x="2157" y="1018"/>
                  </a:lnTo>
                  <a:lnTo>
                    <a:pt x="2155" y="1019"/>
                  </a:lnTo>
                  <a:lnTo>
                    <a:pt x="2155" y="1023"/>
                  </a:lnTo>
                  <a:lnTo>
                    <a:pt x="2161" y="1021"/>
                  </a:lnTo>
                  <a:lnTo>
                    <a:pt x="2166" y="1021"/>
                  </a:lnTo>
                  <a:lnTo>
                    <a:pt x="2166" y="1025"/>
                  </a:lnTo>
                  <a:lnTo>
                    <a:pt x="2166" y="1028"/>
                  </a:lnTo>
                  <a:lnTo>
                    <a:pt x="2168" y="1032"/>
                  </a:lnTo>
                  <a:lnTo>
                    <a:pt x="2166" y="1033"/>
                  </a:lnTo>
                  <a:lnTo>
                    <a:pt x="2164" y="1035"/>
                  </a:lnTo>
                  <a:lnTo>
                    <a:pt x="2166" y="1037"/>
                  </a:lnTo>
                  <a:lnTo>
                    <a:pt x="2166" y="1039"/>
                  </a:lnTo>
                  <a:lnTo>
                    <a:pt x="2169" y="1039"/>
                  </a:lnTo>
                  <a:lnTo>
                    <a:pt x="2168" y="1040"/>
                  </a:lnTo>
                  <a:lnTo>
                    <a:pt x="2168" y="1042"/>
                  </a:lnTo>
                  <a:lnTo>
                    <a:pt x="2166" y="1044"/>
                  </a:lnTo>
                  <a:lnTo>
                    <a:pt x="2166" y="1044"/>
                  </a:lnTo>
                  <a:lnTo>
                    <a:pt x="2162" y="1044"/>
                  </a:lnTo>
                  <a:lnTo>
                    <a:pt x="2161" y="1042"/>
                  </a:lnTo>
                  <a:lnTo>
                    <a:pt x="2159" y="1040"/>
                  </a:lnTo>
                  <a:lnTo>
                    <a:pt x="2161" y="1044"/>
                  </a:lnTo>
                  <a:lnTo>
                    <a:pt x="2161" y="1046"/>
                  </a:lnTo>
                  <a:lnTo>
                    <a:pt x="2161" y="1049"/>
                  </a:lnTo>
                  <a:lnTo>
                    <a:pt x="2161" y="1049"/>
                  </a:lnTo>
                  <a:lnTo>
                    <a:pt x="2166" y="1049"/>
                  </a:lnTo>
                  <a:lnTo>
                    <a:pt x="2169" y="1049"/>
                  </a:lnTo>
                  <a:lnTo>
                    <a:pt x="2169" y="1061"/>
                  </a:lnTo>
                  <a:lnTo>
                    <a:pt x="2171" y="1061"/>
                  </a:lnTo>
                  <a:lnTo>
                    <a:pt x="2171" y="1065"/>
                  </a:lnTo>
                  <a:lnTo>
                    <a:pt x="2169" y="1065"/>
                  </a:lnTo>
                  <a:lnTo>
                    <a:pt x="2169" y="1068"/>
                  </a:lnTo>
                  <a:lnTo>
                    <a:pt x="2182" y="1070"/>
                  </a:lnTo>
                  <a:lnTo>
                    <a:pt x="2182" y="1070"/>
                  </a:lnTo>
                  <a:lnTo>
                    <a:pt x="2182" y="1072"/>
                  </a:lnTo>
                  <a:lnTo>
                    <a:pt x="2182" y="1072"/>
                  </a:lnTo>
                  <a:lnTo>
                    <a:pt x="2182" y="1074"/>
                  </a:lnTo>
                  <a:lnTo>
                    <a:pt x="2182" y="1074"/>
                  </a:lnTo>
                  <a:lnTo>
                    <a:pt x="2182" y="1074"/>
                  </a:lnTo>
                  <a:lnTo>
                    <a:pt x="2182" y="1075"/>
                  </a:lnTo>
                  <a:lnTo>
                    <a:pt x="2185" y="1075"/>
                  </a:lnTo>
                  <a:lnTo>
                    <a:pt x="2185" y="1074"/>
                  </a:lnTo>
                  <a:lnTo>
                    <a:pt x="2189" y="1074"/>
                  </a:lnTo>
                  <a:lnTo>
                    <a:pt x="2189" y="1074"/>
                  </a:lnTo>
                  <a:lnTo>
                    <a:pt x="2189" y="1075"/>
                  </a:lnTo>
                  <a:lnTo>
                    <a:pt x="2190" y="1075"/>
                  </a:lnTo>
                  <a:lnTo>
                    <a:pt x="2190" y="1077"/>
                  </a:lnTo>
                  <a:lnTo>
                    <a:pt x="2192" y="1079"/>
                  </a:lnTo>
                  <a:lnTo>
                    <a:pt x="2192" y="1079"/>
                  </a:lnTo>
                  <a:lnTo>
                    <a:pt x="2194" y="1079"/>
                  </a:lnTo>
                  <a:lnTo>
                    <a:pt x="2194" y="1077"/>
                  </a:lnTo>
                  <a:lnTo>
                    <a:pt x="2196" y="1079"/>
                  </a:lnTo>
                  <a:lnTo>
                    <a:pt x="2196" y="1079"/>
                  </a:lnTo>
                  <a:lnTo>
                    <a:pt x="2197" y="1079"/>
                  </a:lnTo>
                  <a:lnTo>
                    <a:pt x="2196" y="1082"/>
                  </a:lnTo>
                  <a:lnTo>
                    <a:pt x="2197" y="1082"/>
                  </a:lnTo>
                  <a:lnTo>
                    <a:pt x="2199" y="1086"/>
                  </a:lnTo>
                  <a:lnTo>
                    <a:pt x="2203" y="1086"/>
                  </a:lnTo>
                  <a:lnTo>
                    <a:pt x="2206" y="1091"/>
                  </a:lnTo>
                  <a:lnTo>
                    <a:pt x="2208" y="1091"/>
                  </a:lnTo>
                  <a:lnTo>
                    <a:pt x="2210" y="1091"/>
                  </a:lnTo>
                  <a:lnTo>
                    <a:pt x="2211" y="1089"/>
                  </a:lnTo>
                  <a:lnTo>
                    <a:pt x="2211" y="1089"/>
                  </a:lnTo>
                  <a:lnTo>
                    <a:pt x="2215" y="1088"/>
                  </a:lnTo>
                  <a:lnTo>
                    <a:pt x="2217" y="1086"/>
                  </a:lnTo>
                  <a:lnTo>
                    <a:pt x="2218" y="1082"/>
                  </a:lnTo>
                  <a:lnTo>
                    <a:pt x="2218" y="1079"/>
                  </a:lnTo>
                  <a:lnTo>
                    <a:pt x="2220" y="1077"/>
                  </a:lnTo>
                  <a:lnTo>
                    <a:pt x="2222" y="1077"/>
                  </a:lnTo>
                  <a:lnTo>
                    <a:pt x="2224" y="1077"/>
                  </a:lnTo>
                  <a:lnTo>
                    <a:pt x="2224" y="1077"/>
                  </a:lnTo>
                  <a:lnTo>
                    <a:pt x="2224" y="1077"/>
                  </a:lnTo>
                  <a:lnTo>
                    <a:pt x="2225" y="1075"/>
                  </a:lnTo>
                  <a:lnTo>
                    <a:pt x="2227" y="1077"/>
                  </a:lnTo>
                  <a:lnTo>
                    <a:pt x="2227" y="1077"/>
                  </a:lnTo>
                  <a:lnTo>
                    <a:pt x="2229" y="1077"/>
                  </a:lnTo>
                  <a:lnTo>
                    <a:pt x="2229" y="1079"/>
                  </a:lnTo>
                  <a:lnTo>
                    <a:pt x="2234" y="1079"/>
                  </a:lnTo>
                  <a:lnTo>
                    <a:pt x="2236" y="1081"/>
                  </a:lnTo>
                  <a:lnTo>
                    <a:pt x="2238" y="1081"/>
                  </a:lnTo>
                  <a:lnTo>
                    <a:pt x="2238" y="1082"/>
                  </a:lnTo>
                  <a:lnTo>
                    <a:pt x="2239" y="1082"/>
                  </a:lnTo>
                  <a:lnTo>
                    <a:pt x="2241" y="1086"/>
                  </a:lnTo>
                  <a:lnTo>
                    <a:pt x="2244" y="1086"/>
                  </a:lnTo>
                  <a:lnTo>
                    <a:pt x="2246" y="1088"/>
                  </a:lnTo>
                  <a:lnTo>
                    <a:pt x="2248" y="1089"/>
                  </a:lnTo>
                  <a:lnTo>
                    <a:pt x="2255" y="1089"/>
                  </a:lnTo>
                  <a:lnTo>
                    <a:pt x="2262" y="1088"/>
                  </a:lnTo>
                  <a:lnTo>
                    <a:pt x="2267" y="1086"/>
                  </a:lnTo>
                  <a:lnTo>
                    <a:pt x="2272" y="1082"/>
                  </a:lnTo>
                  <a:lnTo>
                    <a:pt x="2276" y="1079"/>
                  </a:lnTo>
                  <a:lnTo>
                    <a:pt x="2281" y="1079"/>
                  </a:lnTo>
                  <a:lnTo>
                    <a:pt x="2281" y="1079"/>
                  </a:lnTo>
                  <a:lnTo>
                    <a:pt x="2285" y="1079"/>
                  </a:lnTo>
                  <a:lnTo>
                    <a:pt x="2286" y="1077"/>
                  </a:lnTo>
                  <a:lnTo>
                    <a:pt x="2288" y="1075"/>
                  </a:lnTo>
                  <a:lnTo>
                    <a:pt x="2290" y="1072"/>
                  </a:lnTo>
                  <a:lnTo>
                    <a:pt x="2293" y="1072"/>
                  </a:lnTo>
                  <a:lnTo>
                    <a:pt x="2293" y="1075"/>
                  </a:lnTo>
                  <a:lnTo>
                    <a:pt x="2295" y="1079"/>
                  </a:lnTo>
                  <a:lnTo>
                    <a:pt x="2293" y="1082"/>
                  </a:lnTo>
                  <a:lnTo>
                    <a:pt x="2290" y="1086"/>
                  </a:lnTo>
                  <a:lnTo>
                    <a:pt x="2292" y="1091"/>
                  </a:lnTo>
                  <a:lnTo>
                    <a:pt x="2292" y="1091"/>
                  </a:lnTo>
                  <a:lnTo>
                    <a:pt x="2292" y="1093"/>
                  </a:lnTo>
                  <a:lnTo>
                    <a:pt x="2292" y="1093"/>
                  </a:lnTo>
                  <a:lnTo>
                    <a:pt x="2292" y="1093"/>
                  </a:lnTo>
                  <a:lnTo>
                    <a:pt x="2292" y="1098"/>
                  </a:lnTo>
                  <a:lnTo>
                    <a:pt x="2292" y="1098"/>
                  </a:lnTo>
                  <a:lnTo>
                    <a:pt x="2292" y="1103"/>
                  </a:lnTo>
                  <a:lnTo>
                    <a:pt x="2295" y="1103"/>
                  </a:lnTo>
                  <a:lnTo>
                    <a:pt x="2295" y="1109"/>
                  </a:lnTo>
                  <a:lnTo>
                    <a:pt x="2293" y="1110"/>
                  </a:lnTo>
                  <a:lnTo>
                    <a:pt x="2292" y="1112"/>
                  </a:lnTo>
                  <a:lnTo>
                    <a:pt x="2293" y="1116"/>
                  </a:lnTo>
                  <a:lnTo>
                    <a:pt x="2295" y="1117"/>
                  </a:lnTo>
                  <a:lnTo>
                    <a:pt x="2295" y="1119"/>
                  </a:lnTo>
                  <a:lnTo>
                    <a:pt x="2297" y="1119"/>
                  </a:lnTo>
                  <a:lnTo>
                    <a:pt x="2297" y="1121"/>
                  </a:lnTo>
                  <a:lnTo>
                    <a:pt x="2295" y="1121"/>
                  </a:lnTo>
                  <a:lnTo>
                    <a:pt x="2295" y="1121"/>
                  </a:lnTo>
                  <a:lnTo>
                    <a:pt x="2293" y="1128"/>
                  </a:lnTo>
                  <a:lnTo>
                    <a:pt x="2290" y="1129"/>
                  </a:lnTo>
                  <a:lnTo>
                    <a:pt x="2290" y="1131"/>
                  </a:lnTo>
                  <a:lnTo>
                    <a:pt x="2290" y="1131"/>
                  </a:lnTo>
                  <a:lnTo>
                    <a:pt x="2288" y="1131"/>
                  </a:lnTo>
                  <a:lnTo>
                    <a:pt x="2288" y="1136"/>
                  </a:lnTo>
                  <a:lnTo>
                    <a:pt x="2288" y="1136"/>
                  </a:lnTo>
                  <a:lnTo>
                    <a:pt x="2288" y="1145"/>
                  </a:lnTo>
                  <a:lnTo>
                    <a:pt x="2288" y="1147"/>
                  </a:lnTo>
                  <a:lnTo>
                    <a:pt x="2286" y="1147"/>
                  </a:lnTo>
                  <a:lnTo>
                    <a:pt x="2286" y="1149"/>
                  </a:lnTo>
                  <a:lnTo>
                    <a:pt x="2283" y="1149"/>
                  </a:lnTo>
                  <a:lnTo>
                    <a:pt x="2283" y="1163"/>
                  </a:lnTo>
                  <a:lnTo>
                    <a:pt x="2279" y="1164"/>
                  </a:lnTo>
                  <a:lnTo>
                    <a:pt x="2279" y="1166"/>
                  </a:lnTo>
                  <a:lnTo>
                    <a:pt x="2278" y="1166"/>
                  </a:lnTo>
                  <a:lnTo>
                    <a:pt x="2278" y="1170"/>
                  </a:lnTo>
                  <a:lnTo>
                    <a:pt x="2278" y="1173"/>
                  </a:lnTo>
                  <a:lnTo>
                    <a:pt x="2278" y="1175"/>
                  </a:lnTo>
                  <a:lnTo>
                    <a:pt x="2276" y="1175"/>
                  </a:lnTo>
                  <a:lnTo>
                    <a:pt x="2271" y="1182"/>
                  </a:lnTo>
                  <a:lnTo>
                    <a:pt x="2265" y="1182"/>
                  </a:lnTo>
                  <a:lnTo>
                    <a:pt x="2262" y="1182"/>
                  </a:lnTo>
                  <a:lnTo>
                    <a:pt x="2257" y="1184"/>
                  </a:lnTo>
                  <a:lnTo>
                    <a:pt x="2253" y="1185"/>
                  </a:lnTo>
                  <a:lnTo>
                    <a:pt x="2253" y="1182"/>
                  </a:lnTo>
                  <a:lnTo>
                    <a:pt x="2243" y="1184"/>
                  </a:lnTo>
                  <a:lnTo>
                    <a:pt x="2241" y="1185"/>
                  </a:lnTo>
                  <a:lnTo>
                    <a:pt x="2241" y="1185"/>
                  </a:lnTo>
                  <a:lnTo>
                    <a:pt x="2239" y="1184"/>
                  </a:lnTo>
                  <a:lnTo>
                    <a:pt x="2239" y="1184"/>
                  </a:lnTo>
                  <a:lnTo>
                    <a:pt x="2234" y="1184"/>
                  </a:lnTo>
                  <a:lnTo>
                    <a:pt x="2236" y="1178"/>
                  </a:lnTo>
                  <a:lnTo>
                    <a:pt x="2227" y="1178"/>
                  </a:lnTo>
                  <a:lnTo>
                    <a:pt x="2227" y="1180"/>
                  </a:lnTo>
                  <a:lnTo>
                    <a:pt x="2229" y="1182"/>
                  </a:lnTo>
                  <a:lnTo>
                    <a:pt x="2229" y="1184"/>
                  </a:lnTo>
                  <a:lnTo>
                    <a:pt x="2229" y="1185"/>
                  </a:lnTo>
                  <a:lnTo>
                    <a:pt x="2229" y="1185"/>
                  </a:lnTo>
                  <a:lnTo>
                    <a:pt x="2229" y="1185"/>
                  </a:lnTo>
                  <a:lnTo>
                    <a:pt x="2227" y="1187"/>
                  </a:lnTo>
                  <a:lnTo>
                    <a:pt x="2227" y="1187"/>
                  </a:lnTo>
                  <a:lnTo>
                    <a:pt x="2225" y="1187"/>
                  </a:lnTo>
                  <a:lnTo>
                    <a:pt x="2225" y="1185"/>
                  </a:lnTo>
                  <a:lnTo>
                    <a:pt x="2225" y="1184"/>
                  </a:lnTo>
                  <a:lnTo>
                    <a:pt x="2225" y="1184"/>
                  </a:lnTo>
                  <a:lnTo>
                    <a:pt x="2225" y="1182"/>
                  </a:lnTo>
                  <a:lnTo>
                    <a:pt x="2224" y="1182"/>
                  </a:lnTo>
                  <a:lnTo>
                    <a:pt x="2222" y="1184"/>
                  </a:lnTo>
                  <a:lnTo>
                    <a:pt x="2218" y="1184"/>
                  </a:lnTo>
                  <a:lnTo>
                    <a:pt x="2217" y="1182"/>
                  </a:lnTo>
                  <a:lnTo>
                    <a:pt x="2213" y="1182"/>
                  </a:lnTo>
                  <a:lnTo>
                    <a:pt x="2211" y="1184"/>
                  </a:lnTo>
                  <a:lnTo>
                    <a:pt x="2211" y="1187"/>
                  </a:lnTo>
                  <a:lnTo>
                    <a:pt x="2210" y="1187"/>
                  </a:lnTo>
                  <a:lnTo>
                    <a:pt x="2208" y="1185"/>
                  </a:lnTo>
                  <a:lnTo>
                    <a:pt x="2204" y="1185"/>
                  </a:lnTo>
                  <a:lnTo>
                    <a:pt x="2204" y="1187"/>
                  </a:lnTo>
                  <a:lnTo>
                    <a:pt x="2203" y="1187"/>
                  </a:lnTo>
                  <a:lnTo>
                    <a:pt x="2199" y="1187"/>
                  </a:lnTo>
                  <a:lnTo>
                    <a:pt x="2197" y="1189"/>
                  </a:lnTo>
                  <a:lnTo>
                    <a:pt x="2196" y="1187"/>
                  </a:lnTo>
                  <a:lnTo>
                    <a:pt x="2194" y="1185"/>
                  </a:lnTo>
                  <a:lnTo>
                    <a:pt x="2190" y="1185"/>
                  </a:lnTo>
                  <a:lnTo>
                    <a:pt x="2190" y="1184"/>
                  </a:lnTo>
                  <a:lnTo>
                    <a:pt x="2189" y="1184"/>
                  </a:lnTo>
                  <a:lnTo>
                    <a:pt x="2189" y="1184"/>
                  </a:lnTo>
                  <a:lnTo>
                    <a:pt x="2187" y="1185"/>
                  </a:lnTo>
                  <a:lnTo>
                    <a:pt x="2178" y="1184"/>
                  </a:lnTo>
                  <a:lnTo>
                    <a:pt x="2178" y="1185"/>
                  </a:lnTo>
                  <a:lnTo>
                    <a:pt x="2173" y="1185"/>
                  </a:lnTo>
                  <a:lnTo>
                    <a:pt x="2171" y="1182"/>
                  </a:lnTo>
                  <a:lnTo>
                    <a:pt x="2169" y="1182"/>
                  </a:lnTo>
                  <a:lnTo>
                    <a:pt x="2169" y="1182"/>
                  </a:lnTo>
                  <a:lnTo>
                    <a:pt x="2166" y="1182"/>
                  </a:lnTo>
                  <a:lnTo>
                    <a:pt x="2166" y="1180"/>
                  </a:lnTo>
                  <a:lnTo>
                    <a:pt x="2162" y="1180"/>
                  </a:lnTo>
                  <a:lnTo>
                    <a:pt x="2161" y="1177"/>
                  </a:lnTo>
                  <a:lnTo>
                    <a:pt x="2159" y="1177"/>
                  </a:lnTo>
                  <a:lnTo>
                    <a:pt x="2157" y="1175"/>
                  </a:lnTo>
                  <a:lnTo>
                    <a:pt x="2154" y="1175"/>
                  </a:lnTo>
                  <a:lnTo>
                    <a:pt x="2150" y="1175"/>
                  </a:lnTo>
                  <a:lnTo>
                    <a:pt x="2148" y="1175"/>
                  </a:lnTo>
                  <a:lnTo>
                    <a:pt x="2148" y="1175"/>
                  </a:lnTo>
                  <a:lnTo>
                    <a:pt x="2142" y="1177"/>
                  </a:lnTo>
                  <a:lnTo>
                    <a:pt x="2142" y="1177"/>
                  </a:lnTo>
                  <a:lnTo>
                    <a:pt x="2142" y="1175"/>
                  </a:lnTo>
                  <a:lnTo>
                    <a:pt x="2140" y="1175"/>
                  </a:lnTo>
                  <a:lnTo>
                    <a:pt x="2140" y="1170"/>
                  </a:lnTo>
                  <a:lnTo>
                    <a:pt x="2126" y="1168"/>
                  </a:lnTo>
                  <a:lnTo>
                    <a:pt x="2126" y="1164"/>
                  </a:lnTo>
                  <a:lnTo>
                    <a:pt x="2122" y="1164"/>
                  </a:lnTo>
                  <a:lnTo>
                    <a:pt x="2119" y="1164"/>
                  </a:lnTo>
                  <a:lnTo>
                    <a:pt x="2115" y="1164"/>
                  </a:lnTo>
                  <a:lnTo>
                    <a:pt x="2114" y="1164"/>
                  </a:lnTo>
                  <a:lnTo>
                    <a:pt x="2110" y="1164"/>
                  </a:lnTo>
                  <a:lnTo>
                    <a:pt x="2110" y="1164"/>
                  </a:lnTo>
                  <a:lnTo>
                    <a:pt x="2108" y="1164"/>
                  </a:lnTo>
                  <a:lnTo>
                    <a:pt x="2110" y="1161"/>
                  </a:lnTo>
                  <a:lnTo>
                    <a:pt x="2107" y="1159"/>
                  </a:lnTo>
                  <a:lnTo>
                    <a:pt x="2107" y="1157"/>
                  </a:lnTo>
                  <a:lnTo>
                    <a:pt x="2107" y="1157"/>
                  </a:lnTo>
                  <a:lnTo>
                    <a:pt x="2107" y="1157"/>
                  </a:lnTo>
                  <a:lnTo>
                    <a:pt x="2107" y="1156"/>
                  </a:lnTo>
                  <a:lnTo>
                    <a:pt x="2100" y="1156"/>
                  </a:lnTo>
                  <a:lnTo>
                    <a:pt x="2086" y="1149"/>
                  </a:lnTo>
                  <a:lnTo>
                    <a:pt x="2084" y="1150"/>
                  </a:lnTo>
                  <a:lnTo>
                    <a:pt x="2084" y="1150"/>
                  </a:lnTo>
                  <a:lnTo>
                    <a:pt x="2082" y="1150"/>
                  </a:lnTo>
                  <a:lnTo>
                    <a:pt x="2082" y="1150"/>
                  </a:lnTo>
                  <a:lnTo>
                    <a:pt x="2080" y="1152"/>
                  </a:lnTo>
                  <a:lnTo>
                    <a:pt x="2080" y="1152"/>
                  </a:lnTo>
                  <a:lnTo>
                    <a:pt x="2079" y="1152"/>
                  </a:lnTo>
                  <a:lnTo>
                    <a:pt x="2075" y="1156"/>
                  </a:lnTo>
                  <a:lnTo>
                    <a:pt x="2073" y="1156"/>
                  </a:lnTo>
                  <a:lnTo>
                    <a:pt x="2073" y="1157"/>
                  </a:lnTo>
                  <a:lnTo>
                    <a:pt x="2070" y="1157"/>
                  </a:lnTo>
                  <a:lnTo>
                    <a:pt x="2063" y="1168"/>
                  </a:lnTo>
                  <a:lnTo>
                    <a:pt x="2061" y="1168"/>
                  </a:lnTo>
                  <a:lnTo>
                    <a:pt x="2061" y="1171"/>
                  </a:lnTo>
                  <a:lnTo>
                    <a:pt x="2065" y="1175"/>
                  </a:lnTo>
                  <a:lnTo>
                    <a:pt x="2066" y="1175"/>
                  </a:lnTo>
                  <a:lnTo>
                    <a:pt x="2066" y="1178"/>
                  </a:lnTo>
                  <a:lnTo>
                    <a:pt x="2066" y="1178"/>
                  </a:lnTo>
                  <a:lnTo>
                    <a:pt x="2066" y="1184"/>
                  </a:lnTo>
                  <a:lnTo>
                    <a:pt x="2065" y="1187"/>
                  </a:lnTo>
                  <a:lnTo>
                    <a:pt x="2061" y="1191"/>
                  </a:lnTo>
                  <a:lnTo>
                    <a:pt x="2059" y="1194"/>
                  </a:lnTo>
                  <a:lnTo>
                    <a:pt x="2056" y="1196"/>
                  </a:lnTo>
                  <a:lnTo>
                    <a:pt x="2028" y="1191"/>
                  </a:lnTo>
                  <a:lnTo>
                    <a:pt x="2028" y="1189"/>
                  </a:lnTo>
                  <a:lnTo>
                    <a:pt x="2025" y="1189"/>
                  </a:lnTo>
                  <a:lnTo>
                    <a:pt x="2025" y="1187"/>
                  </a:lnTo>
                  <a:lnTo>
                    <a:pt x="2021" y="1187"/>
                  </a:lnTo>
                  <a:lnTo>
                    <a:pt x="2019" y="1185"/>
                  </a:lnTo>
                  <a:lnTo>
                    <a:pt x="2018" y="1185"/>
                  </a:lnTo>
                  <a:lnTo>
                    <a:pt x="2018" y="1185"/>
                  </a:lnTo>
                  <a:lnTo>
                    <a:pt x="2011" y="1185"/>
                  </a:lnTo>
                  <a:lnTo>
                    <a:pt x="2009" y="1182"/>
                  </a:lnTo>
                  <a:lnTo>
                    <a:pt x="2007" y="1182"/>
                  </a:lnTo>
                  <a:lnTo>
                    <a:pt x="1997" y="1171"/>
                  </a:lnTo>
                  <a:lnTo>
                    <a:pt x="1991" y="1170"/>
                  </a:lnTo>
                  <a:lnTo>
                    <a:pt x="1991" y="1168"/>
                  </a:lnTo>
                  <a:lnTo>
                    <a:pt x="1991" y="1164"/>
                  </a:lnTo>
                  <a:lnTo>
                    <a:pt x="1991" y="1164"/>
                  </a:lnTo>
                  <a:lnTo>
                    <a:pt x="1983" y="1161"/>
                  </a:lnTo>
                  <a:lnTo>
                    <a:pt x="1983" y="1159"/>
                  </a:lnTo>
                  <a:lnTo>
                    <a:pt x="1977" y="1159"/>
                  </a:lnTo>
                  <a:lnTo>
                    <a:pt x="1977" y="1157"/>
                  </a:lnTo>
                  <a:lnTo>
                    <a:pt x="1970" y="1156"/>
                  </a:lnTo>
                  <a:lnTo>
                    <a:pt x="1970" y="1154"/>
                  </a:lnTo>
                  <a:lnTo>
                    <a:pt x="1967" y="1154"/>
                  </a:lnTo>
                  <a:lnTo>
                    <a:pt x="1967" y="1152"/>
                  </a:lnTo>
                  <a:lnTo>
                    <a:pt x="1963" y="1152"/>
                  </a:lnTo>
                  <a:lnTo>
                    <a:pt x="1960" y="1154"/>
                  </a:lnTo>
                  <a:lnTo>
                    <a:pt x="1956" y="1154"/>
                  </a:lnTo>
                  <a:lnTo>
                    <a:pt x="1956" y="1152"/>
                  </a:lnTo>
                  <a:lnTo>
                    <a:pt x="1951" y="1152"/>
                  </a:lnTo>
                  <a:lnTo>
                    <a:pt x="1951" y="1152"/>
                  </a:lnTo>
                  <a:lnTo>
                    <a:pt x="1951" y="1152"/>
                  </a:lnTo>
                  <a:lnTo>
                    <a:pt x="1950" y="1152"/>
                  </a:lnTo>
                  <a:lnTo>
                    <a:pt x="1948" y="1149"/>
                  </a:lnTo>
                  <a:lnTo>
                    <a:pt x="1946" y="1149"/>
                  </a:lnTo>
                  <a:lnTo>
                    <a:pt x="1944" y="1147"/>
                  </a:lnTo>
                  <a:lnTo>
                    <a:pt x="1943" y="1147"/>
                  </a:lnTo>
                  <a:lnTo>
                    <a:pt x="1943" y="1145"/>
                  </a:lnTo>
                  <a:lnTo>
                    <a:pt x="1939" y="1145"/>
                  </a:lnTo>
                  <a:lnTo>
                    <a:pt x="1937" y="1142"/>
                  </a:lnTo>
                  <a:lnTo>
                    <a:pt x="1939" y="1142"/>
                  </a:lnTo>
                  <a:lnTo>
                    <a:pt x="1939" y="1142"/>
                  </a:lnTo>
                  <a:lnTo>
                    <a:pt x="1939" y="1142"/>
                  </a:lnTo>
                  <a:lnTo>
                    <a:pt x="1937" y="1142"/>
                  </a:lnTo>
                  <a:lnTo>
                    <a:pt x="1936" y="1138"/>
                  </a:lnTo>
                  <a:lnTo>
                    <a:pt x="1934" y="1136"/>
                  </a:lnTo>
                  <a:lnTo>
                    <a:pt x="1934" y="1138"/>
                  </a:lnTo>
                  <a:lnTo>
                    <a:pt x="1932" y="1138"/>
                  </a:lnTo>
                  <a:lnTo>
                    <a:pt x="1930" y="1136"/>
                  </a:lnTo>
                  <a:lnTo>
                    <a:pt x="1929" y="1136"/>
                  </a:lnTo>
                  <a:lnTo>
                    <a:pt x="1929" y="1135"/>
                  </a:lnTo>
                  <a:lnTo>
                    <a:pt x="1925" y="1133"/>
                  </a:lnTo>
                  <a:lnTo>
                    <a:pt x="1925" y="1133"/>
                  </a:lnTo>
                  <a:lnTo>
                    <a:pt x="1925" y="1133"/>
                  </a:lnTo>
                  <a:lnTo>
                    <a:pt x="1925" y="1133"/>
                  </a:lnTo>
                  <a:lnTo>
                    <a:pt x="1925" y="1131"/>
                  </a:lnTo>
                  <a:lnTo>
                    <a:pt x="1925" y="1126"/>
                  </a:lnTo>
                  <a:lnTo>
                    <a:pt x="1925" y="1126"/>
                  </a:lnTo>
                  <a:lnTo>
                    <a:pt x="1925" y="1124"/>
                  </a:lnTo>
                  <a:lnTo>
                    <a:pt x="1929" y="1122"/>
                  </a:lnTo>
                  <a:lnTo>
                    <a:pt x="1929" y="1121"/>
                  </a:lnTo>
                  <a:lnTo>
                    <a:pt x="1930" y="1121"/>
                  </a:lnTo>
                  <a:lnTo>
                    <a:pt x="1930" y="1119"/>
                  </a:lnTo>
                  <a:lnTo>
                    <a:pt x="1932" y="1119"/>
                  </a:lnTo>
                  <a:lnTo>
                    <a:pt x="1932" y="1116"/>
                  </a:lnTo>
                  <a:lnTo>
                    <a:pt x="1932" y="1112"/>
                  </a:lnTo>
                  <a:lnTo>
                    <a:pt x="1936" y="1112"/>
                  </a:lnTo>
                  <a:lnTo>
                    <a:pt x="1934" y="1102"/>
                  </a:lnTo>
                  <a:lnTo>
                    <a:pt x="1936" y="1102"/>
                  </a:lnTo>
                  <a:lnTo>
                    <a:pt x="1936" y="1098"/>
                  </a:lnTo>
                  <a:lnTo>
                    <a:pt x="1930" y="1098"/>
                  </a:lnTo>
                  <a:lnTo>
                    <a:pt x="1930" y="1088"/>
                  </a:lnTo>
                  <a:lnTo>
                    <a:pt x="1934" y="1086"/>
                  </a:lnTo>
                  <a:lnTo>
                    <a:pt x="1936" y="1082"/>
                  </a:lnTo>
                  <a:lnTo>
                    <a:pt x="1937" y="1081"/>
                  </a:lnTo>
                  <a:lnTo>
                    <a:pt x="1939" y="1079"/>
                  </a:lnTo>
                  <a:lnTo>
                    <a:pt x="1941" y="1070"/>
                  </a:lnTo>
                  <a:lnTo>
                    <a:pt x="1932" y="1072"/>
                  </a:lnTo>
                  <a:lnTo>
                    <a:pt x="1932" y="1074"/>
                  </a:lnTo>
                  <a:lnTo>
                    <a:pt x="1930" y="1072"/>
                  </a:lnTo>
                  <a:lnTo>
                    <a:pt x="1929" y="1072"/>
                  </a:lnTo>
                  <a:lnTo>
                    <a:pt x="1929" y="1070"/>
                  </a:lnTo>
                  <a:lnTo>
                    <a:pt x="1927" y="1068"/>
                  </a:lnTo>
                  <a:lnTo>
                    <a:pt x="1925" y="1067"/>
                  </a:lnTo>
                  <a:lnTo>
                    <a:pt x="1925" y="1065"/>
                  </a:lnTo>
                  <a:lnTo>
                    <a:pt x="1923" y="1067"/>
                  </a:lnTo>
                  <a:lnTo>
                    <a:pt x="1922" y="1065"/>
                  </a:lnTo>
                  <a:lnTo>
                    <a:pt x="1922" y="1065"/>
                  </a:lnTo>
                  <a:lnTo>
                    <a:pt x="1920" y="1063"/>
                  </a:lnTo>
                  <a:lnTo>
                    <a:pt x="1918" y="1065"/>
                  </a:lnTo>
                  <a:lnTo>
                    <a:pt x="1918" y="1065"/>
                  </a:lnTo>
                  <a:lnTo>
                    <a:pt x="1915" y="1065"/>
                  </a:lnTo>
                  <a:lnTo>
                    <a:pt x="1915" y="1068"/>
                  </a:lnTo>
                  <a:lnTo>
                    <a:pt x="1911" y="1068"/>
                  </a:lnTo>
                  <a:lnTo>
                    <a:pt x="1911" y="1068"/>
                  </a:lnTo>
                  <a:lnTo>
                    <a:pt x="1897" y="1070"/>
                  </a:lnTo>
                  <a:lnTo>
                    <a:pt x="1897" y="1068"/>
                  </a:lnTo>
                  <a:lnTo>
                    <a:pt x="1890" y="1070"/>
                  </a:lnTo>
                  <a:lnTo>
                    <a:pt x="1890" y="1068"/>
                  </a:lnTo>
                  <a:lnTo>
                    <a:pt x="1883" y="1068"/>
                  </a:lnTo>
                  <a:lnTo>
                    <a:pt x="1883" y="1074"/>
                  </a:lnTo>
                  <a:lnTo>
                    <a:pt x="1881" y="1074"/>
                  </a:lnTo>
                  <a:lnTo>
                    <a:pt x="1881" y="1074"/>
                  </a:lnTo>
                  <a:lnTo>
                    <a:pt x="1881" y="1074"/>
                  </a:lnTo>
                  <a:lnTo>
                    <a:pt x="1880" y="1074"/>
                  </a:lnTo>
                  <a:lnTo>
                    <a:pt x="1878" y="1072"/>
                  </a:lnTo>
                  <a:lnTo>
                    <a:pt x="1876" y="1068"/>
                  </a:lnTo>
                  <a:lnTo>
                    <a:pt x="1874" y="1067"/>
                  </a:lnTo>
                  <a:lnTo>
                    <a:pt x="1871" y="1067"/>
                  </a:lnTo>
                  <a:lnTo>
                    <a:pt x="1869" y="1068"/>
                  </a:lnTo>
                  <a:lnTo>
                    <a:pt x="1866" y="1068"/>
                  </a:lnTo>
                  <a:lnTo>
                    <a:pt x="1866" y="1070"/>
                  </a:lnTo>
                  <a:lnTo>
                    <a:pt x="1859" y="1070"/>
                  </a:lnTo>
                  <a:lnTo>
                    <a:pt x="1859" y="1070"/>
                  </a:lnTo>
                  <a:lnTo>
                    <a:pt x="1852" y="1072"/>
                  </a:lnTo>
                  <a:lnTo>
                    <a:pt x="1850" y="1070"/>
                  </a:lnTo>
                  <a:lnTo>
                    <a:pt x="1848" y="1070"/>
                  </a:lnTo>
                  <a:lnTo>
                    <a:pt x="1845" y="1070"/>
                  </a:lnTo>
                  <a:lnTo>
                    <a:pt x="1843" y="1070"/>
                  </a:lnTo>
                  <a:lnTo>
                    <a:pt x="1841" y="1070"/>
                  </a:lnTo>
                  <a:lnTo>
                    <a:pt x="1840" y="1070"/>
                  </a:lnTo>
                  <a:lnTo>
                    <a:pt x="1840" y="1070"/>
                  </a:lnTo>
                  <a:lnTo>
                    <a:pt x="1827" y="1070"/>
                  </a:lnTo>
                  <a:lnTo>
                    <a:pt x="1827" y="1074"/>
                  </a:lnTo>
                  <a:lnTo>
                    <a:pt x="1824" y="1074"/>
                  </a:lnTo>
                  <a:lnTo>
                    <a:pt x="1824" y="1074"/>
                  </a:lnTo>
                  <a:lnTo>
                    <a:pt x="1803" y="1072"/>
                  </a:lnTo>
                  <a:lnTo>
                    <a:pt x="1801" y="1075"/>
                  </a:lnTo>
                  <a:lnTo>
                    <a:pt x="1799" y="1075"/>
                  </a:lnTo>
                  <a:lnTo>
                    <a:pt x="1799" y="1077"/>
                  </a:lnTo>
                  <a:lnTo>
                    <a:pt x="1796" y="1077"/>
                  </a:lnTo>
                  <a:lnTo>
                    <a:pt x="1794" y="1079"/>
                  </a:lnTo>
                  <a:lnTo>
                    <a:pt x="1792" y="1079"/>
                  </a:lnTo>
                  <a:lnTo>
                    <a:pt x="1792" y="1079"/>
                  </a:lnTo>
                  <a:lnTo>
                    <a:pt x="1792" y="1079"/>
                  </a:lnTo>
                  <a:lnTo>
                    <a:pt x="1792" y="1081"/>
                  </a:lnTo>
                  <a:lnTo>
                    <a:pt x="1791" y="1082"/>
                  </a:lnTo>
                  <a:lnTo>
                    <a:pt x="1787" y="1082"/>
                  </a:lnTo>
                  <a:lnTo>
                    <a:pt x="1784" y="1082"/>
                  </a:lnTo>
                  <a:lnTo>
                    <a:pt x="1782" y="1084"/>
                  </a:lnTo>
                  <a:lnTo>
                    <a:pt x="1780" y="1086"/>
                  </a:lnTo>
                  <a:lnTo>
                    <a:pt x="1778" y="1086"/>
                  </a:lnTo>
                  <a:lnTo>
                    <a:pt x="1777" y="1089"/>
                  </a:lnTo>
                  <a:lnTo>
                    <a:pt x="1771" y="1088"/>
                  </a:lnTo>
                  <a:lnTo>
                    <a:pt x="1770" y="1089"/>
                  </a:lnTo>
                  <a:lnTo>
                    <a:pt x="1768" y="1089"/>
                  </a:lnTo>
                  <a:lnTo>
                    <a:pt x="1764" y="1089"/>
                  </a:lnTo>
                  <a:lnTo>
                    <a:pt x="1763" y="1091"/>
                  </a:lnTo>
                  <a:lnTo>
                    <a:pt x="1763" y="1091"/>
                  </a:lnTo>
                  <a:lnTo>
                    <a:pt x="1759" y="1093"/>
                  </a:lnTo>
                  <a:lnTo>
                    <a:pt x="1759" y="1095"/>
                  </a:lnTo>
                  <a:lnTo>
                    <a:pt x="1759" y="1095"/>
                  </a:lnTo>
                  <a:lnTo>
                    <a:pt x="1754" y="1100"/>
                  </a:lnTo>
                  <a:lnTo>
                    <a:pt x="1749" y="1100"/>
                  </a:lnTo>
                  <a:lnTo>
                    <a:pt x="1749" y="1102"/>
                  </a:lnTo>
                  <a:lnTo>
                    <a:pt x="1747" y="1102"/>
                  </a:lnTo>
                  <a:lnTo>
                    <a:pt x="1747" y="1103"/>
                  </a:lnTo>
                  <a:lnTo>
                    <a:pt x="1744" y="1103"/>
                  </a:lnTo>
                  <a:lnTo>
                    <a:pt x="1742" y="1102"/>
                  </a:lnTo>
                  <a:lnTo>
                    <a:pt x="1740" y="1100"/>
                  </a:lnTo>
                  <a:lnTo>
                    <a:pt x="1738" y="1100"/>
                  </a:lnTo>
                  <a:lnTo>
                    <a:pt x="1738" y="1098"/>
                  </a:lnTo>
                  <a:lnTo>
                    <a:pt x="1737" y="1098"/>
                  </a:lnTo>
                  <a:lnTo>
                    <a:pt x="1735" y="1098"/>
                  </a:lnTo>
                  <a:lnTo>
                    <a:pt x="1733" y="1100"/>
                  </a:lnTo>
                  <a:lnTo>
                    <a:pt x="1733" y="1100"/>
                  </a:lnTo>
                  <a:lnTo>
                    <a:pt x="1731" y="1100"/>
                  </a:lnTo>
                  <a:lnTo>
                    <a:pt x="1731" y="1102"/>
                  </a:lnTo>
                  <a:lnTo>
                    <a:pt x="1719" y="1100"/>
                  </a:lnTo>
                  <a:lnTo>
                    <a:pt x="1719" y="1102"/>
                  </a:lnTo>
                  <a:lnTo>
                    <a:pt x="1716" y="1103"/>
                  </a:lnTo>
                  <a:lnTo>
                    <a:pt x="1712" y="1103"/>
                  </a:lnTo>
                  <a:lnTo>
                    <a:pt x="1710" y="1102"/>
                  </a:lnTo>
                  <a:lnTo>
                    <a:pt x="1707" y="1100"/>
                  </a:lnTo>
                  <a:lnTo>
                    <a:pt x="1703" y="1096"/>
                  </a:lnTo>
                  <a:lnTo>
                    <a:pt x="1702" y="1093"/>
                  </a:lnTo>
                  <a:lnTo>
                    <a:pt x="1702" y="1089"/>
                  </a:lnTo>
                  <a:lnTo>
                    <a:pt x="1696" y="1089"/>
                  </a:lnTo>
                  <a:lnTo>
                    <a:pt x="1696" y="1091"/>
                  </a:lnTo>
                  <a:lnTo>
                    <a:pt x="1691" y="1095"/>
                  </a:lnTo>
                  <a:lnTo>
                    <a:pt x="1689" y="1102"/>
                  </a:lnTo>
                  <a:lnTo>
                    <a:pt x="1689" y="1102"/>
                  </a:lnTo>
                  <a:lnTo>
                    <a:pt x="1689" y="1103"/>
                  </a:lnTo>
                  <a:lnTo>
                    <a:pt x="1686" y="1105"/>
                  </a:lnTo>
                  <a:lnTo>
                    <a:pt x="1686" y="1112"/>
                  </a:lnTo>
                  <a:lnTo>
                    <a:pt x="1686" y="1112"/>
                  </a:lnTo>
                  <a:lnTo>
                    <a:pt x="1684" y="1117"/>
                  </a:lnTo>
                  <a:lnTo>
                    <a:pt x="1682" y="1117"/>
                  </a:lnTo>
                  <a:lnTo>
                    <a:pt x="1682" y="1119"/>
                  </a:lnTo>
                  <a:lnTo>
                    <a:pt x="1679" y="1121"/>
                  </a:lnTo>
                  <a:lnTo>
                    <a:pt x="1679" y="1128"/>
                  </a:lnTo>
                  <a:lnTo>
                    <a:pt x="1674" y="1131"/>
                  </a:lnTo>
                  <a:lnTo>
                    <a:pt x="1674" y="1131"/>
                  </a:lnTo>
                  <a:lnTo>
                    <a:pt x="1672" y="1131"/>
                  </a:lnTo>
                  <a:lnTo>
                    <a:pt x="1670" y="1133"/>
                  </a:lnTo>
                  <a:lnTo>
                    <a:pt x="1668" y="1133"/>
                  </a:lnTo>
                  <a:lnTo>
                    <a:pt x="1668" y="1135"/>
                  </a:lnTo>
                  <a:lnTo>
                    <a:pt x="1667" y="1135"/>
                  </a:lnTo>
                  <a:lnTo>
                    <a:pt x="1665" y="1136"/>
                  </a:lnTo>
                  <a:lnTo>
                    <a:pt x="1662" y="1138"/>
                  </a:lnTo>
                  <a:lnTo>
                    <a:pt x="1662" y="1140"/>
                  </a:lnTo>
                  <a:lnTo>
                    <a:pt x="1656" y="1140"/>
                  </a:lnTo>
                  <a:lnTo>
                    <a:pt x="1653" y="1142"/>
                  </a:lnTo>
                  <a:lnTo>
                    <a:pt x="1649" y="1142"/>
                  </a:lnTo>
                  <a:lnTo>
                    <a:pt x="1649" y="1145"/>
                  </a:lnTo>
                  <a:lnTo>
                    <a:pt x="1642" y="1152"/>
                  </a:lnTo>
                  <a:lnTo>
                    <a:pt x="1641" y="1163"/>
                  </a:lnTo>
                  <a:lnTo>
                    <a:pt x="1641" y="1163"/>
                  </a:lnTo>
                  <a:lnTo>
                    <a:pt x="1639" y="1166"/>
                  </a:lnTo>
                  <a:lnTo>
                    <a:pt x="1635" y="1170"/>
                  </a:lnTo>
                  <a:lnTo>
                    <a:pt x="1635" y="1178"/>
                  </a:lnTo>
                  <a:lnTo>
                    <a:pt x="1635" y="1178"/>
                  </a:lnTo>
                  <a:lnTo>
                    <a:pt x="1634" y="1178"/>
                  </a:lnTo>
                  <a:lnTo>
                    <a:pt x="1634" y="1180"/>
                  </a:lnTo>
                  <a:lnTo>
                    <a:pt x="1634" y="1182"/>
                  </a:lnTo>
                  <a:lnTo>
                    <a:pt x="1635" y="1182"/>
                  </a:lnTo>
                  <a:lnTo>
                    <a:pt x="1635" y="1189"/>
                  </a:lnTo>
                  <a:lnTo>
                    <a:pt x="1637" y="1191"/>
                  </a:lnTo>
                  <a:lnTo>
                    <a:pt x="1637" y="1206"/>
                  </a:lnTo>
                  <a:lnTo>
                    <a:pt x="1637" y="1206"/>
                  </a:lnTo>
                  <a:lnTo>
                    <a:pt x="1637" y="1208"/>
                  </a:lnTo>
                  <a:lnTo>
                    <a:pt x="1635" y="1208"/>
                  </a:lnTo>
                  <a:lnTo>
                    <a:pt x="1635" y="1213"/>
                  </a:lnTo>
                  <a:lnTo>
                    <a:pt x="1632" y="1215"/>
                  </a:lnTo>
                  <a:lnTo>
                    <a:pt x="1630" y="1220"/>
                  </a:lnTo>
                  <a:lnTo>
                    <a:pt x="1627" y="1222"/>
                  </a:lnTo>
                  <a:lnTo>
                    <a:pt x="1627" y="1224"/>
                  </a:lnTo>
                  <a:lnTo>
                    <a:pt x="1621" y="1232"/>
                  </a:lnTo>
                  <a:lnTo>
                    <a:pt x="1616" y="1232"/>
                  </a:lnTo>
                  <a:lnTo>
                    <a:pt x="1607" y="1243"/>
                  </a:lnTo>
                  <a:lnTo>
                    <a:pt x="1604" y="1245"/>
                  </a:lnTo>
                  <a:lnTo>
                    <a:pt x="1602" y="1248"/>
                  </a:lnTo>
                  <a:lnTo>
                    <a:pt x="1599" y="1248"/>
                  </a:lnTo>
                  <a:lnTo>
                    <a:pt x="1597" y="1250"/>
                  </a:lnTo>
                  <a:lnTo>
                    <a:pt x="1595" y="1253"/>
                  </a:lnTo>
                  <a:lnTo>
                    <a:pt x="1595" y="1253"/>
                  </a:lnTo>
                  <a:lnTo>
                    <a:pt x="1595" y="1253"/>
                  </a:lnTo>
                  <a:lnTo>
                    <a:pt x="1593" y="1253"/>
                  </a:lnTo>
                  <a:lnTo>
                    <a:pt x="1590" y="1253"/>
                  </a:lnTo>
                  <a:lnTo>
                    <a:pt x="1588" y="1253"/>
                  </a:lnTo>
                  <a:lnTo>
                    <a:pt x="1588" y="1257"/>
                  </a:lnTo>
                  <a:lnTo>
                    <a:pt x="1586" y="1259"/>
                  </a:lnTo>
                  <a:lnTo>
                    <a:pt x="1585" y="1260"/>
                  </a:lnTo>
                  <a:lnTo>
                    <a:pt x="1583" y="1260"/>
                  </a:lnTo>
                  <a:lnTo>
                    <a:pt x="1583" y="1266"/>
                  </a:lnTo>
                  <a:lnTo>
                    <a:pt x="1581" y="1266"/>
                  </a:lnTo>
                  <a:lnTo>
                    <a:pt x="1581" y="1269"/>
                  </a:lnTo>
                  <a:lnTo>
                    <a:pt x="1578" y="1271"/>
                  </a:lnTo>
                  <a:lnTo>
                    <a:pt x="1576" y="1273"/>
                  </a:lnTo>
                  <a:lnTo>
                    <a:pt x="1576" y="1274"/>
                  </a:lnTo>
                  <a:lnTo>
                    <a:pt x="1571" y="1280"/>
                  </a:lnTo>
                  <a:lnTo>
                    <a:pt x="1571" y="1281"/>
                  </a:lnTo>
                  <a:lnTo>
                    <a:pt x="1569" y="1283"/>
                  </a:lnTo>
                  <a:lnTo>
                    <a:pt x="1569" y="1290"/>
                  </a:lnTo>
                  <a:lnTo>
                    <a:pt x="1566" y="1290"/>
                  </a:lnTo>
                  <a:lnTo>
                    <a:pt x="1567" y="1294"/>
                  </a:lnTo>
                  <a:lnTo>
                    <a:pt x="1564" y="1295"/>
                  </a:lnTo>
                  <a:lnTo>
                    <a:pt x="1564" y="1299"/>
                  </a:lnTo>
                  <a:lnTo>
                    <a:pt x="1562" y="1299"/>
                  </a:lnTo>
                  <a:lnTo>
                    <a:pt x="1562" y="1302"/>
                  </a:lnTo>
                  <a:lnTo>
                    <a:pt x="1562" y="1302"/>
                  </a:lnTo>
                  <a:lnTo>
                    <a:pt x="1562" y="1304"/>
                  </a:lnTo>
                  <a:lnTo>
                    <a:pt x="1560" y="1304"/>
                  </a:lnTo>
                  <a:lnTo>
                    <a:pt x="1560" y="1308"/>
                  </a:lnTo>
                  <a:lnTo>
                    <a:pt x="1560" y="1308"/>
                  </a:lnTo>
                  <a:lnTo>
                    <a:pt x="1560" y="1311"/>
                  </a:lnTo>
                  <a:lnTo>
                    <a:pt x="1557" y="1311"/>
                  </a:lnTo>
                  <a:lnTo>
                    <a:pt x="1557" y="1313"/>
                  </a:lnTo>
                  <a:lnTo>
                    <a:pt x="1557" y="1315"/>
                  </a:lnTo>
                  <a:lnTo>
                    <a:pt x="1555" y="1316"/>
                  </a:lnTo>
                  <a:lnTo>
                    <a:pt x="1553" y="1316"/>
                  </a:lnTo>
                  <a:lnTo>
                    <a:pt x="1552" y="1320"/>
                  </a:lnTo>
                  <a:lnTo>
                    <a:pt x="1552" y="1320"/>
                  </a:lnTo>
                  <a:lnTo>
                    <a:pt x="1552" y="1321"/>
                  </a:lnTo>
                  <a:lnTo>
                    <a:pt x="1550" y="1321"/>
                  </a:lnTo>
                  <a:lnTo>
                    <a:pt x="1552" y="1325"/>
                  </a:lnTo>
                  <a:lnTo>
                    <a:pt x="1548" y="1325"/>
                  </a:lnTo>
                  <a:lnTo>
                    <a:pt x="1548" y="1328"/>
                  </a:lnTo>
                  <a:lnTo>
                    <a:pt x="1548" y="1328"/>
                  </a:lnTo>
                  <a:lnTo>
                    <a:pt x="1546" y="1335"/>
                  </a:lnTo>
                  <a:lnTo>
                    <a:pt x="1545" y="1335"/>
                  </a:lnTo>
                  <a:lnTo>
                    <a:pt x="1545" y="1341"/>
                  </a:lnTo>
                  <a:lnTo>
                    <a:pt x="1541" y="1341"/>
                  </a:lnTo>
                  <a:lnTo>
                    <a:pt x="1541" y="1344"/>
                  </a:lnTo>
                  <a:lnTo>
                    <a:pt x="1539" y="1348"/>
                  </a:lnTo>
                  <a:lnTo>
                    <a:pt x="1539" y="1349"/>
                  </a:lnTo>
                  <a:lnTo>
                    <a:pt x="1536" y="1349"/>
                  </a:lnTo>
                  <a:lnTo>
                    <a:pt x="1534" y="1353"/>
                  </a:lnTo>
                  <a:lnTo>
                    <a:pt x="1532" y="1353"/>
                  </a:lnTo>
                  <a:lnTo>
                    <a:pt x="1534" y="1360"/>
                  </a:lnTo>
                  <a:lnTo>
                    <a:pt x="1532" y="1360"/>
                  </a:lnTo>
                  <a:lnTo>
                    <a:pt x="1532" y="1362"/>
                  </a:lnTo>
                  <a:lnTo>
                    <a:pt x="1532" y="1362"/>
                  </a:lnTo>
                  <a:lnTo>
                    <a:pt x="1532" y="1363"/>
                  </a:lnTo>
                  <a:lnTo>
                    <a:pt x="1532" y="1365"/>
                  </a:lnTo>
                  <a:lnTo>
                    <a:pt x="1532" y="1365"/>
                  </a:lnTo>
                  <a:lnTo>
                    <a:pt x="1532" y="1370"/>
                  </a:lnTo>
                  <a:lnTo>
                    <a:pt x="1534" y="1370"/>
                  </a:lnTo>
                  <a:lnTo>
                    <a:pt x="1536" y="1374"/>
                  </a:lnTo>
                  <a:lnTo>
                    <a:pt x="1538" y="1377"/>
                  </a:lnTo>
                  <a:lnTo>
                    <a:pt x="1539" y="1379"/>
                  </a:lnTo>
                  <a:lnTo>
                    <a:pt x="1539" y="1381"/>
                  </a:lnTo>
                  <a:lnTo>
                    <a:pt x="1541" y="1381"/>
                  </a:lnTo>
                  <a:lnTo>
                    <a:pt x="1541" y="1383"/>
                  </a:lnTo>
                  <a:lnTo>
                    <a:pt x="1541" y="1384"/>
                  </a:lnTo>
                  <a:lnTo>
                    <a:pt x="1539" y="1386"/>
                  </a:lnTo>
                  <a:lnTo>
                    <a:pt x="1539" y="1386"/>
                  </a:lnTo>
                  <a:lnTo>
                    <a:pt x="1539" y="1388"/>
                  </a:lnTo>
                  <a:lnTo>
                    <a:pt x="1539" y="1388"/>
                  </a:lnTo>
                  <a:lnTo>
                    <a:pt x="1541" y="1391"/>
                  </a:lnTo>
                  <a:lnTo>
                    <a:pt x="1541" y="1393"/>
                  </a:lnTo>
                  <a:lnTo>
                    <a:pt x="1541" y="1397"/>
                  </a:lnTo>
                  <a:lnTo>
                    <a:pt x="1539" y="1398"/>
                  </a:lnTo>
                  <a:lnTo>
                    <a:pt x="1539" y="1405"/>
                  </a:lnTo>
                  <a:lnTo>
                    <a:pt x="1539" y="1405"/>
                  </a:lnTo>
                  <a:lnTo>
                    <a:pt x="1541" y="1409"/>
                  </a:lnTo>
                  <a:lnTo>
                    <a:pt x="1541" y="1409"/>
                  </a:lnTo>
                  <a:lnTo>
                    <a:pt x="1541" y="1412"/>
                  </a:lnTo>
                  <a:lnTo>
                    <a:pt x="1543" y="1412"/>
                  </a:lnTo>
                  <a:lnTo>
                    <a:pt x="1541" y="1424"/>
                  </a:lnTo>
                  <a:lnTo>
                    <a:pt x="1545" y="1426"/>
                  </a:lnTo>
                  <a:lnTo>
                    <a:pt x="1545" y="1428"/>
                  </a:lnTo>
                  <a:lnTo>
                    <a:pt x="1543" y="1428"/>
                  </a:lnTo>
                  <a:lnTo>
                    <a:pt x="1543" y="1430"/>
                  </a:lnTo>
                  <a:lnTo>
                    <a:pt x="1541" y="1430"/>
                  </a:lnTo>
                  <a:lnTo>
                    <a:pt x="1543" y="1442"/>
                  </a:lnTo>
                  <a:lnTo>
                    <a:pt x="1541" y="1442"/>
                  </a:lnTo>
                  <a:lnTo>
                    <a:pt x="1541" y="1445"/>
                  </a:lnTo>
                  <a:lnTo>
                    <a:pt x="1541" y="1445"/>
                  </a:lnTo>
                  <a:lnTo>
                    <a:pt x="1541" y="1451"/>
                  </a:lnTo>
                  <a:lnTo>
                    <a:pt x="1539" y="1451"/>
                  </a:lnTo>
                  <a:lnTo>
                    <a:pt x="1539" y="1452"/>
                  </a:lnTo>
                  <a:lnTo>
                    <a:pt x="1539" y="1452"/>
                  </a:lnTo>
                  <a:lnTo>
                    <a:pt x="1538" y="1463"/>
                  </a:lnTo>
                  <a:lnTo>
                    <a:pt x="1539" y="1463"/>
                  </a:lnTo>
                  <a:lnTo>
                    <a:pt x="1539" y="1470"/>
                  </a:lnTo>
                  <a:lnTo>
                    <a:pt x="1538" y="1470"/>
                  </a:lnTo>
                  <a:lnTo>
                    <a:pt x="1536" y="1473"/>
                  </a:lnTo>
                  <a:lnTo>
                    <a:pt x="1536" y="1475"/>
                  </a:lnTo>
                  <a:lnTo>
                    <a:pt x="1534" y="1479"/>
                  </a:lnTo>
                  <a:lnTo>
                    <a:pt x="1532" y="1479"/>
                  </a:lnTo>
                  <a:lnTo>
                    <a:pt x="1532" y="1479"/>
                  </a:lnTo>
                  <a:lnTo>
                    <a:pt x="1532" y="1479"/>
                  </a:lnTo>
                  <a:lnTo>
                    <a:pt x="1531" y="1479"/>
                  </a:lnTo>
                  <a:lnTo>
                    <a:pt x="1531" y="1484"/>
                  </a:lnTo>
                  <a:lnTo>
                    <a:pt x="1529" y="1486"/>
                  </a:lnTo>
                  <a:lnTo>
                    <a:pt x="1529" y="1486"/>
                  </a:lnTo>
                  <a:lnTo>
                    <a:pt x="1527" y="1486"/>
                  </a:lnTo>
                  <a:lnTo>
                    <a:pt x="1527" y="1486"/>
                  </a:lnTo>
                  <a:lnTo>
                    <a:pt x="1527" y="1487"/>
                  </a:lnTo>
                  <a:lnTo>
                    <a:pt x="1529" y="1489"/>
                  </a:lnTo>
                  <a:lnTo>
                    <a:pt x="1531" y="1489"/>
                  </a:lnTo>
                  <a:lnTo>
                    <a:pt x="1532" y="1503"/>
                  </a:lnTo>
                  <a:lnTo>
                    <a:pt x="1536" y="1503"/>
                  </a:lnTo>
                  <a:lnTo>
                    <a:pt x="1538" y="1510"/>
                  </a:lnTo>
                  <a:lnTo>
                    <a:pt x="1536" y="1510"/>
                  </a:lnTo>
                  <a:lnTo>
                    <a:pt x="1536" y="1517"/>
                  </a:lnTo>
                  <a:lnTo>
                    <a:pt x="1539" y="1517"/>
                  </a:lnTo>
                  <a:lnTo>
                    <a:pt x="1539" y="1519"/>
                  </a:lnTo>
                  <a:lnTo>
                    <a:pt x="1536" y="1520"/>
                  </a:lnTo>
                  <a:lnTo>
                    <a:pt x="1536" y="1522"/>
                  </a:lnTo>
                  <a:lnTo>
                    <a:pt x="1538" y="1524"/>
                  </a:lnTo>
                  <a:lnTo>
                    <a:pt x="1538" y="1524"/>
                  </a:lnTo>
                  <a:lnTo>
                    <a:pt x="1539" y="1524"/>
                  </a:lnTo>
                  <a:lnTo>
                    <a:pt x="1541" y="1526"/>
                  </a:lnTo>
                  <a:lnTo>
                    <a:pt x="1539" y="1529"/>
                  </a:lnTo>
                  <a:lnTo>
                    <a:pt x="1543" y="1531"/>
                  </a:lnTo>
                  <a:lnTo>
                    <a:pt x="1545" y="1533"/>
                  </a:lnTo>
                  <a:lnTo>
                    <a:pt x="1548" y="1533"/>
                  </a:lnTo>
                  <a:lnTo>
                    <a:pt x="1548" y="1536"/>
                  </a:lnTo>
                  <a:lnTo>
                    <a:pt x="1553" y="1536"/>
                  </a:lnTo>
                  <a:lnTo>
                    <a:pt x="1552" y="1538"/>
                  </a:lnTo>
                  <a:lnTo>
                    <a:pt x="1553" y="1540"/>
                  </a:lnTo>
                  <a:lnTo>
                    <a:pt x="1553" y="1540"/>
                  </a:lnTo>
                  <a:lnTo>
                    <a:pt x="1553" y="1541"/>
                  </a:lnTo>
                  <a:lnTo>
                    <a:pt x="1553" y="1541"/>
                  </a:lnTo>
                  <a:lnTo>
                    <a:pt x="1553" y="1543"/>
                  </a:lnTo>
                  <a:lnTo>
                    <a:pt x="1553" y="1545"/>
                  </a:lnTo>
                  <a:lnTo>
                    <a:pt x="1553" y="1545"/>
                  </a:lnTo>
                  <a:lnTo>
                    <a:pt x="1555" y="1547"/>
                  </a:lnTo>
                  <a:lnTo>
                    <a:pt x="1557" y="1547"/>
                  </a:lnTo>
                  <a:lnTo>
                    <a:pt x="1560" y="1548"/>
                  </a:lnTo>
                  <a:lnTo>
                    <a:pt x="1560" y="1550"/>
                  </a:lnTo>
                  <a:lnTo>
                    <a:pt x="1562" y="1550"/>
                  </a:lnTo>
                  <a:lnTo>
                    <a:pt x="1564" y="1552"/>
                  </a:lnTo>
                  <a:lnTo>
                    <a:pt x="1566" y="1554"/>
                  </a:lnTo>
                  <a:lnTo>
                    <a:pt x="1566" y="1555"/>
                  </a:lnTo>
                  <a:lnTo>
                    <a:pt x="1567" y="1555"/>
                  </a:lnTo>
                  <a:lnTo>
                    <a:pt x="1567" y="1557"/>
                  </a:lnTo>
                  <a:lnTo>
                    <a:pt x="1567" y="1559"/>
                  </a:lnTo>
                  <a:lnTo>
                    <a:pt x="1566" y="1559"/>
                  </a:lnTo>
                  <a:lnTo>
                    <a:pt x="1567" y="1559"/>
                  </a:lnTo>
                  <a:lnTo>
                    <a:pt x="1567" y="1562"/>
                  </a:lnTo>
                  <a:lnTo>
                    <a:pt x="1569" y="1562"/>
                  </a:lnTo>
                  <a:lnTo>
                    <a:pt x="1569" y="1566"/>
                  </a:lnTo>
                  <a:lnTo>
                    <a:pt x="1574" y="1566"/>
                  </a:lnTo>
                  <a:lnTo>
                    <a:pt x="1574" y="1571"/>
                  </a:lnTo>
                  <a:lnTo>
                    <a:pt x="1574" y="1576"/>
                  </a:lnTo>
                  <a:lnTo>
                    <a:pt x="1576" y="1576"/>
                  </a:lnTo>
                  <a:lnTo>
                    <a:pt x="1576" y="1582"/>
                  </a:lnTo>
                  <a:lnTo>
                    <a:pt x="1579" y="1582"/>
                  </a:lnTo>
                  <a:lnTo>
                    <a:pt x="1579" y="1582"/>
                  </a:lnTo>
                  <a:lnTo>
                    <a:pt x="1581" y="1583"/>
                  </a:lnTo>
                  <a:lnTo>
                    <a:pt x="1583" y="1583"/>
                  </a:lnTo>
                  <a:lnTo>
                    <a:pt x="1581" y="1590"/>
                  </a:lnTo>
                  <a:lnTo>
                    <a:pt x="1581" y="1590"/>
                  </a:lnTo>
                  <a:lnTo>
                    <a:pt x="1583" y="1590"/>
                  </a:lnTo>
                  <a:lnTo>
                    <a:pt x="1583" y="1592"/>
                  </a:lnTo>
                  <a:lnTo>
                    <a:pt x="1581" y="1592"/>
                  </a:lnTo>
                  <a:lnTo>
                    <a:pt x="1583" y="1596"/>
                  </a:lnTo>
                  <a:lnTo>
                    <a:pt x="1583" y="1596"/>
                  </a:lnTo>
                  <a:lnTo>
                    <a:pt x="1585" y="1596"/>
                  </a:lnTo>
                  <a:lnTo>
                    <a:pt x="1585" y="1597"/>
                  </a:lnTo>
                  <a:lnTo>
                    <a:pt x="1585" y="1597"/>
                  </a:lnTo>
                  <a:lnTo>
                    <a:pt x="1585" y="1597"/>
                  </a:lnTo>
                  <a:lnTo>
                    <a:pt x="1586" y="1599"/>
                  </a:lnTo>
                  <a:lnTo>
                    <a:pt x="1586" y="1601"/>
                  </a:lnTo>
                  <a:lnTo>
                    <a:pt x="1586" y="1601"/>
                  </a:lnTo>
                  <a:lnTo>
                    <a:pt x="1585" y="1601"/>
                  </a:lnTo>
                  <a:lnTo>
                    <a:pt x="1585" y="1603"/>
                  </a:lnTo>
                  <a:lnTo>
                    <a:pt x="1583" y="1603"/>
                  </a:lnTo>
                  <a:lnTo>
                    <a:pt x="1583" y="1603"/>
                  </a:lnTo>
                  <a:lnTo>
                    <a:pt x="1590" y="1604"/>
                  </a:lnTo>
                  <a:lnTo>
                    <a:pt x="1590" y="1611"/>
                  </a:lnTo>
                  <a:lnTo>
                    <a:pt x="1595" y="1613"/>
                  </a:lnTo>
                  <a:lnTo>
                    <a:pt x="1595" y="1617"/>
                  </a:lnTo>
                  <a:lnTo>
                    <a:pt x="1597" y="1618"/>
                  </a:lnTo>
                  <a:lnTo>
                    <a:pt x="1597" y="1620"/>
                  </a:lnTo>
                  <a:lnTo>
                    <a:pt x="1599" y="1623"/>
                  </a:lnTo>
                  <a:lnTo>
                    <a:pt x="1600" y="1623"/>
                  </a:lnTo>
                  <a:lnTo>
                    <a:pt x="1602" y="1625"/>
                  </a:lnTo>
                  <a:lnTo>
                    <a:pt x="1607" y="1625"/>
                  </a:lnTo>
                  <a:lnTo>
                    <a:pt x="1614" y="1632"/>
                  </a:lnTo>
                  <a:lnTo>
                    <a:pt x="1614" y="1634"/>
                  </a:lnTo>
                  <a:lnTo>
                    <a:pt x="1616" y="1636"/>
                  </a:lnTo>
                  <a:lnTo>
                    <a:pt x="1616" y="1637"/>
                  </a:lnTo>
                  <a:lnTo>
                    <a:pt x="1618" y="1637"/>
                  </a:lnTo>
                  <a:lnTo>
                    <a:pt x="1620" y="1641"/>
                  </a:lnTo>
                  <a:lnTo>
                    <a:pt x="1623" y="1641"/>
                  </a:lnTo>
                  <a:lnTo>
                    <a:pt x="1625" y="1644"/>
                  </a:lnTo>
                  <a:lnTo>
                    <a:pt x="1628" y="1644"/>
                  </a:lnTo>
                  <a:lnTo>
                    <a:pt x="1630" y="1646"/>
                  </a:lnTo>
                  <a:lnTo>
                    <a:pt x="1632" y="1648"/>
                  </a:lnTo>
                  <a:lnTo>
                    <a:pt x="1634" y="1650"/>
                  </a:lnTo>
                  <a:lnTo>
                    <a:pt x="1635" y="1650"/>
                  </a:lnTo>
                  <a:lnTo>
                    <a:pt x="1637" y="1655"/>
                  </a:lnTo>
                  <a:lnTo>
                    <a:pt x="1639" y="1657"/>
                  </a:lnTo>
                  <a:lnTo>
                    <a:pt x="1642" y="1660"/>
                  </a:lnTo>
                  <a:lnTo>
                    <a:pt x="1644" y="1662"/>
                  </a:lnTo>
                  <a:lnTo>
                    <a:pt x="1648" y="1664"/>
                  </a:lnTo>
                  <a:lnTo>
                    <a:pt x="1649" y="1667"/>
                  </a:lnTo>
                  <a:lnTo>
                    <a:pt x="1656" y="1667"/>
                  </a:lnTo>
                  <a:lnTo>
                    <a:pt x="1656" y="1667"/>
                  </a:lnTo>
                  <a:lnTo>
                    <a:pt x="1658" y="1671"/>
                  </a:lnTo>
                  <a:lnTo>
                    <a:pt x="1662" y="1672"/>
                  </a:lnTo>
                  <a:lnTo>
                    <a:pt x="1672" y="1669"/>
                  </a:lnTo>
                  <a:lnTo>
                    <a:pt x="1682" y="1664"/>
                  </a:lnTo>
                  <a:lnTo>
                    <a:pt x="1689" y="1657"/>
                  </a:lnTo>
                  <a:lnTo>
                    <a:pt x="1712" y="1657"/>
                  </a:lnTo>
                  <a:lnTo>
                    <a:pt x="1712" y="1658"/>
                  </a:lnTo>
                  <a:lnTo>
                    <a:pt x="1717" y="1658"/>
                  </a:lnTo>
                  <a:lnTo>
                    <a:pt x="1717" y="1660"/>
                  </a:lnTo>
                  <a:lnTo>
                    <a:pt x="1719" y="1660"/>
                  </a:lnTo>
                  <a:lnTo>
                    <a:pt x="1721" y="1662"/>
                  </a:lnTo>
                  <a:lnTo>
                    <a:pt x="1733" y="1662"/>
                  </a:lnTo>
                  <a:lnTo>
                    <a:pt x="1733" y="1662"/>
                  </a:lnTo>
                  <a:lnTo>
                    <a:pt x="1740" y="1658"/>
                  </a:lnTo>
                  <a:lnTo>
                    <a:pt x="1740" y="1658"/>
                  </a:lnTo>
                  <a:lnTo>
                    <a:pt x="1744" y="1658"/>
                  </a:lnTo>
                  <a:lnTo>
                    <a:pt x="1744" y="1657"/>
                  </a:lnTo>
                  <a:lnTo>
                    <a:pt x="1745" y="1657"/>
                  </a:lnTo>
                  <a:lnTo>
                    <a:pt x="1745" y="1655"/>
                  </a:lnTo>
                  <a:lnTo>
                    <a:pt x="1752" y="1655"/>
                  </a:lnTo>
                  <a:lnTo>
                    <a:pt x="1754" y="1653"/>
                  </a:lnTo>
                  <a:lnTo>
                    <a:pt x="1758" y="1653"/>
                  </a:lnTo>
                  <a:lnTo>
                    <a:pt x="1758" y="1651"/>
                  </a:lnTo>
                  <a:lnTo>
                    <a:pt x="1759" y="1651"/>
                  </a:lnTo>
                  <a:lnTo>
                    <a:pt x="1759" y="1650"/>
                  </a:lnTo>
                  <a:lnTo>
                    <a:pt x="1773" y="1650"/>
                  </a:lnTo>
                  <a:lnTo>
                    <a:pt x="1773" y="1650"/>
                  </a:lnTo>
                  <a:lnTo>
                    <a:pt x="1777" y="1650"/>
                  </a:lnTo>
                  <a:lnTo>
                    <a:pt x="1778" y="1646"/>
                  </a:lnTo>
                  <a:lnTo>
                    <a:pt x="1785" y="1646"/>
                  </a:lnTo>
                  <a:lnTo>
                    <a:pt x="1784" y="1643"/>
                  </a:lnTo>
                  <a:lnTo>
                    <a:pt x="1784" y="1639"/>
                  </a:lnTo>
                  <a:lnTo>
                    <a:pt x="1780" y="1637"/>
                  </a:lnTo>
                  <a:lnTo>
                    <a:pt x="1780" y="1637"/>
                  </a:lnTo>
                  <a:lnTo>
                    <a:pt x="1782" y="1637"/>
                  </a:lnTo>
                  <a:lnTo>
                    <a:pt x="1785" y="1637"/>
                  </a:lnTo>
                  <a:lnTo>
                    <a:pt x="1787" y="1641"/>
                  </a:lnTo>
                  <a:lnTo>
                    <a:pt x="1787" y="1643"/>
                  </a:lnTo>
                  <a:lnTo>
                    <a:pt x="1787" y="1644"/>
                  </a:lnTo>
                  <a:lnTo>
                    <a:pt x="1791" y="1644"/>
                  </a:lnTo>
                  <a:lnTo>
                    <a:pt x="1792" y="1641"/>
                  </a:lnTo>
                  <a:lnTo>
                    <a:pt x="1794" y="1639"/>
                  </a:lnTo>
                  <a:lnTo>
                    <a:pt x="1794" y="1637"/>
                  </a:lnTo>
                  <a:lnTo>
                    <a:pt x="1794" y="1637"/>
                  </a:lnTo>
                  <a:lnTo>
                    <a:pt x="1794" y="1641"/>
                  </a:lnTo>
                  <a:lnTo>
                    <a:pt x="1796" y="1643"/>
                  </a:lnTo>
                  <a:lnTo>
                    <a:pt x="1796" y="1643"/>
                  </a:lnTo>
                  <a:lnTo>
                    <a:pt x="1796" y="1643"/>
                  </a:lnTo>
                  <a:lnTo>
                    <a:pt x="1792" y="1644"/>
                  </a:lnTo>
                  <a:lnTo>
                    <a:pt x="1792" y="1646"/>
                  </a:lnTo>
                  <a:lnTo>
                    <a:pt x="1794" y="1646"/>
                  </a:lnTo>
                  <a:lnTo>
                    <a:pt x="1796" y="1646"/>
                  </a:lnTo>
                  <a:lnTo>
                    <a:pt x="1796" y="1644"/>
                  </a:lnTo>
                  <a:lnTo>
                    <a:pt x="1798" y="1644"/>
                  </a:lnTo>
                  <a:lnTo>
                    <a:pt x="1798" y="1644"/>
                  </a:lnTo>
                  <a:lnTo>
                    <a:pt x="1798" y="1641"/>
                  </a:lnTo>
                  <a:lnTo>
                    <a:pt x="1799" y="1643"/>
                  </a:lnTo>
                  <a:lnTo>
                    <a:pt x="1799" y="1641"/>
                  </a:lnTo>
                  <a:lnTo>
                    <a:pt x="1803" y="1641"/>
                  </a:lnTo>
                  <a:lnTo>
                    <a:pt x="1805" y="1639"/>
                  </a:lnTo>
                  <a:lnTo>
                    <a:pt x="1805" y="1637"/>
                  </a:lnTo>
                  <a:lnTo>
                    <a:pt x="1806" y="1636"/>
                  </a:lnTo>
                  <a:lnTo>
                    <a:pt x="1817" y="1634"/>
                  </a:lnTo>
                  <a:lnTo>
                    <a:pt x="1819" y="1632"/>
                  </a:lnTo>
                  <a:lnTo>
                    <a:pt x="1820" y="1632"/>
                  </a:lnTo>
                  <a:lnTo>
                    <a:pt x="1820" y="1630"/>
                  </a:lnTo>
                  <a:lnTo>
                    <a:pt x="1827" y="1630"/>
                  </a:lnTo>
                  <a:lnTo>
                    <a:pt x="1827" y="1632"/>
                  </a:lnTo>
                  <a:lnTo>
                    <a:pt x="1824" y="1632"/>
                  </a:lnTo>
                  <a:lnTo>
                    <a:pt x="1824" y="1634"/>
                  </a:lnTo>
                  <a:lnTo>
                    <a:pt x="1840" y="1634"/>
                  </a:lnTo>
                  <a:lnTo>
                    <a:pt x="1841" y="1637"/>
                  </a:lnTo>
                  <a:lnTo>
                    <a:pt x="1843" y="1637"/>
                  </a:lnTo>
                  <a:lnTo>
                    <a:pt x="1845" y="1637"/>
                  </a:lnTo>
                  <a:lnTo>
                    <a:pt x="1845" y="1637"/>
                  </a:lnTo>
                  <a:lnTo>
                    <a:pt x="1845" y="1639"/>
                  </a:lnTo>
                  <a:lnTo>
                    <a:pt x="1845" y="1641"/>
                  </a:lnTo>
                  <a:lnTo>
                    <a:pt x="1848" y="1641"/>
                  </a:lnTo>
                  <a:lnTo>
                    <a:pt x="1848" y="1641"/>
                  </a:lnTo>
                  <a:lnTo>
                    <a:pt x="1850" y="1643"/>
                  </a:lnTo>
                  <a:lnTo>
                    <a:pt x="1854" y="1643"/>
                  </a:lnTo>
                  <a:lnTo>
                    <a:pt x="1854" y="1646"/>
                  </a:lnTo>
                  <a:lnTo>
                    <a:pt x="1855" y="1646"/>
                  </a:lnTo>
                  <a:lnTo>
                    <a:pt x="1857" y="1651"/>
                  </a:lnTo>
                  <a:lnTo>
                    <a:pt x="1859" y="1653"/>
                  </a:lnTo>
                  <a:lnTo>
                    <a:pt x="1857" y="1655"/>
                  </a:lnTo>
                  <a:lnTo>
                    <a:pt x="1854" y="1657"/>
                  </a:lnTo>
                  <a:lnTo>
                    <a:pt x="1855" y="1660"/>
                  </a:lnTo>
                  <a:lnTo>
                    <a:pt x="1857" y="1660"/>
                  </a:lnTo>
                  <a:lnTo>
                    <a:pt x="1857" y="1664"/>
                  </a:lnTo>
                  <a:lnTo>
                    <a:pt x="1857" y="1664"/>
                  </a:lnTo>
                  <a:lnTo>
                    <a:pt x="1857" y="1665"/>
                  </a:lnTo>
                  <a:lnTo>
                    <a:pt x="1860" y="1667"/>
                  </a:lnTo>
                  <a:lnTo>
                    <a:pt x="1860" y="1669"/>
                  </a:lnTo>
                  <a:lnTo>
                    <a:pt x="1860" y="1669"/>
                  </a:lnTo>
                  <a:lnTo>
                    <a:pt x="1860" y="1669"/>
                  </a:lnTo>
                  <a:lnTo>
                    <a:pt x="1860" y="1669"/>
                  </a:lnTo>
                  <a:lnTo>
                    <a:pt x="1862" y="1671"/>
                  </a:lnTo>
                  <a:lnTo>
                    <a:pt x="1862" y="1672"/>
                  </a:lnTo>
                  <a:lnTo>
                    <a:pt x="1874" y="1671"/>
                  </a:lnTo>
                  <a:lnTo>
                    <a:pt x="1874" y="1669"/>
                  </a:lnTo>
                  <a:lnTo>
                    <a:pt x="1876" y="1669"/>
                  </a:lnTo>
                  <a:lnTo>
                    <a:pt x="1876" y="1669"/>
                  </a:lnTo>
                  <a:lnTo>
                    <a:pt x="1876" y="1671"/>
                  </a:lnTo>
                  <a:lnTo>
                    <a:pt x="1878" y="1671"/>
                  </a:lnTo>
                  <a:lnTo>
                    <a:pt x="1880" y="1669"/>
                  </a:lnTo>
                  <a:lnTo>
                    <a:pt x="1881" y="1669"/>
                  </a:lnTo>
                  <a:lnTo>
                    <a:pt x="1881" y="1667"/>
                  </a:lnTo>
                  <a:lnTo>
                    <a:pt x="1881" y="1669"/>
                  </a:lnTo>
                  <a:lnTo>
                    <a:pt x="1883" y="1669"/>
                  </a:lnTo>
                  <a:lnTo>
                    <a:pt x="1885" y="1667"/>
                  </a:lnTo>
                  <a:lnTo>
                    <a:pt x="1885" y="1665"/>
                  </a:lnTo>
                  <a:lnTo>
                    <a:pt x="1887" y="1665"/>
                  </a:lnTo>
                  <a:lnTo>
                    <a:pt x="1887" y="1664"/>
                  </a:lnTo>
                  <a:lnTo>
                    <a:pt x="1892" y="1664"/>
                  </a:lnTo>
                  <a:lnTo>
                    <a:pt x="1892" y="1665"/>
                  </a:lnTo>
                  <a:lnTo>
                    <a:pt x="1894" y="1665"/>
                  </a:lnTo>
                  <a:lnTo>
                    <a:pt x="1894" y="1667"/>
                  </a:lnTo>
                  <a:lnTo>
                    <a:pt x="1895" y="1667"/>
                  </a:lnTo>
                  <a:lnTo>
                    <a:pt x="1895" y="1664"/>
                  </a:lnTo>
                  <a:lnTo>
                    <a:pt x="1895" y="1664"/>
                  </a:lnTo>
                  <a:lnTo>
                    <a:pt x="1895" y="1665"/>
                  </a:lnTo>
                  <a:lnTo>
                    <a:pt x="1897" y="1665"/>
                  </a:lnTo>
                  <a:lnTo>
                    <a:pt x="1897" y="1665"/>
                  </a:lnTo>
                  <a:lnTo>
                    <a:pt x="1899" y="1667"/>
                  </a:lnTo>
                  <a:lnTo>
                    <a:pt x="1902" y="1667"/>
                  </a:lnTo>
                  <a:lnTo>
                    <a:pt x="1904" y="1665"/>
                  </a:lnTo>
                  <a:lnTo>
                    <a:pt x="1904" y="1665"/>
                  </a:lnTo>
                  <a:lnTo>
                    <a:pt x="1904" y="1667"/>
                  </a:lnTo>
                  <a:lnTo>
                    <a:pt x="1904" y="1669"/>
                  </a:lnTo>
                  <a:lnTo>
                    <a:pt x="1904" y="1672"/>
                  </a:lnTo>
                  <a:lnTo>
                    <a:pt x="1906" y="1674"/>
                  </a:lnTo>
                  <a:lnTo>
                    <a:pt x="1909" y="1674"/>
                  </a:lnTo>
                  <a:lnTo>
                    <a:pt x="1911" y="1674"/>
                  </a:lnTo>
                  <a:lnTo>
                    <a:pt x="1913" y="1672"/>
                  </a:lnTo>
                  <a:lnTo>
                    <a:pt x="1916" y="1672"/>
                  </a:lnTo>
                  <a:lnTo>
                    <a:pt x="1916" y="1674"/>
                  </a:lnTo>
                  <a:lnTo>
                    <a:pt x="1915" y="1674"/>
                  </a:lnTo>
                  <a:lnTo>
                    <a:pt x="1913" y="1676"/>
                  </a:lnTo>
                  <a:lnTo>
                    <a:pt x="1913" y="1678"/>
                  </a:lnTo>
                  <a:lnTo>
                    <a:pt x="1913" y="1678"/>
                  </a:lnTo>
                  <a:lnTo>
                    <a:pt x="1915" y="1679"/>
                  </a:lnTo>
                  <a:lnTo>
                    <a:pt x="1915" y="1679"/>
                  </a:lnTo>
                  <a:lnTo>
                    <a:pt x="1915" y="1685"/>
                  </a:lnTo>
                  <a:lnTo>
                    <a:pt x="1916" y="1686"/>
                  </a:lnTo>
                  <a:lnTo>
                    <a:pt x="1916" y="1688"/>
                  </a:lnTo>
                  <a:lnTo>
                    <a:pt x="1918" y="1688"/>
                  </a:lnTo>
                  <a:lnTo>
                    <a:pt x="1920" y="1690"/>
                  </a:lnTo>
                  <a:lnTo>
                    <a:pt x="1920" y="1693"/>
                  </a:lnTo>
                  <a:lnTo>
                    <a:pt x="1918" y="1693"/>
                  </a:lnTo>
                  <a:lnTo>
                    <a:pt x="1918" y="1699"/>
                  </a:lnTo>
                  <a:lnTo>
                    <a:pt x="1916" y="1699"/>
                  </a:lnTo>
                  <a:lnTo>
                    <a:pt x="1916" y="1706"/>
                  </a:lnTo>
                  <a:lnTo>
                    <a:pt x="1915" y="1707"/>
                  </a:lnTo>
                  <a:lnTo>
                    <a:pt x="1915" y="1707"/>
                  </a:lnTo>
                  <a:lnTo>
                    <a:pt x="1916" y="1711"/>
                  </a:lnTo>
                  <a:lnTo>
                    <a:pt x="1916" y="1713"/>
                  </a:lnTo>
                  <a:lnTo>
                    <a:pt x="1916" y="1716"/>
                  </a:lnTo>
                  <a:lnTo>
                    <a:pt x="1915" y="1716"/>
                  </a:lnTo>
                  <a:lnTo>
                    <a:pt x="1911" y="1728"/>
                  </a:lnTo>
                  <a:lnTo>
                    <a:pt x="1913" y="1730"/>
                  </a:lnTo>
                  <a:lnTo>
                    <a:pt x="1915" y="1740"/>
                  </a:lnTo>
                  <a:lnTo>
                    <a:pt x="1908" y="1740"/>
                  </a:lnTo>
                  <a:lnTo>
                    <a:pt x="1908" y="1742"/>
                  </a:lnTo>
                  <a:lnTo>
                    <a:pt x="1909" y="1742"/>
                  </a:lnTo>
                  <a:lnTo>
                    <a:pt x="1911" y="1742"/>
                  </a:lnTo>
                  <a:lnTo>
                    <a:pt x="1911" y="1744"/>
                  </a:lnTo>
                  <a:lnTo>
                    <a:pt x="1913" y="1744"/>
                  </a:lnTo>
                  <a:lnTo>
                    <a:pt x="1913" y="1746"/>
                  </a:lnTo>
                  <a:lnTo>
                    <a:pt x="1908" y="1746"/>
                  </a:lnTo>
                  <a:lnTo>
                    <a:pt x="1909" y="1751"/>
                  </a:lnTo>
                  <a:lnTo>
                    <a:pt x="1909" y="1754"/>
                  </a:lnTo>
                  <a:lnTo>
                    <a:pt x="1908" y="1758"/>
                  </a:lnTo>
                  <a:lnTo>
                    <a:pt x="1906" y="1763"/>
                  </a:lnTo>
                  <a:lnTo>
                    <a:pt x="1902" y="1763"/>
                  </a:lnTo>
                  <a:lnTo>
                    <a:pt x="1902" y="1768"/>
                  </a:lnTo>
                  <a:lnTo>
                    <a:pt x="1902" y="1768"/>
                  </a:lnTo>
                  <a:lnTo>
                    <a:pt x="1902" y="1770"/>
                  </a:lnTo>
                  <a:lnTo>
                    <a:pt x="1906" y="1770"/>
                  </a:lnTo>
                  <a:lnTo>
                    <a:pt x="1906" y="1772"/>
                  </a:lnTo>
                  <a:lnTo>
                    <a:pt x="1906" y="1772"/>
                  </a:lnTo>
                  <a:lnTo>
                    <a:pt x="1904" y="1774"/>
                  </a:lnTo>
                  <a:lnTo>
                    <a:pt x="1908" y="1775"/>
                  </a:lnTo>
                  <a:lnTo>
                    <a:pt x="1911" y="1775"/>
                  </a:lnTo>
                  <a:lnTo>
                    <a:pt x="1911" y="1779"/>
                  </a:lnTo>
                  <a:lnTo>
                    <a:pt x="1915" y="1779"/>
                  </a:lnTo>
                  <a:lnTo>
                    <a:pt x="1915" y="1781"/>
                  </a:lnTo>
                  <a:lnTo>
                    <a:pt x="1908" y="1781"/>
                  </a:lnTo>
                  <a:lnTo>
                    <a:pt x="1909" y="1784"/>
                  </a:lnTo>
                  <a:lnTo>
                    <a:pt x="1909" y="1786"/>
                  </a:lnTo>
                  <a:lnTo>
                    <a:pt x="1911" y="1786"/>
                  </a:lnTo>
                  <a:lnTo>
                    <a:pt x="1913" y="1786"/>
                  </a:lnTo>
                  <a:lnTo>
                    <a:pt x="1915" y="1788"/>
                  </a:lnTo>
                  <a:lnTo>
                    <a:pt x="1915" y="1789"/>
                  </a:lnTo>
                  <a:lnTo>
                    <a:pt x="1916" y="1789"/>
                  </a:lnTo>
                  <a:lnTo>
                    <a:pt x="1916" y="1791"/>
                  </a:lnTo>
                  <a:lnTo>
                    <a:pt x="1918" y="1793"/>
                  </a:lnTo>
                  <a:lnTo>
                    <a:pt x="1920" y="1795"/>
                  </a:lnTo>
                  <a:lnTo>
                    <a:pt x="1923" y="1796"/>
                  </a:lnTo>
                  <a:lnTo>
                    <a:pt x="1925" y="1800"/>
                  </a:lnTo>
                  <a:lnTo>
                    <a:pt x="1927" y="1800"/>
                  </a:lnTo>
                  <a:lnTo>
                    <a:pt x="1929" y="1803"/>
                  </a:lnTo>
                  <a:lnTo>
                    <a:pt x="1932" y="1803"/>
                  </a:lnTo>
                  <a:lnTo>
                    <a:pt x="1930" y="1809"/>
                  </a:lnTo>
                  <a:lnTo>
                    <a:pt x="1932" y="1809"/>
                  </a:lnTo>
                  <a:lnTo>
                    <a:pt x="1932" y="1812"/>
                  </a:lnTo>
                  <a:lnTo>
                    <a:pt x="1941" y="1817"/>
                  </a:lnTo>
                  <a:lnTo>
                    <a:pt x="1941" y="1821"/>
                  </a:lnTo>
                  <a:lnTo>
                    <a:pt x="1944" y="1821"/>
                  </a:lnTo>
                  <a:lnTo>
                    <a:pt x="1944" y="1824"/>
                  </a:lnTo>
                  <a:lnTo>
                    <a:pt x="1946" y="1824"/>
                  </a:lnTo>
                  <a:lnTo>
                    <a:pt x="1946" y="1828"/>
                  </a:lnTo>
                  <a:lnTo>
                    <a:pt x="1946" y="1829"/>
                  </a:lnTo>
                  <a:lnTo>
                    <a:pt x="1948" y="1831"/>
                  </a:lnTo>
                  <a:lnTo>
                    <a:pt x="1948" y="1833"/>
                  </a:lnTo>
                  <a:lnTo>
                    <a:pt x="1950" y="1833"/>
                  </a:lnTo>
                  <a:lnTo>
                    <a:pt x="1950" y="1836"/>
                  </a:lnTo>
                  <a:lnTo>
                    <a:pt x="1953" y="1836"/>
                  </a:lnTo>
                  <a:lnTo>
                    <a:pt x="1953" y="1838"/>
                  </a:lnTo>
                  <a:lnTo>
                    <a:pt x="1951" y="1840"/>
                  </a:lnTo>
                  <a:lnTo>
                    <a:pt x="1951" y="1840"/>
                  </a:lnTo>
                  <a:lnTo>
                    <a:pt x="1950" y="1842"/>
                  </a:lnTo>
                  <a:lnTo>
                    <a:pt x="1950" y="1843"/>
                  </a:lnTo>
                  <a:lnTo>
                    <a:pt x="1951" y="1843"/>
                  </a:lnTo>
                  <a:lnTo>
                    <a:pt x="1951" y="1845"/>
                  </a:lnTo>
                  <a:lnTo>
                    <a:pt x="1956" y="1849"/>
                  </a:lnTo>
                  <a:lnTo>
                    <a:pt x="1955" y="1852"/>
                  </a:lnTo>
                  <a:lnTo>
                    <a:pt x="1956" y="1852"/>
                  </a:lnTo>
                  <a:lnTo>
                    <a:pt x="1956" y="1859"/>
                  </a:lnTo>
                  <a:lnTo>
                    <a:pt x="1958" y="1859"/>
                  </a:lnTo>
                  <a:lnTo>
                    <a:pt x="1958" y="1863"/>
                  </a:lnTo>
                  <a:lnTo>
                    <a:pt x="1958" y="1863"/>
                  </a:lnTo>
                  <a:lnTo>
                    <a:pt x="1958" y="1866"/>
                  </a:lnTo>
                  <a:lnTo>
                    <a:pt x="1960" y="1866"/>
                  </a:lnTo>
                  <a:lnTo>
                    <a:pt x="1962" y="1871"/>
                  </a:lnTo>
                  <a:lnTo>
                    <a:pt x="1963" y="1871"/>
                  </a:lnTo>
                  <a:lnTo>
                    <a:pt x="1963" y="1875"/>
                  </a:lnTo>
                  <a:lnTo>
                    <a:pt x="1965" y="1875"/>
                  </a:lnTo>
                  <a:lnTo>
                    <a:pt x="1965" y="1884"/>
                  </a:lnTo>
                  <a:lnTo>
                    <a:pt x="1969" y="1885"/>
                  </a:lnTo>
                  <a:lnTo>
                    <a:pt x="1969" y="1887"/>
                  </a:lnTo>
                  <a:lnTo>
                    <a:pt x="1969" y="1887"/>
                  </a:lnTo>
                  <a:lnTo>
                    <a:pt x="1969" y="1894"/>
                  </a:lnTo>
                  <a:lnTo>
                    <a:pt x="1969" y="1894"/>
                  </a:lnTo>
                  <a:lnTo>
                    <a:pt x="1970" y="1898"/>
                  </a:lnTo>
                  <a:lnTo>
                    <a:pt x="1970" y="1898"/>
                  </a:lnTo>
                  <a:lnTo>
                    <a:pt x="1970" y="1899"/>
                  </a:lnTo>
                  <a:lnTo>
                    <a:pt x="1970" y="1899"/>
                  </a:lnTo>
                  <a:lnTo>
                    <a:pt x="1969" y="1901"/>
                  </a:lnTo>
                  <a:lnTo>
                    <a:pt x="1969" y="1901"/>
                  </a:lnTo>
                  <a:lnTo>
                    <a:pt x="1970" y="1905"/>
                  </a:lnTo>
                  <a:lnTo>
                    <a:pt x="1967" y="1906"/>
                  </a:lnTo>
                  <a:lnTo>
                    <a:pt x="1969" y="1913"/>
                  </a:lnTo>
                  <a:lnTo>
                    <a:pt x="1967" y="1913"/>
                  </a:lnTo>
                  <a:lnTo>
                    <a:pt x="1967" y="1919"/>
                  </a:lnTo>
                  <a:lnTo>
                    <a:pt x="1969" y="1919"/>
                  </a:lnTo>
                  <a:lnTo>
                    <a:pt x="1969" y="1922"/>
                  </a:lnTo>
                  <a:lnTo>
                    <a:pt x="1969" y="1922"/>
                  </a:lnTo>
                  <a:lnTo>
                    <a:pt x="1969" y="1929"/>
                  </a:lnTo>
                  <a:lnTo>
                    <a:pt x="1970" y="1932"/>
                  </a:lnTo>
                  <a:lnTo>
                    <a:pt x="1970" y="1934"/>
                  </a:lnTo>
                  <a:lnTo>
                    <a:pt x="1974" y="1936"/>
                  </a:lnTo>
                  <a:lnTo>
                    <a:pt x="1974" y="1941"/>
                  </a:lnTo>
                  <a:lnTo>
                    <a:pt x="1974" y="1941"/>
                  </a:lnTo>
                  <a:lnTo>
                    <a:pt x="1974" y="1948"/>
                  </a:lnTo>
                  <a:lnTo>
                    <a:pt x="1976" y="1948"/>
                  </a:lnTo>
                  <a:lnTo>
                    <a:pt x="1974" y="1962"/>
                  </a:lnTo>
                  <a:lnTo>
                    <a:pt x="1974" y="1962"/>
                  </a:lnTo>
                  <a:lnTo>
                    <a:pt x="1974" y="1967"/>
                  </a:lnTo>
                  <a:lnTo>
                    <a:pt x="1972" y="1967"/>
                  </a:lnTo>
                  <a:lnTo>
                    <a:pt x="1972" y="1971"/>
                  </a:lnTo>
                  <a:lnTo>
                    <a:pt x="1970" y="1973"/>
                  </a:lnTo>
                  <a:lnTo>
                    <a:pt x="1970" y="1974"/>
                  </a:lnTo>
                  <a:lnTo>
                    <a:pt x="1969" y="1974"/>
                  </a:lnTo>
                  <a:lnTo>
                    <a:pt x="1969" y="1974"/>
                  </a:lnTo>
                  <a:lnTo>
                    <a:pt x="1965" y="1976"/>
                  </a:lnTo>
                  <a:lnTo>
                    <a:pt x="1965" y="1983"/>
                  </a:lnTo>
                  <a:lnTo>
                    <a:pt x="1965" y="1983"/>
                  </a:lnTo>
                  <a:lnTo>
                    <a:pt x="1962" y="1987"/>
                  </a:lnTo>
                  <a:lnTo>
                    <a:pt x="1958" y="1987"/>
                  </a:lnTo>
                  <a:lnTo>
                    <a:pt x="1958" y="1997"/>
                  </a:lnTo>
                  <a:lnTo>
                    <a:pt x="1956" y="1997"/>
                  </a:lnTo>
                  <a:lnTo>
                    <a:pt x="1956" y="2009"/>
                  </a:lnTo>
                  <a:lnTo>
                    <a:pt x="1953" y="2011"/>
                  </a:lnTo>
                  <a:lnTo>
                    <a:pt x="1953" y="2013"/>
                  </a:lnTo>
                  <a:lnTo>
                    <a:pt x="1953" y="2016"/>
                  </a:lnTo>
                  <a:lnTo>
                    <a:pt x="1953" y="2020"/>
                  </a:lnTo>
                  <a:lnTo>
                    <a:pt x="1951" y="2020"/>
                  </a:lnTo>
                  <a:lnTo>
                    <a:pt x="1951" y="2020"/>
                  </a:lnTo>
                  <a:lnTo>
                    <a:pt x="1951" y="2022"/>
                  </a:lnTo>
                  <a:lnTo>
                    <a:pt x="1950" y="2023"/>
                  </a:lnTo>
                  <a:lnTo>
                    <a:pt x="1948" y="2023"/>
                  </a:lnTo>
                  <a:lnTo>
                    <a:pt x="1946" y="2030"/>
                  </a:lnTo>
                  <a:lnTo>
                    <a:pt x="1944" y="2030"/>
                  </a:lnTo>
                  <a:lnTo>
                    <a:pt x="1944" y="2035"/>
                  </a:lnTo>
                  <a:lnTo>
                    <a:pt x="1946" y="2041"/>
                  </a:lnTo>
                  <a:lnTo>
                    <a:pt x="1946" y="2044"/>
                  </a:lnTo>
                  <a:lnTo>
                    <a:pt x="1948" y="2048"/>
                  </a:lnTo>
                  <a:lnTo>
                    <a:pt x="1944" y="2049"/>
                  </a:lnTo>
                  <a:lnTo>
                    <a:pt x="1946" y="2049"/>
                  </a:lnTo>
                  <a:lnTo>
                    <a:pt x="1946" y="2058"/>
                  </a:lnTo>
                  <a:lnTo>
                    <a:pt x="1948" y="2058"/>
                  </a:lnTo>
                  <a:lnTo>
                    <a:pt x="1946" y="2062"/>
                  </a:lnTo>
                  <a:lnTo>
                    <a:pt x="1944" y="2062"/>
                  </a:lnTo>
                  <a:lnTo>
                    <a:pt x="1946" y="2076"/>
                  </a:lnTo>
                  <a:lnTo>
                    <a:pt x="1948" y="2077"/>
                  </a:lnTo>
                  <a:lnTo>
                    <a:pt x="1950" y="2077"/>
                  </a:lnTo>
                  <a:lnTo>
                    <a:pt x="1951" y="2079"/>
                  </a:lnTo>
                  <a:lnTo>
                    <a:pt x="1953" y="2083"/>
                  </a:lnTo>
                  <a:lnTo>
                    <a:pt x="1956" y="2086"/>
                  </a:lnTo>
                  <a:lnTo>
                    <a:pt x="1958" y="2088"/>
                  </a:lnTo>
                  <a:lnTo>
                    <a:pt x="1958" y="2091"/>
                  </a:lnTo>
                  <a:lnTo>
                    <a:pt x="1962" y="2091"/>
                  </a:lnTo>
                  <a:lnTo>
                    <a:pt x="1963" y="2095"/>
                  </a:lnTo>
                  <a:lnTo>
                    <a:pt x="1962" y="2097"/>
                  </a:lnTo>
                  <a:lnTo>
                    <a:pt x="1962" y="2100"/>
                  </a:lnTo>
                  <a:lnTo>
                    <a:pt x="1962" y="2102"/>
                  </a:lnTo>
                  <a:lnTo>
                    <a:pt x="1962" y="2102"/>
                  </a:lnTo>
                  <a:lnTo>
                    <a:pt x="1962" y="2105"/>
                  </a:lnTo>
                  <a:lnTo>
                    <a:pt x="1963" y="2105"/>
                  </a:lnTo>
                  <a:lnTo>
                    <a:pt x="1965" y="2116"/>
                  </a:lnTo>
                  <a:lnTo>
                    <a:pt x="1967" y="2116"/>
                  </a:lnTo>
                  <a:lnTo>
                    <a:pt x="1967" y="2118"/>
                  </a:lnTo>
                  <a:lnTo>
                    <a:pt x="1969" y="2118"/>
                  </a:lnTo>
                  <a:lnTo>
                    <a:pt x="1970" y="2124"/>
                  </a:lnTo>
                  <a:lnTo>
                    <a:pt x="1974" y="2126"/>
                  </a:lnTo>
                  <a:lnTo>
                    <a:pt x="1974" y="2128"/>
                  </a:lnTo>
                  <a:lnTo>
                    <a:pt x="1976" y="2130"/>
                  </a:lnTo>
                  <a:lnTo>
                    <a:pt x="1976" y="2130"/>
                  </a:lnTo>
                  <a:lnTo>
                    <a:pt x="1977" y="2130"/>
                  </a:lnTo>
                  <a:lnTo>
                    <a:pt x="1977" y="2133"/>
                  </a:lnTo>
                  <a:lnTo>
                    <a:pt x="1976" y="2137"/>
                  </a:lnTo>
                  <a:lnTo>
                    <a:pt x="1976" y="2138"/>
                  </a:lnTo>
                  <a:lnTo>
                    <a:pt x="1977" y="2138"/>
                  </a:lnTo>
                  <a:lnTo>
                    <a:pt x="1979" y="2144"/>
                  </a:lnTo>
                  <a:lnTo>
                    <a:pt x="1981" y="2145"/>
                  </a:lnTo>
                  <a:lnTo>
                    <a:pt x="1983" y="2147"/>
                  </a:lnTo>
                  <a:lnTo>
                    <a:pt x="1984" y="2154"/>
                  </a:lnTo>
                  <a:lnTo>
                    <a:pt x="1986" y="2154"/>
                  </a:lnTo>
                  <a:lnTo>
                    <a:pt x="1986" y="2154"/>
                  </a:lnTo>
                  <a:lnTo>
                    <a:pt x="1983" y="2154"/>
                  </a:lnTo>
                  <a:lnTo>
                    <a:pt x="1983" y="2159"/>
                  </a:lnTo>
                  <a:lnTo>
                    <a:pt x="1984" y="2159"/>
                  </a:lnTo>
                  <a:lnTo>
                    <a:pt x="1984" y="2159"/>
                  </a:lnTo>
                  <a:lnTo>
                    <a:pt x="1983" y="2161"/>
                  </a:lnTo>
                  <a:lnTo>
                    <a:pt x="1983" y="2163"/>
                  </a:lnTo>
                  <a:lnTo>
                    <a:pt x="1983" y="2166"/>
                  </a:lnTo>
                  <a:lnTo>
                    <a:pt x="1983" y="2168"/>
                  </a:lnTo>
                  <a:lnTo>
                    <a:pt x="1984" y="2168"/>
                  </a:lnTo>
                  <a:lnTo>
                    <a:pt x="1984" y="2170"/>
                  </a:lnTo>
                  <a:lnTo>
                    <a:pt x="1986" y="2172"/>
                  </a:lnTo>
                  <a:lnTo>
                    <a:pt x="1983" y="2172"/>
                  </a:lnTo>
                  <a:lnTo>
                    <a:pt x="1984" y="2180"/>
                  </a:lnTo>
                  <a:lnTo>
                    <a:pt x="1986" y="2180"/>
                  </a:lnTo>
                  <a:lnTo>
                    <a:pt x="1984" y="2182"/>
                  </a:lnTo>
                  <a:lnTo>
                    <a:pt x="1984" y="2184"/>
                  </a:lnTo>
                  <a:lnTo>
                    <a:pt x="1984" y="2187"/>
                  </a:lnTo>
                  <a:lnTo>
                    <a:pt x="1986" y="2187"/>
                  </a:lnTo>
                  <a:lnTo>
                    <a:pt x="1988" y="2193"/>
                  </a:lnTo>
                  <a:lnTo>
                    <a:pt x="1990" y="2193"/>
                  </a:lnTo>
                  <a:lnTo>
                    <a:pt x="1990" y="2198"/>
                  </a:lnTo>
                  <a:lnTo>
                    <a:pt x="1990" y="2198"/>
                  </a:lnTo>
                  <a:lnTo>
                    <a:pt x="1990" y="2200"/>
                  </a:lnTo>
                  <a:lnTo>
                    <a:pt x="1990" y="2200"/>
                  </a:lnTo>
                  <a:lnTo>
                    <a:pt x="1990" y="2210"/>
                  </a:lnTo>
                  <a:lnTo>
                    <a:pt x="1990" y="2210"/>
                  </a:lnTo>
                  <a:lnTo>
                    <a:pt x="1988" y="2210"/>
                  </a:lnTo>
                  <a:lnTo>
                    <a:pt x="1988" y="2212"/>
                  </a:lnTo>
                  <a:lnTo>
                    <a:pt x="1988" y="2214"/>
                  </a:lnTo>
                  <a:lnTo>
                    <a:pt x="1990" y="2214"/>
                  </a:lnTo>
                  <a:lnTo>
                    <a:pt x="1990" y="2217"/>
                  </a:lnTo>
                  <a:lnTo>
                    <a:pt x="1991" y="2217"/>
                  </a:lnTo>
                  <a:lnTo>
                    <a:pt x="1991" y="2219"/>
                  </a:lnTo>
                  <a:lnTo>
                    <a:pt x="1990" y="2221"/>
                  </a:lnTo>
                  <a:lnTo>
                    <a:pt x="1990" y="2221"/>
                  </a:lnTo>
                  <a:lnTo>
                    <a:pt x="1990" y="2222"/>
                  </a:lnTo>
                  <a:lnTo>
                    <a:pt x="1991" y="2224"/>
                  </a:lnTo>
                  <a:lnTo>
                    <a:pt x="1991" y="2233"/>
                  </a:lnTo>
                  <a:lnTo>
                    <a:pt x="1993" y="2233"/>
                  </a:lnTo>
                  <a:lnTo>
                    <a:pt x="1993" y="2236"/>
                  </a:lnTo>
                  <a:lnTo>
                    <a:pt x="1995" y="2236"/>
                  </a:lnTo>
                  <a:lnTo>
                    <a:pt x="1995" y="2247"/>
                  </a:lnTo>
                  <a:lnTo>
                    <a:pt x="1997" y="2247"/>
                  </a:lnTo>
                  <a:lnTo>
                    <a:pt x="1997" y="2248"/>
                  </a:lnTo>
                  <a:lnTo>
                    <a:pt x="1998" y="2250"/>
                  </a:lnTo>
                  <a:lnTo>
                    <a:pt x="2000" y="2254"/>
                  </a:lnTo>
                  <a:lnTo>
                    <a:pt x="2000" y="2254"/>
                  </a:lnTo>
                  <a:lnTo>
                    <a:pt x="2004" y="2257"/>
                  </a:lnTo>
                  <a:lnTo>
                    <a:pt x="2009" y="2257"/>
                  </a:lnTo>
                  <a:lnTo>
                    <a:pt x="2012" y="2271"/>
                  </a:lnTo>
                  <a:lnTo>
                    <a:pt x="2016" y="2271"/>
                  </a:lnTo>
                  <a:lnTo>
                    <a:pt x="2016" y="2276"/>
                  </a:lnTo>
                  <a:lnTo>
                    <a:pt x="2019" y="2276"/>
                  </a:lnTo>
                  <a:lnTo>
                    <a:pt x="2019" y="2280"/>
                  </a:lnTo>
                  <a:lnTo>
                    <a:pt x="2019" y="2280"/>
                  </a:lnTo>
                  <a:lnTo>
                    <a:pt x="2019" y="2282"/>
                  </a:lnTo>
                  <a:lnTo>
                    <a:pt x="2019" y="2283"/>
                  </a:lnTo>
                  <a:lnTo>
                    <a:pt x="2021" y="2283"/>
                  </a:lnTo>
                  <a:lnTo>
                    <a:pt x="2021" y="2297"/>
                  </a:lnTo>
                  <a:lnTo>
                    <a:pt x="2023" y="2297"/>
                  </a:lnTo>
                  <a:lnTo>
                    <a:pt x="2025" y="2303"/>
                  </a:lnTo>
                  <a:lnTo>
                    <a:pt x="2025" y="2303"/>
                  </a:lnTo>
                  <a:lnTo>
                    <a:pt x="2026" y="2303"/>
                  </a:lnTo>
                  <a:lnTo>
                    <a:pt x="2026" y="2304"/>
                  </a:lnTo>
                  <a:lnTo>
                    <a:pt x="2028" y="2304"/>
                  </a:lnTo>
                  <a:lnTo>
                    <a:pt x="2028" y="2306"/>
                  </a:lnTo>
                  <a:lnTo>
                    <a:pt x="2028" y="2308"/>
                  </a:lnTo>
                  <a:lnTo>
                    <a:pt x="2030" y="2310"/>
                  </a:lnTo>
                  <a:lnTo>
                    <a:pt x="2030" y="2311"/>
                  </a:lnTo>
                  <a:lnTo>
                    <a:pt x="2032" y="2311"/>
                  </a:lnTo>
                  <a:lnTo>
                    <a:pt x="2032" y="2313"/>
                  </a:lnTo>
                  <a:lnTo>
                    <a:pt x="2033" y="2315"/>
                  </a:lnTo>
                  <a:lnTo>
                    <a:pt x="2037" y="2332"/>
                  </a:lnTo>
                  <a:lnTo>
                    <a:pt x="2033" y="2334"/>
                  </a:lnTo>
                  <a:lnTo>
                    <a:pt x="2033" y="2336"/>
                  </a:lnTo>
                  <a:lnTo>
                    <a:pt x="2033" y="2337"/>
                  </a:lnTo>
                  <a:lnTo>
                    <a:pt x="2033" y="2339"/>
                  </a:lnTo>
                  <a:lnTo>
                    <a:pt x="2033" y="2339"/>
                  </a:lnTo>
                  <a:lnTo>
                    <a:pt x="2033" y="2341"/>
                  </a:lnTo>
                  <a:lnTo>
                    <a:pt x="2030" y="2339"/>
                  </a:lnTo>
                  <a:lnTo>
                    <a:pt x="2030" y="2341"/>
                  </a:lnTo>
                  <a:lnTo>
                    <a:pt x="2028" y="2341"/>
                  </a:lnTo>
                  <a:lnTo>
                    <a:pt x="2028" y="2343"/>
                  </a:lnTo>
                  <a:lnTo>
                    <a:pt x="2028" y="2346"/>
                  </a:lnTo>
                  <a:lnTo>
                    <a:pt x="2028" y="2348"/>
                  </a:lnTo>
                  <a:lnTo>
                    <a:pt x="2030" y="2348"/>
                  </a:lnTo>
                  <a:lnTo>
                    <a:pt x="2032" y="2350"/>
                  </a:lnTo>
                  <a:lnTo>
                    <a:pt x="2030" y="2351"/>
                  </a:lnTo>
                  <a:lnTo>
                    <a:pt x="2028" y="2353"/>
                  </a:lnTo>
                  <a:lnTo>
                    <a:pt x="2030" y="2357"/>
                  </a:lnTo>
                  <a:lnTo>
                    <a:pt x="2032" y="2358"/>
                  </a:lnTo>
                  <a:lnTo>
                    <a:pt x="2033" y="2360"/>
                  </a:lnTo>
                  <a:lnTo>
                    <a:pt x="2033" y="2364"/>
                  </a:lnTo>
                  <a:lnTo>
                    <a:pt x="2033" y="2365"/>
                  </a:lnTo>
                  <a:lnTo>
                    <a:pt x="2033" y="2365"/>
                  </a:lnTo>
                  <a:lnTo>
                    <a:pt x="2032" y="2367"/>
                  </a:lnTo>
                  <a:lnTo>
                    <a:pt x="2033" y="2369"/>
                  </a:lnTo>
                  <a:lnTo>
                    <a:pt x="2033" y="2371"/>
                  </a:lnTo>
                  <a:lnTo>
                    <a:pt x="2033" y="2372"/>
                  </a:lnTo>
                  <a:lnTo>
                    <a:pt x="2033" y="2372"/>
                  </a:lnTo>
                  <a:lnTo>
                    <a:pt x="2035" y="2372"/>
                  </a:lnTo>
                  <a:lnTo>
                    <a:pt x="2035" y="2374"/>
                  </a:lnTo>
                  <a:lnTo>
                    <a:pt x="2039" y="2374"/>
                  </a:lnTo>
                  <a:lnTo>
                    <a:pt x="2039" y="2371"/>
                  </a:lnTo>
                  <a:lnTo>
                    <a:pt x="2042" y="2371"/>
                  </a:lnTo>
                  <a:lnTo>
                    <a:pt x="2042" y="2372"/>
                  </a:lnTo>
                  <a:lnTo>
                    <a:pt x="2042" y="2372"/>
                  </a:lnTo>
                  <a:lnTo>
                    <a:pt x="2044" y="2372"/>
                  </a:lnTo>
                  <a:lnTo>
                    <a:pt x="2044" y="2374"/>
                  </a:lnTo>
                  <a:lnTo>
                    <a:pt x="2046" y="2372"/>
                  </a:lnTo>
                  <a:lnTo>
                    <a:pt x="2046" y="2374"/>
                  </a:lnTo>
                  <a:lnTo>
                    <a:pt x="2047" y="2374"/>
                  </a:lnTo>
                  <a:lnTo>
                    <a:pt x="2049" y="2376"/>
                  </a:lnTo>
                  <a:lnTo>
                    <a:pt x="2051" y="2378"/>
                  </a:lnTo>
                  <a:lnTo>
                    <a:pt x="2051" y="2378"/>
                  </a:lnTo>
                  <a:lnTo>
                    <a:pt x="2052" y="2378"/>
                  </a:lnTo>
                  <a:lnTo>
                    <a:pt x="2052" y="2378"/>
                  </a:lnTo>
                  <a:lnTo>
                    <a:pt x="2054" y="2379"/>
                  </a:lnTo>
                  <a:lnTo>
                    <a:pt x="2058" y="2379"/>
                  </a:lnTo>
                  <a:lnTo>
                    <a:pt x="2063" y="2378"/>
                  </a:lnTo>
                  <a:lnTo>
                    <a:pt x="2065" y="2376"/>
                  </a:lnTo>
                  <a:lnTo>
                    <a:pt x="2068" y="2374"/>
                  </a:lnTo>
                  <a:lnTo>
                    <a:pt x="2073" y="2372"/>
                  </a:lnTo>
                  <a:lnTo>
                    <a:pt x="2073" y="2371"/>
                  </a:lnTo>
                  <a:lnTo>
                    <a:pt x="2086" y="2371"/>
                  </a:lnTo>
                  <a:lnTo>
                    <a:pt x="2086" y="2372"/>
                  </a:lnTo>
                  <a:lnTo>
                    <a:pt x="2091" y="2372"/>
                  </a:lnTo>
                  <a:lnTo>
                    <a:pt x="2093" y="2367"/>
                  </a:lnTo>
                  <a:lnTo>
                    <a:pt x="2094" y="2367"/>
                  </a:lnTo>
                  <a:lnTo>
                    <a:pt x="2094" y="2369"/>
                  </a:lnTo>
                  <a:lnTo>
                    <a:pt x="2096" y="2369"/>
                  </a:lnTo>
                  <a:lnTo>
                    <a:pt x="2098" y="2369"/>
                  </a:lnTo>
                  <a:lnTo>
                    <a:pt x="2098" y="2367"/>
                  </a:lnTo>
                  <a:lnTo>
                    <a:pt x="2098" y="2367"/>
                  </a:lnTo>
                  <a:lnTo>
                    <a:pt x="2100" y="2367"/>
                  </a:lnTo>
                  <a:lnTo>
                    <a:pt x="2100" y="2365"/>
                  </a:lnTo>
                  <a:lnTo>
                    <a:pt x="2108" y="2367"/>
                  </a:lnTo>
                  <a:lnTo>
                    <a:pt x="2108" y="2367"/>
                  </a:lnTo>
                  <a:lnTo>
                    <a:pt x="2110" y="2367"/>
                  </a:lnTo>
                  <a:lnTo>
                    <a:pt x="2112" y="2364"/>
                  </a:lnTo>
                  <a:lnTo>
                    <a:pt x="2114" y="2364"/>
                  </a:lnTo>
                  <a:lnTo>
                    <a:pt x="2117" y="2365"/>
                  </a:lnTo>
                  <a:lnTo>
                    <a:pt x="2119" y="2367"/>
                  </a:lnTo>
                  <a:lnTo>
                    <a:pt x="2122" y="2367"/>
                  </a:lnTo>
                  <a:lnTo>
                    <a:pt x="2124" y="2369"/>
                  </a:lnTo>
                  <a:lnTo>
                    <a:pt x="2128" y="2369"/>
                  </a:lnTo>
                  <a:lnTo>
                    <a:pt x="2131" y="2367"/>
                  </a:lnTo>
                  <a:lnTo>
                    <a:pt x="2133" y="2367"/>
                  </a:lnTo>
                  <a:lnTo>
                    <a:pt x="2133" y="2365"/>
                  </a:lnTo>
                  <a:lnTo>
                    <a:pt x="2136" y="2365"/>
                  </a:lnTo>
                  <a:lnTo>
                    <a:pt x="2140" y="2365"/>
                  </a:lnTo>
                  <a:lnTo>
                    <a:pt x="2143" y="2365"/>
                  </a:lnTo>
                  <a:lnTo>
                    <a:pt x="2145" y="2365"/>
                  </a:lnTo>
                  <a:lnTo>
                    <a:pt x="2145" y="2362"/>
                  </a:lnTo>
                  <a:lnTo>
                    <a:pt x="2147" y="2362"/>
                  </a:lnTo>
                  <a:lnTo>
                    <a:pt x="2148" y="2360"/>
                  </a:lnTo>
                  <a:lnTo>
                    <a:pt x="2150" y="2360"/>
                  </a:lnTo>
                  <a:lnTo>
                    <a:pt x="2152" y="2360"/>
                  </a:lnTo>
                  <a:lnTo>
                    <a:pt x="2154" y="2362"/>
                  </a:lnTo>
                  <a:lnTo>
                    <a:pt x="2157" y="2362"/>
                  </a:lnTo>
                  <a:lnTo>
                    <a:pt x="2157" y="2360"/>
                  </a:lnTo>
                  <a:lnTo>
                    <a:pt x="2159" y="2360"/>
                  </a:lnTo>
                  <a:lnTo>
                    <a:pt x="2161" y="2358"/>
                  </a:lnTo>
                  <a:lnTo>
                    <a:pt x="2166" y="2357"/>
                  </a:lnTo>
                  <a:lnTo>
                    <a:pt x="2169" y="2351"/>
                  </a:lnTo>
                  <a:lnTo>
                    <a:pt x="2171" y="2351"/>
                  </a:lnTo>
                  <a:lnTo>
                    <a:pt x="2173" y="2350"/>
                  </a:lnTo>
                  <a:lnTo>
                    <a:pt x="2175" y="2346"/>
                  </a:lnTo>
                  <a:lnTo>
                    <a:pt x="2176" y="2343"/>
                  </a:lnTo>
                  <a:lnTo>
                    <a:pt x="2180" y="2343"/>
                  </a:lnTo>
                  <a:lnTo>
                    <a:pt x="2180" y="2341"/>
                  </a:lnTo>
                  <a:lnTo>
                    <a:pt x="2182" y="2339"/>
                  </a:lnTo>
                  <a:lnTo>
                    <a:pt x="2183" y="2337"/>
                  </a:lnTo>
                  <a:lnTo>
                    <a:pt x="2185" y="2336"/>
                  </a:lnTo>
                  <a:lnTo>
                    <a:pt x="2187" y="2336"/>
                  </a:lnTo>
                  <a:lnTo>
                    <a:pt x="2187" y="2336"/>
                  </a:lnTo>
                  <a:lnTo>
                    <a:pt x="2189" y="2334"/>
                  </a:lnTo>
                  <a:lnTo>
                    <a:pt x="2190" y="2330"/>
                  </a:lnTo>
                  <a:lnTo>
                    <a:pt x="2192" y="2329"/>
                  </a:lnTo>
                  <a:lnTo>
                    <a:pt x="2194" y="2329"/>
                  </a:lnTo>
                  <a:lnTo>
                    <a:pt x="2194" y="2325"/>
                  </a:lnTo>
                  <a:lnTo>
                    <a:pt x="2197" y="2324"/>
                  </a:lnTo>
                  <a:lnTo>
                    <a:pt x="2199" y="2322"/>
                  </a:lnTo>
                  <a:lnTo>
                    <a:pt x="2201" y="2317"/>
                  </a:lnTo>
                  <a:lnTo>
                    <a:pt x="2203" y="2317"/>
                  </a:lnTo>
                  <a:lnTo>
                    <a:pt x="2203" y="2315"/>
                  </a:lnTo>
                  <a:lnTo>
                    <a:pt x="2206" y="2313"/>
                  </a:lnTo>
                  <a:lnTo>
                    <a:pt x="2210" y="2310"/>
                  </a:lnTo>
                  <a:lnTo>
                    <a:pt x="2211" y="2306"/>
                  </a:lnTo>
                  <a:lnTo>
                    <a:pt x="2211" y="2301"/>
                  </a:lnTo>
                  <a:lnTo>
                    <a:pt x="2215" y="2301"/>
                  </a:lnTo>
                  <a:lnTo>
                    <a:pt x="2215" y="2299"/>
                  </a:lnTo>
                  <a:lnTo>
                    <a:pt x="2217" y="2297"/>
                  </a:lnTo>
                  <a:lnTo>
                    <a:pt x="2217" y="2296"/>
                  </a:lnTo>
                  <a:lnTo>
                    <a:pt x="2220" y="2294"/>
                  </a:lnTo>
                  <a:lnTo>
                    <a:pt x="2220" y="2289"/>
                  </a:lnTo>
                  <a:lnTo>
                    <a:pt x="2220" y="2289"/>
                  </a:lnTo>
                  <a:lnTo>
                    <a:pt x="2222" y="2283"/>
                  </a:lnTo>
                  <a:lnTo>
                    <a:pt x="2224" y="2283"/>
                  </a:lnTo>
                  <a:lnTo>
                    <a:pt x="2224" y="2282"/>
                  </a:lnTo>
                  <a:lnTo>
                    <a:pt x="2225" y="2278"/>
                  </a:lnTo>
                  <a:lnTo>
                    <a:pt x="2229" y="2278"/>
                  </a:lnTo>
                  <a:lnTo>
                    <a:pt x="2231" y="2276"/>
                  </a:lnTo>
                  <a:lnTo>
                    <a:pt x="2232" y="2275"/>
                  </a:lnTo>
                  <a:lnTo>
                    <a:pt x="2234" y="2273"/>
                  </a:lnTo>
                  <a:lnTo>
                    <a:pt x="2236" y="2271"/>
                  </a:lnTo>
                  <a:lnTo>
                    <a:pt x="2239" y="2271"/>
                  </a:lnTo>
                  <a:lnTo>
                    <a:pt x="2238" y="2261"/>
                  </a:lnTo>
                  <a:lnTo>
                    <a:pt x="2238" y="2261"/>
                  </a:lnTo>
                  <a:lnTo>
                    <a:pt x="2236" y="2259"/>
                  </a:lnTo>
                  <a:lnTo>
                    <a:pt x="2236" y="2255"/>
                  </a:lnTo>
                  <a:lnTo>
                    <a:pt x="2241" y="2255"/>
                  </a:lnTo>
                  <a:lnTo>
                    <a:pt x="2241" y="2254"/>
                  </a:lnTo>
                  <a:lnTo>
                    <a:pt x="2241" y="2252"/>
                  </a:lnTo>
                  <a:lnTo>
                    <a:pt x="2243" y="2248"/>
                  </a:lnTo>
                  <a:lnTo>
                    <a:pt x="2244" y="2243"/>
                  </a:lnTo>
                  <a:lnTo>
                    <a:pt x="2244" y="2238"/>
                  </a:lnTo>
                  <a:lnTo>
                    <a:pt x="2244" y="2234"/>
                  </a:lnTo>
                  <a:lnTo>
                    <a:pt x="2243" y="2234"/>
                  </a:lnTo>
                  <a:lnTo>
                    <a:pt x="2243" y="2226"/>
                  </a:lnTo>
                  <a:lnTo>
                    <a:pt x="2244" y="2226"/>
                  </a:lnTo>
                  <a:lnTo>
                    <a:pt x="2244" y="2221"/>
                  </a:lnTo>
                  <a:lnTo>
                    <a:pt x="2243" y="2221"/>
                  </a:lnTo>
                  <a:lnTo>
                    <a:pt x="2241" y="2219"/>
                  </a:lnTo>
                  <a:lnTo>
                    <a:pt x="2239" y="2217"/>
                  </a:lnTo>
                  <a:lnTo>
                    <a:pt x="2239" y="2214"/>
                  </a:lnTo>
                  <a:lnTo>
                    <a:pt x="2244" y="2212"/>
                  </a:lnTo>
                  <a:lnTo>
                    <a:pt x="2244" y="2208"/>
                  </a:lnTo>
                  <a:lnTo>
                    <a:pt x="2251" y="2207"/>
                  </a:lnTo>
                  <a:lnTo>
                    <a:pt x="2251" y="2205"/>
                  </a:lnTo>
                  <a:lnTo>
                    <a:pt x="2258" y="2203"/>
                  </a:lnTo>
                  <a:lnTo>
                    <a:pt x="2258" y="2201"/>
                  </a:lnTo>
                  <a:lnTo>
                    <a:pt x="2264" y="2201"/>
                  </a:lnTo>
                  <a:lnTo>
                    <a:pt x="2264" y="2200"/>
                  </a:lnTo>
                  <a:lnTo>
                    <a:pt x="2267" y="2200"/>
                  </a:lnTo>
                  <a:lnTo>
                    <a:pt x="2269" y="2198"/>
                  </a:lnTo>
                  <a:lnTo>
                    <a:pt x="2274" y="2198"/>
                  </a:lnTo>
                  <a:lnTo>
                    <a:pt x="2276" y="2194"/>
                  </a:lnTo>
                  <a:lnTo>
                    <a:pt x="2278" y="2194"/>
                  </a:lnTo>
                  <a:lnTo>
                    <a:pt x="2278" y="2193"/>
                  </a:lnTo>
                  <a:lnTo>
                    <a:pt x="2283" y="2191"/>
                  </a:lnTo>
                  <a:lnTo>
                    <a:pt x="2283" y="2184"/>
                  </a:lnTo>
                  <a:lnTo>
                    <a:pt x="2283" y="2184"/>
                  </a:lnTo>
                  <a:lnTo>
                    <a:pt x="2283" y="2180"/>
                  </a:lnTo>
                  <a:lnTo>
                    <a:pt x="2281" y="2180"/>
                  </a:lnTo>
                  <a:lnTo>
                    <a:pt x="2283" y="2177"/>
                  </a:lnTo>
                  <a:lnTo>
                    <a:pt x="2281" y="2177"/>
                  </a:lnTo>
                  <a:lnTo>
                    <a:pt x="2283" y="2163"/>
                  </a:lnTo>
                  <a:lnTo>
                    <a:pt x="2281" y="2163"/>
                  </a:lnTo>
                  <a:lnTo>
                    <a:pt x="2281" y="2159"/>
                  </a:lnTo>
                  <a:lnTo>
                    <a:pt x="2279" y="2159"/>
                  </a:lnTo>
                  <a:lnTo>
                    <a:pt x="2279" y="2156"/>
                  </a:lnTo>
                  <a:lnTo>
                    <a:pt x="2281" y="2154"/>
                  </a:lnTo>
                  <a:lnTo>
                    <a:pt x="2281" y="2152"/>
                  </a:lnTo>
                  <a:lnTo>
                    <a:pt x="2279" y="2152"/>
                  </a:lnTo>
                  <a:lnTo>
                    <a:pt x="2279" y="2149"/>
                  </a:lnTo>
                  <a:lnTo>
                    <a:pt x="2279" y="2149"/>
                  </a:lnTo>
                  <a:lnTo>
                    <a:pt x="2279" y="2147"/>
                  </a:lnTo>
                  <a:lnTo>
                    <a:pt x="2278" y="2147"/>
                  </a:lnTo>
                  <a:lnTo>
                    <a:pt x="2278" y="2142"/>
                  </a:lnTo>
                  <a:lnTo>
                    <a:pt x="2278" y="2142"/>
                  </a:lnTo>
                  <a:lnTo>
                    <a:pt x="2278" y="2138"/>
                  </a:lnTo>
                  <a:lnTo>
                    <a:pt x="2276" y="2138"/>
                  </a:lnTo>
                  <a:lnTo>
                    <a:pt x="2274" y="2126"/>
                  </a:lnTo>
                  <a:lnTo>
                    <a:pt x="2276" y="2126"/>
                  </a:lnTo>
                  <a:lnTo>
                    <a:pt x="2276" y="2124"/>
                  </a:lnTo>
                  <a:lnTo>
                    <a:pt x="2276" y="2124"/>
                  </a:lnTo>
                  <a:lnTo>
                    <a:pt x="2271" y="2121"/>
                  </a:lnTo>
                  <a:lnTo>
                    <a:pt x="2271" y="2118"/>
                  </a:lnTo>
                  <a:lnTo>
                    <a:pt x="2269" y="2112"/>
                  </a:lnTo>
                  <a:lnTo>
                    <a:pt x="2271" y="2107"/>
                  </a:lnTo>
                  <a:lnTo>
                    <a:pt x="2271" y="2104"/>
                  </a:lnTo>
                  <a:lnTo>
                    <a:pt x="2279" y="2098"/>
                  </a:lnTo>
                  <a:lnTo>
                    <a:pt x="2279" y="2097"/>
                  </a:lnTo>
                  <a:lnTo>
                    <a:pt x="2281" y="2095"/>
                  </a:lnTo>
                  <a:lnTo>
                    <a:pt x="2283" y="2091"/>
                  </a:lnTo>
                  <a:lnTo>
                    <a:pt x="2285" y="2090"/>
                  </a:lnTo>
                  <a:lnTo>
                    <a:pt x="2286" y="2090"/>
                  </a:lnTo>
                  <a:lnTo>
                    <a:pt x="2288" y="2088"/>
                  </a:lnTo>
                  <a:lnTo>
                    <a:pt x="2288" y="2084"/>
                  </a:lnTo>
                  <a:lnTo>
                    <a:pt x="2292" y="2084"/>
                  </a:lnTo>
                  <a:lnTo>
                    <a:pt x="2292" y="2076"/>
                  </a:lnTo>
                  <a:lnTo>
                    <a:pt x="2292" y="2076"/>
                  </a:lnTo>
                  <a:lnTo>
                    <a:pt x="2292" y="2074"/>
                  </a:lnTo>
                  <a:lnTo>
                    <a:pt x="2292" y="2074"/>
                  </a:lnTo>
                  <a:lnTo>
                    <a:pt x="2292" y="2072"/>
                  </a:lnTo>
                  <a:lnTo>
                    <a:pt x="2300" y="2072"/>
                  </a:lnTo>
                  <a:lnTo>
                    <a:pt x="2300" y="2072"/>
                  </a:lnTo>
                  <a:lnTo>
                    <a:pt x="2300" y="2072"/>
                  </a:lnTo>
                  <a:lnTo>
                    <a:pt x="2302" y="2072"/>
                  </a:lnTo>
                  <a:lnTo>
                    <a:pt x="2302" y="2072"/>
                  </a:lnTo>
                  <a:lnTo>
                    <a:pt x="2304" y="2072"/>
                  </a:lnTo>
                  <a:lnTo>
                    <a:pt x="2304" y="2070"/>
                  </a:lnTo>
                  <a:lnTo>
                    <a:pt x="2311" y="2070"/>
                  </a:lnTo>
                  <a:lnTo>
                    <a:pt x="2311" y="2069"/>
                  </a:lnTo>
                  <a:lnTo>
                    <a:pt x="2316" y="2067"/>
                  </a:lnTo>
                  <a:lnTo>
                    <a:pt x="2320" y="2063"/>
                  </a:lnTo>
                  <a:lnTo>
                    <a:pt x="2321" y="2062"/>
                  </a:lnTo>
                  <a:lnTo>
                    <a:pt x="2328" y="2062"/>
                  </a:lnTo>
                  <a:lnTo>
                    <a:pt x="2328" y="2060"/>
                  </a:lnTo>
                  <a:lnTo>
                    <a:pt x="2332" y="2060"/>
                  </a:lnTo>
                  <a:lnTo>
                    <a:pt x="2332" y="2058"/>
                  </a:lnTo>
                  <a:lnTo>
                    <a:pt x="2334" y="2058"/>
                  </a:lnTo>
                  <a:lnTo>
                    <a:pt x="2334" y="2058"/>
                  </a:lnTo>
                  <a:lnTo>
                    <a:pt x="2340" y="2053"/>
                  </a:lnTo>
                  <a:lnTo>
                    <a:pt x="2340" y="2049"/>
                  </a:lnTo>
                  <a:lnTo>
                    <a:pt x="2344" y="2049"/>
                  </a:lnTo>
                  <a:lnTo>
                    <a:pt x="2346" y="2046"/>
                  </a:lnTo>
                  <a:lnTo>
                    <a:pt x="2347" y="2046"/>
                  </a:lnTo>
                  <a:lnTo>
                    <a:pt x="2349" y="2041"/>
                  </a:lnTo>
                  <a:lnTo>
                    <a:pt x="2353" y="2039"/>
                  </a:lnTo>
                  <a:lnTo>
                    <a:pt x="2353" y="2037"/>
                  </a:lnTo>
                  <a:lnTo>
                    <a:pt x="2354" y="2035"/>
                  </a:lnTo>
                  <a:lnTo>
                    <a:pt x="2356" y="2034"/>
                  </a:lnTo>
                  <a:lnTo>
                    <a:pt x="2356" y="2032"/>
                  </a:lnTo>
                  <a:lnTo>
                    <a:pt x="2354" y="2027"/>
                  </a:lnTo>
                  <a:lnTo>
                    <a:pt x="2356" y="2027"/>
                  </a:lnTo>
                  <a:lnTo>
                    <a:pt x="2358" y="2025"/>
                  </a:lnTo>
                  <a:lnTo>
                    <a:pt x="2358" y="2025"/>
                  </a:lnTo>
                  <a:lnTo>
                    <a:pt x="2360" y="2023"/>
                  </a:lnTo>
                  <a:lnTo>
                    <a:pt x="2360" y="2022"/>
                  </a:lnTo>
                  <a:lnTo>
                    <a:pt x="2356" y="2020"/>
                  </a:lnTo>
                  <a:lnTo>
                    <a:pt x="2356" y="2018"/>
                  </a:lnTo>
                  <a:lnTo>
                    <a:pt x="2356" y="2013"/>
                  </a:lnTo>
                  <a:lnTo>
                    <a:pt x="2356" y="2009"/>
                  </a:lnTo>
                  <a:lnTo>
                    <a:pt x="2356" y="2006"/>
                  </a:lnTo>
                  <a:lnTo>
                    <a:pt x="2358" y="2006"/>
                  </a:lnTo>
                  <a:lnTo>
                    <a:pt x="2358" y="2004"/>
                  </a:lnTo>
                  <a:lnTo>
                    <a:pt x="2358" y="2004"/>
                  </a:lnTo>
                  <a:lnTo>
                    <a:pt x="2358" y="1994"/>
                  </a:lnTo>
                  <a:lnTo>
                    <a:pt x="2360" y="1994"/>
                  </a:lnTo>
                  <a:lnTo>
                    <a:pt x="2360" y="1992"/>
                  </a:lnTo>
                  <a:lnTo>
                    <a:pt x="2361" y="1992"/>
                  </a:lnTo>
                  <a:lnTo>
                    <a:pt x="2360" y="1992"/>
                  </a:lnTo>
                  <a:lnTo>
                    <a:pt x="2360" y="1988"/>
                  </a:lnTo>
                  <a:lnTo>
                    <a:pt x="2358" y="1988"/>
                  </a:lnTo>
                  <a:lnTo>
                    <a:pt x="2358" y="1978"/>
                  </a:lnTo>
                  <a:lnTo>
                    <a:pt x="2358" y="1978"/>
                  </a:lnTo>
                  <a:lnTo>
                    <a:pt x="2358" y="1974"/>
                  </a:lnTo>
                  <a:lnTo>
                    <a:pt x="2358" y="1974"/>
                  </a:lnTo>
                  <a:lnTo>
                    <a:pt x="2358" y="1962"/>
                  </a:lnTo>
                  <a:lnTo>
                    <a:pt x="2356" y="1962"/>
                  </a:lnTo>
                  <a:lnTo>
                    <a:pt x="2358" y="1959"/>
                  </a:lnTo>
                  <a:lnTo>
                    <a:pt x="2356" y="1959"/>
                  </a:lnTo>
                  <a:lnTo>
                    <a:pt x="2354" y="1950"/>
                  </a:lnTo>
                  <a:lnTo>
                    <a:pt x="2354" y="1950"/>
                  </a:lnTo>
                  <a:lnTo>
                    <a:pt x="2354" y="1945"/>
                  </a:lnTo>
                  <a:lnTo>
                    <a:pt x="2356" y="1945"/>
                  </a:lnTo>
                  <a:lnTo>
                    <a:pt x="2356" y="1936"/>
                  </a:lnTo>
                  <a:lnTo>
                    <a:pt x="2354" y="1936"/>
                  </a:lnTo>
                  <a:lnTo>
                    <a:pt x="2353" y="1932"/>
                  </a:lnTo>
                  <a:lnTo>
                    <a:pt x="2349" y="1929"/>
                  </a:lnTo>
                  <a:lnTo>
                    <a:pt x="2346" y="1925"/>
                  </a:lnTo>
                  <a:lnTo>
                    <a:pt x="2344" y="1920"/>
                  </a:lnTo>
                  <a:lnTo>
                    <a:pt x="2342" y="1920"/>
                  </a:lnTo>
                  <a:lnTo>
                    <a:pt x="2342" y="1912"/>
                  </a:lnTo>
                  <a:lnTo>
                    <a:pt x="2342" y="1912"/>
                  </a:lnTo>
                  <a:lnTo>
                    <a:pt x="2342" y="1901"/>
                  </a:lnTo>
                  <a:lnTo>
                    <a:pt x="2340" y="1901"/>
                  </a:lnTo>
                  <a:lnTo>
                    <a:pt x="2340" y="1898"/>
                  </a:lnTo>
                  <a:lnTo>
                    <a:pt x="2340" y="1894"/>
                  </a:lnTo>
                  <a:lnTo>
                    <a:pt x="2342" y="1889"/>
                  </a:lnTo>
                  <a:lnTo>
                    <a:pt x="2344" y="1884"/>
                  </a:lnTo>
                  <a:lnTo>
                    <a:pt x="2346" y="1882"/>
                  </a:lnTo>
                  <a:lnTo>
                    <a:pt x="2346" y="1878"/>
                  </a:lnTo>
                  <a:lnTo>
                    <a:pt x="2344" y="1877"/>
                  </a:lnTo>
                  <a:lnTo>
                    <a:pt x="2342" y="1875"/>
                  </a:lnTo>
                  <a:lnTo>
                    <a:pt x="2342" y="1875"/>
                  </a:lnTo>
                  <a:lnTo>
                    <a:pt x="2340" y="1875"/>
                  </a:lnTo>
                  <a:lnTo>
                    <a:pt x="2340" y="1873"/>
                  </a:lnTo>
                  <a:lnTo>
                    <a:pt x="2340" y="1873"/>
                  </a:lnTo>
                  <a:lnTo>
                    <a:pt x="2340" y="1873"/>
                  </a:lnTo>
                  <a:lnTo>
                    <a:pt x="2339" y="1871"/>
                  </a:lnTo>
                  <a:lnTo>
                    <a:pt x="2337" y="1870"/>
                  </a:lnTo>
                  <a:lnTo>
                    <a:pt x="2337" y="1868"/>
                  </a:lnTo>
                  <a:lnTo>
                    <a:pt x="2335" y="1866"/>
                  </a:lnTo>
                  <a:lnTo>
                    <a:pt x="2334" y="1866"/>
                  </a:lnTo>
                  <a:lnTo>
                    <a:pt x="2334" y="1857"/>
                  </a:lnTo>
                  <a:lnTo>
                    <a:pt x="2332" y="1857"/>
                  </a:lnTo>
                  <a:lnTo>
                    <a:pt x="2332" y="1857"/>
                  </a:lnTo>
                  <a:lnTo>
                    <a:pt x="2334" y="1856"/>
                  </a:lnTo>
                  <a:lnTo>
                    <a:pt x="2334" y="1856"/>
                  </a:lnTo>
                  <a:lnTo>
                    <a:pt x="2334" y="1854"/>
                  </a:lnTo>
                  <a:lnTo>
                    <a:pt x="2335" y="1854"/>
                  </a:lnTo>
                  <a:lnTo>
                    <a:pt x="2335" y="1849"/>
                  </a:lnTo>
                  <a:lnTo>
                    <a:pt x="2337" y="1849"/>
                  </a:lnTo>
                  <a:lnTo>
                    <a:pt x="2337" y="1842"/>
                  </a:lnTo>
                  <a:lnTo>
                    <a:pt x="2339" y="1842"/>
                  </a:lnTo>
                  <a:lnTo>
                    <a:pt x="2337" y="1838"/>
                  </a:lnTo>
                  <a:lnTo>
                    <a:pt x="2340" y="1838"/>
                  </a:lnTo>
                  <a:lnTo>
                    <a:pt x="2342" y="1829"/>
                  </a:lnTo>
                  <a:lnTo>
                    <a:pt x="2344" y="1829"/>
                  </a:lnTo>
                  <a:lnTo>
                    <a:pt x="2344" y="1826"/>
                  </a:lnTo>
                  <a:lnTo>
                    <a:pt x="2346" y="1826"/>
                  </a:lnTo>
                  <a:lnTo>
                    <a:pt x="2342" y="1819"/>
                  </a:lnTo>
                  <a:lnTo>
                    <a:pt x="2346" y="1817"/>
                  </a:lnTo>
                  <a:lnTo>
                    <a:pt x="2346" y="1812"/>
                  </a:lnTo>
                  <a:lnTo>
                    <a:pt x="2347" y="1812"/>
                  </a:lnTo>
                  <a:lnTo>
                    <a:pt x="2349" y="1809"/>
                  </a:lnTo>
                  <a:lnTo>
                    <a:pt x="2351" y="1805"/>
                  </a:lnTo>
                  <a:lnTo>
                    <a:pt x="2353" y="1802"/>
                  </a:lnTo>
                  <a:lnTo>
                    <a:pt x="2356" y="1800"/>
                  </a:lnTo>
                  <a:lnTo>
                    <a:pt x="2361" y="1800"/>
                  </a:lnTo>
                  <a:lnTo>
                    <a:pt x="2361" y="1798"/>
                  </a:lnTo>
                  <a:lnTo>
                    <a:pt x="2361" y="1796"/>
                  </a:lnTo>
                  <a:lnTo>
                    <a:pt x="2363" y="1795"/>
                  </a:lnTo>
                  <a:lnTo>
                    <a:pt x="2367" y="1791"/>
                  </a:lnTo>
                  <a:lnTo>
                    <a:pt x="2367" y="1788"/>
                  </a:lnTo>
                  <a:lnTo>
                    <a:pt x="2367" y="1788"/>
                  </a:lnTo>
                  <a:lnTo>
                    <a:pt x="2367" y="1788"/>
                  </a:lnTo>
                  <a:lnTo>
                    <a:pt x="2368" y="1788"/>
                  </a:lnTo>
                  <a:lnTo>
                    <a:pt x="2370" y="1788"/>
                  </a:lnTo>
                  <a:lnTo>
                    <a:pt x="2372" y="1786"/>
                  </a:lnTo>
                  <a:lnTo>
                    <a:pt x="2374" y="1786"/>
                  </a:lnTo>
                  <a:lnTo>
                    <a:pt x="2375" y="1779"/>
                  </a:lnTo>
                  <a:lnTo>
                    <a:pt x="2375" y="1779"/>
                  </a:lnTo>
                  <a:lnTo>
                    <a:pt x="2375" y="1774"/>
                  </a:lnTo>
                  <a:lnTo>
                    <a:pt x="2382" y="1770"/>
                  </a:lnTo>
                  <a:lnTo>
                    <a:pt x="2381" y="1765"/>
                  </a:lnTo>
                  <a:lnTo>
                    <a:pt x="2384" y="1763"/>
                  </a:lnTo>
                  <a:lnTo>
                    <a:pt x="2384" y="1761"/>
                  </a:lnTo>
                  <a:lnTo>
                    <a:pt x="2386" y="1760"/>
                  </a:lnTo>
                  <a:lnTo>
                    <a:pt x="2386" y="1758"/>
                  </a:lnTo>
                  <a:lnTo>
                    <a:pt x="2386" y="1756"/>
                  </a:lnTo>
                  <a:lnTo>
                    <a:pt x="2386" y="1754"/>
                  </a:lnTo>
                  <a:lnTo>
                    <a:pt x="2391" y="1751"/>
                  </a:lnTo>
                  <a:lnTo>
                    <a:pt x="2391" y="1747"/>
                  </a:lnTo>
                  <a:lnTo>
                    <a:pt x="2393" y="1747"/>
                  </a:lnTo>
                  <a:lnTo>
                    <a:pt x="2395" y="1746"/>
                  </a:lnTo>
                  <a:lnTo>
                    <a:pt x="2396" y="1746"/>
                  </a:lnTo>
                  <a:lnTo>
                    <a:pt x="2398" y="1744"/>
                  </a:lnTo>
                  <a:lnTo>
                    <a:pt x="2400" y="1740"/>
                  </a:lnTo>
                  <a:lnTo>
                    <a:pt x="2400" y="1737"/>
                  </a:lnTo>
                  <a:lnTo>
                    <a:pt x="2403" y="1737"/>
                  </a:lnTo>
                  <a:lnTo>
                    <a:pt x="2403" y="1735"/>
                  </a:lnTo>
                  <a:lnTo>
                    <a:pt x="2405" y="1733"/>
                  </a:lnTo>
                  <a:lnTo>
                    <a:pt x="2407" y="1733"/>
                  </a:lnTo>
                  <a:lnTo>
                    <a:pt x="2407" y="1730"/>
                  </a:lnTo>
                  <a:lnTo>
                    <a:pt x="2410" y="1730"/>
                  </a:lnTo>
                  <a:lnTo>
                    <a:pt x="2410" y="1728"/>
                  </a:lnTo>
                  <a:lnTo>
                    <a:pt x="2412" y="1728"/>
                  </a:lnTo>
                  <a:lnTo>
                    <a:pt x="2414" y="1725"/>
                  </a:lnTo>
                  <a:lnTo>
                    <a:pt x="2416" y="1725"/>
                  </a:lnTo>
                  <a:lnTo>
                    <a:pt x="2417" y="1721"/>
                  </a:lnTo>
                  <a:lnTo>
                    <a:pt x="2419" y="1721"/>
                  </a:lnTo>
                  <a:lnTo>
                    <a:pt x="2421" y="1720"/>
                  </a:lnTo>
                  <a:lnTo>
                    <a:pt x="2428" y="1718"/>
                  </a:lnTo>
                  <a:lnTo>
                    <a:pt x="2428" y="1716"/>
                  </a:lnTo>
                  <a:lnTo>
                    <a:pt x="2430" y="1716"/>
                  </a:lnTo>
                  <a:lnTo>
                    <a:pt x="2430" y="1713"/>
                  </a:lnTo>
                  <a:lnTo>
                    <a:pt x="2445" y="1699"/>
                  </a:lnTo>
                  <a:lnTo>
                    <a:pt x="2445" y="1695"/>
                  </a:lnTo>
                  <a:lnTo>
                    <a:pt x="2445" y="1695"/>
                  </a:lnTo>
                  <a:lnTo>
                    <a:pt x="2447" y="1695"/>
                  </a:lnTo>
                  <a:lnTo>
                    <a:pt x="2449" y="1695"/>
                  </a:lnTo>
                  <a:lnTo>
                    <a:pt x="2449" y="1693"/>
                  </a:lnTo>
                  <a:lnTo>
                    <a:pt x="2454" y="1688"/>
                  </a:lnTo>
                  <a:lnTo>
                    <a:pt x="2454" y="1683"/>
                  </a:lnTo>
                  <a:lnTo>
                    <a:pt x="2456" y="1681"/>
                  </a:lnTo>
                  <a:lnTo>
                    <a:pt x="2456" y="1681"/>
                  </a:lnTo>
                  <a:lnTo>
                    <a:pt x="2457" y="1679"/>
                  </a:lnTo>
                  <a:lnTo>
                    <a:pt x="2463" y="1678"/>
                  </a:lnTo>
                  <a:lnTo>
                    <a:pt x="2463" y="1678"/>
                  </a:lnTo>
                  <a:lnTo>
                    <a:pt x="2464" y="1676"/>
                  </a:lnTo>
                  <a:lnTo>
                    <a:pt x="2466" y="1674"/>
                  </a:lnTo>
                  <a:lnTo>
                    <a:pt x="2466" y="1674"/>
                  </a:lnTo>
                  <a:lnTo>
                    <a:pt x="2464" y="1672"/>
                  </a:lnTo>
                  <a:lnTo>
                    <a:pt x="2466" y="1671"/>
                  </a:lnTo>
                  <a:lnTo>
                    <a:pt x="2468" y="1669"/>
                  </a:lnTo>
                  <a:lnTo>
                    <a:pt x="2468" y="1667"/>
                  </a:lnTo>
                  <a:lnTo>
                    <a:pt x="2470" y="1667"/>
                  </a:lnTo>
                  <a:lnTo>
                    <a:pt x="2470" y="1665"/>
                  </a:lnTo>
                  <a:lnTo>
                    <a:pt x="2471" y="1662"/>
                  </a:lnTo>
                  <a:lnTo>
                    <a:pt x="2471" y="1660"/>
                  </a:lnTo>
                  <a:lnTo>
                    <a:pt x="2475" y="1658"/>
                  </a:lnTo>
                  <a:lnTo>
                    <a:pt x="2475" y="1655"/>
                  </a:lnTo>
                  <a:lnTo>
                    <a:pt x="2475" y="1653"/>
                  </a:lnTo>
                  <a:lnTo>
                    <a:pt x="2475" y="1650"/>
                  </a:lnTo>
                  <a:lnTo>
                    <a:pt x="2475" y="1648"/>
                  </a:lnTo>
                  <a:lnTo>
                    <a:pt x="2480" y="1644"/>
                  </a:lnTo>
                  <a:lnTo>
                    <a:pt x="2482" y="1636"/>
                  </a:lnTo>
                  <a:lnTo>
                    <a:pt x="2482" y="1636"/>
                  </a:lnTo>
                  <a:lnTo>
                    <a:pt x="2484" y="1629"/>
                  </a:lnTo>
                  <a:lnTo>
                    <a:pt x="2484" y="1629"/>
                  </a:lnTo>
                  <a:lnTo>
                    <a:pt x="2484" y="1625"/>
                  </a:lnTo>
                  <a:lnTo>
                    <a:pt x="2485" y="1625"/>
                  </a:lnTo>
                  <a:lnTo>
                    <a:pt x="2487" y="1613"/>
                  </a:lnTo>
                  <a:lnTo>
                    <a:pt x="2491" y="1613"/>
                  </a:lnTo>
                  <a:lnTo>
                    <a:pt x="2491" y="1608"/>
                  </a:lnTo>
                  <a:lnTo>
                    <a:pt x="2496" y="1604"/>
                  </a:lnTo>
                  <a:lnTo>
                    <a:pt x="2496" y="1601"/>
                  </a:lnTo>
                  <a:lnTo>
                    <a:pt x="2499" y="1597"/>
                  </a:lnTo>
                  <a:lnTo>
                    <a:pt x="2501" y="1587"/>
                  </a:lnTo>
                  <a:lnTo>
                    <a:pt x="2503" y="1587"/>
                  </a:lnTo>
                  <a:lnTo>
                    <a:pt x="2505" y="1576"/>
                  </a:lnTo>
                  <a:lnTo>
                    <a:pt x="2505" y="1576"/>
                  </a:lnTo>
                  <a:lnTo>
                    <a:pt x="2505" y="1571"/>
                  </a:lnTo>
                  <a:lnTo>
                    <a:pt x="2506" y="1571"/>
                  </a:lnTo>
                  <a:lnTo>
                    <a:pt x="2506" y="1569"/>
                  </a:lnTo>
                  <a:lnTo>
                    <a:pt x="2508" y="1569"/>
                  </a:lnTo>
                  <a:lnTo>
                    <a:pt x="2508" y="1562"/>
                  </a:lnTo>
                  <a:lnTo>
                    <a:pt x="2508" y="1562"/>
                  </a:lnTo>
                  <a:lnTo>
                    <a:pt x="2508" y="1547"/>
                  </a:lnTo>
                  <a:lnTo>
                    <a:pt x="2510" y="1547"/>
                  </a:lnTo>
                  <a:lnTo>
                    <a:pt x="2512" y="1541"/>
                  </a:lnTo>
                  <a:lnTo>
                    <a:pt x="2510" y="1541"/>
                  </a:lnTo>
                  <a:lnTo>
                    <a:pt x="2508" y="1540"/>
                  </a:lnTo>
                  <a:lnTo>
                    <a:pt x="2505" y="1540"/>
                  </a:lnTo>
                  <a:lnTo>
                    <a:pt x="2503" y="1541"/>
                  </a:lnTo>
                  <a:lnTo>
                    <a:pt x="2503" y="1541"/>
                  </a:lnTo>
                  <a:lnTo>
                    <a:pt x="2503" y="1543"/>
                  </a:lnTo>
                  <a:lnTo>
                    <a:pt x="2499" y="1543"/>
                  </a:lnTo>
                  <a:lnTo>
                    <a:pt x="2499" y="1545"/>
                  </a:lnTo>
                  <a:lnTo>
                    <a:pt x="2496" y="1545"/>
                  </a:lnTo>
                  <a:lnTo>
                    <a:pt x="2496" y="1545"/>
                  </a:lnTo>
                  <a:lnTo>
                    <a:pt x="2491" y="1547"/>
                  </a:lnTo>
                  <a:lnTo>
                    <a:pt x="2491" y="1548"/>
                  </a:lnTo>
                  <a:lnTo>
                    <a:pt x="2487" y="1548"/>
                  </a:lnTo>
                  <a:lnTo>
                    <a:pt x="2487" y="1548"/>
                  </a:lnTo>
                  <a:lnTo>
                    <a:pt x="2484" y="1548"/>
                  </a:lnTo>
                  <a:lnTo>
                    <a:pt x="2480" y="1548"/>
                  </a:lnTo>
                  <a:lnTo>
                    <a:pt x="2477" y="1548"/>
                  </a:lnTo>
                  <a:lnTo>
                    <a:pt x="2471" y="1548"/>
                  </a:lnTo>
                  <a:lnTo>
                    <a:pt x="2471" y="1550"/>
                  </a:lnTo>
                  <a:lnTo>
                    <a:pt x="2470" y="1550"/>
                  </a:lnTo>
                  <a:lnTo>
                    <a:pt x="2470" y="1552"/>
                  </a:lnTo>
                  <a:lnTo>
                    <a:pt x="2463" y="1552"/>
                  </a:lnTo>
                  <a:lnTo>
                    <a:pt x="2463" y="1554"/>
                  </a:lnTo>
                  <a:lnTo>
                    <a:pt x="2457" y="1554"/>
                  </a:lnTo>
                  <a:lnTo>
                    <a:pt x="2454" y="1557"/>
                  </a:lnTo>
                  <a:lnTo>
                    <a:pt x="2452" y="1557"/>
                  </a:lnTo>
                  <a:lnTo>
                    <a:pt x="2452" y="1559"/>
                  </a:lnTo>
                  <a:lnTo>
                    <a:pt x="2450" y="1559"/>
                  </a:lnTo>
                  <a:lnTo>
                    <a:pt x="2450" y="1559"/>
                  </a:lnTo>
                  <a:lnTo>
                    <a:pt x="2447" y="1559"/>
                  </a:lnTo>
                  <a:lnTo>
                    <a:pt x="2445" y="1562"/>
                  </a:lnTo>
                  <a:lnTo>
                    <a:pt x="2443" y="1562"/>
                  </a:lnTo>
                  <a:lnTo>
                    <a:pt x="2442" y="1562"/>
                  </a:lnTo>
                  <a:lnTo>
                    <a:pt x="2440" y="1561"/>
                  </a:lnTo>
                  <a:lnTo>
                    <a:pt x="2438" y="1559"/>
                  </a:lnTo>
                  <a:lnTo>
                    <a:pt x="2438" y="1559"/>
                  </a:lnTo>
                  <a:lnTo>
                    <a:pt x="2435" y="1559"/>
                  </a:lnTo>
                  <a:lnTo>
                    <a:pt x="2431" y="1559"/>
                  </a:lnTo>
                  <a:lnTo>
                    <a:pt x="2426" y="1559"/>
                  </a:lnTo>
                  <a:lnTo>
                    <a:pt x="2423" y="1561"/>
                  </a:lnTo>
                  <a:lnTo>
                    <a:pt x="2419" y="1562"/>
                  </a:lnTo>
                  <a:lnTo>
                    <a:pt x="2417" y="1562"/>
                  </a:lnTo>
                  <a:lnTo>
                    <a:pt x="2414" y="1562"/>
                  </a:lnTo>
                  <a:lnTo>
                    <a:pt x="2412" y="1561"/>
                  </a:lnTo>
                  <a:lnTo>
                    <a:pt x="2410" y="1561"/>
                  </a:lnTo>
                  <a:lnTo>
                    <a:pt x="2410" y="1559"/>
                  </a:lnTo>
                  <a:lnTo>
                    <a:pt x="2407" y="1559"/>
                  </a:lnTo>
                  <a:lnTo>
                    <a:pt x="2407" y="1559"/>
                  </a:lnTo>
                  <a:lnTo>
                    <a:pt x="2403" y="1557"/>
                  </a:lnTo>
                  <a:lnTo>
                    <a:pt x="2403" y="1552"/>
                  </a:lnTo>
                  <a:lnTo>
                    <a:pt x="2400" y="1550"/>
                  </a:lnTo>
                  <a:lnTo>
                    <a:pt x="2400" y="1547"/>
                  </a:lnTo>
                  <a:lnTo>
                    <a:pt x="2398" y="1545"/>
                  </a:lnTo>
                  <a:lnTo>
                    <a:pt x="2396" y="1543"/>
                  </a:lnTo>
                  <a:lnTo>
                    <a:pt x="2393" y="1541"/>
                  </a:lnTo>
                  <a:lnTo>
                    <a:pt x="2393" y="1540"/>
                  </a:lnTo>
                  <a:lnTo>
                    <a:pt x="2395" y="1540"/>
                  </a:lnTo>
                  <a:lnTo>
                    <a:pt x="2395" y="1538"/>
                  </a:lnTo>
                  <a:lnTo>
                    <a:pt x="2395" y="1538"/>
                  </a:lnTo>
                  <a:lnTo>
                    <a:pt x="2396" y="1538"/>
                  </a:lnTo>
                  <a:lnTo>
                    <a:pt x="2400" y="1533"/>
                  </a:lnTo>
                  <a:lnTo>
                    <a:pt x="2400" y="1533"/>
                  </a:lnTo>
                  <a:lnTo>
                    <a:pt x="2400" y="1531"/>
                  </a:lnTo>
                  <a:lnTo>
                    <a:pt x="2400" y="1529"/>
                  </a:lnTo>
                  <a:lnTo>
                    <a:pt x="2400" y="1529"/>
                  </a:lnTo>
                  <a:lnTo>
                    <a:pt x="2400" y="1527"/>
                  </a:lnTo>
                  <a:lnTo>
                    <a:pt x="2400" y="1527"/>
                  </a:lnTo>
                  <a:lnTo>
                    <a:pt x="2400" y="1524"/>
                  </a:lnTo>
                  <a:lnTo>
                    <a:pt x="2396" y="1522"/>
                  </a:lnTo>
                  <a:lnTo>
                    <a:pt x="2396" y="1520"/>
                  </a:lnTo>
                  <a:lnTo>
                    <a:pt x="2393" y="1519"/>
                  </a:lnTo>
                  <a:lnTo>
                    <a:pt x="2389" y="1515"/>
                  </a:lnTo>
                  <a:lnTo>
                    <a:pt x="2386" y="1512"/>
                  </a:lnTo>
                  <a:lnTo>
                    <a:pt x="2384" y="1505"/>
                  </a:lnTo>
                  <a:lnTo>
                    <a:pt x="2382" y="1505"/>
                  </a:lnTo>
                  <a:lnTo>
                    <a:pt x="2382" y="1503"/>
                  </a:lnTo>
                  <a:lnTo>
                    <a:pt x="2382" y="1501"/>
                  </a:lnTo>
                  <a:lnTo>
                    <a:pt x="2381" y="1501"/>
                  </a:lnTo>
                  <a:lnTo>
                    <a:pt x="2381" y="1501"/>
                  </a:lnTo>
                  <a:lnTo>
                    <a:pt x="2379" y="1501"/>
                  </a:lnTo>
                  <a:lnTo>
                    <a:pt x="2375" y="1498"/>
                  </a:lnTo>
                  <a:lnTo>
                    <a:pt x="2374" y="1496"/>
                  </a:lnTo>
                  <a:lnTo>
                    <a:pt x="2367" y="1484"/>
                  </a:lnTo>
                  <a:lnTo>
                    <a:pt x="2365" y="1484"/>
                  </a:lnTo>
                  <a:lnTo>
                    <a:pt x="2363" y="1482"/>
                  </a:lnTo>
                  <a:lnTo>
                    <a:pt x="2360" y="1482"/>
                  </a:lnTo>
                  <a:lnTo>
                    <a:pt x="2360" y="1482"/>
                  </a:lnTo>
                  <a:lnTo>
                    <a:pt x="2358" y="1482"/>
                  </a:lnTo>
                  <a:lnTo>
                    <a:pt x="2358" y="1477"/>
                  </a:lnTo>
                  <a:lnTo>
                    <a:pt x="2356" y="1477"/>
                  </a:lnTo>
                  <a:lnTo>
                    <a:pt x="2354" y="1475"/>
                  </a:lnTo>
                  <a:lnTo>
                    <a:pt x="2353" y="1475"/>
                  </a:lnTo>
                  <a:lnTo>
                    <a:pt x="2353" y="1473"/>
                  </a:lnTo>
                  <a:lnTo>
                    <a:pt x="2353" y="1472"/>
                  </a:lnTo>
                  <a:lnTo>
                    <a:pt x="2351" y="1470"/>
                  </a:lnTo>
                  <a:lnTo>
                    <a:pt x="2351" y="1470"/>
                  </a:lnTo>
                  <a:lnTo>
                    <a:pt x="2351" y="1470"/>
                  </a:lnTo>
                  <a:lnTo>
                    <a:pt x="2349" y="1470"/>
                  </a:lnTo>
                  <a:lnTo>
                    <a:pt x="2349" y="1470"/>
                  </a:lnTo>
                  <a:lnTo>
                    <a:pt x="2347" y="1472"/>
                  </a:lnTo>
                  <a:lnTo>
                    <a:pt x="2346" y="1468"/>
                  </a:lnTo>
                  <a:lnTo>
                    <a:pt x="2342" y="1466"/>
                  </a:lnTo>
                  <a:lnTo>
                    <a:pt x="2342" y="1463"/>
                  </a:lnTo>
                  <a:lnTo>
                    <a:pt x="2342" y="1458"/>
                  </a:lnTo>
                  <a:lnTo>
                    <a:pt x="2340" y="1454"/>
                  </a:lnTo>
                  <a:lnTo>
                    <a:pt x="2340" y="1444"/>
                  </a:lnTo>
                  <a:lnTo>
                    <a:pt x="2340" y="1444"/>
                  </a:lnTo>
                  <a:lnTo>
                    <a:pt x="2340" y="1438"/>
                  </a:lnTo>
                  <a:lnTo>
                    <a:pt x="2340" y="1438"/>
                  </a:lnTo>
                  <a:lnTo>
                    <a:pt x="2340" y="1437"/>
                  </a:lnTo>
                  <a:lnTo>
                    <a:pt x="2339" y="1437"/>
                  </a:lnTo>
                  <a:lnTo>
                    <a:pt x="2339" y="1433"/>
                  </a:lnTo>
                  <a:lnTo>
                    <a:pt x="2337" y="1433"/>
                  </a:lnTo>
                  <a:lnTo>
                    <a:pt x="2337" y="1431"/>
                  </a:lnTo>
                  <a:lnTo>
                    <a:pt x="2337" y="1431"/>
                  </a:lnTo>
                  <a:lnTo>
                    <a:pt x="2337" y="1424"/>
                  </a:lnTo>
                  <a:lnTo>
                    <a:pt x="2335" y="1424"/>
                  </a:lnTo>
                  <a:lnTo>
                    <a:pt x="2335" y="1423"/>
                  </a:lnTo>
                  <a:lnTo>
                    <a:pt x="2334" y="1423"/>
                  </a:lnTo>
                  <a:lnTo>
                    <a:pt x="2334" y="1421"/>
                  </a:lnTo>
                  <a:lnTo>
                    <a:pt x="2332" y="1421"/>
                  </a:lnTo>
                  <a:lnTo>
                    <a:pt x="2330" y="1421"/>
                  </a:lnTo>
                  <a:lnTo>
                    <a:pt x="2328" y="1418"/>
                  </a:lnTo>
                  <a:lnTo>
                    <a:pt x="2327" y="1416"/>
                  </a:lnTo>
                  <a:lnTo>
                    <a:pt x="2325" y="1414"/>
                  </a:lnTo>
                  <a:lnTo>
                    <a:pt x="2323" y="1412"/>
                  </a:lnTo>
                  <a:lnTo>
                    <a:pt x="2321" y="1411"/>
                  </a:lnTo>
                  <a:lnTo>
                    <a:pt x="2316" y="1409"/>
                  </a:lnTo>
                  <a:lnTo>
                    <a:pt x="2316" y="1407"/>
                  </a:lnTo>
                  <a:lnTo>
                    <a:pt x="2316" y="1404"/>
                  </a:lnTo>
                  <a:lnTo>
                    <a:pt x="2314" y="1400"/>
                  </a:lnTo>
                  <a:lnTo>
                    <a:pt x="2313" y="1400"/>
                  </a:lnTo>
                  <a:lnTo>
                    <a:pt x="2313" y="1390"/>
                  </a:lnTo>
                  <a:lnTo>
                    <a:pt x="2313" y="1390"/>
                  </a:lnTo>
                  <a:lnTo>
                    <a:pt x="2313" y="1384"/>
                  </a:lnTo>
                  <a:lnTo>
                    <a:pt x="2314" y="1383"/>
                  </a:lnTo>
                  <a:lnTo>
                    <a:pt x="2313" y="1374"/>
                  </a:lnTo>
                  <a:lnTo>
                    <a:pt x="2314" y="1374"/>
                  </a:lnTo>
                  <a:lnTo>
                    <a:pt x="2314" y="1374"/>
                  </a:lnTo>
                  <a:lnTo>
                    <a:pt x="2314" y="1372"/>
                  </a:lnTo>
                  <a:lnTo>
                    <a:pt x="2313" y="1372"/>
                  </a:lnTo>
                  <a:lnTo>
                    <a:pt x="2313" y="1370"/>
                  </a:lnTo>
                  <a:lnTo>
                    <a:pt x="2313" y="1370"/>
                  </a:lnTo>
                  <a:lnTo>
                    <a:pt x="2313" y="1363"/>
                  </a:lnTo>
                  <a:lnTo>
                    <a:pt x="2313" y="1363"/>
                  </a:lnTo>
                  <a:lnTo>
                    <a:pt x="2313" y="1362"/>
                  </a:lnTo>
                  <a:lnTo>
                    <a:pt x="2309" y="1358"/>
                  </a:lnTo>
                  <a:lnTo>
                    <a:pt x="2309" y="1355"/>
                  </a:lnTo>
                  <a:lnTo>
                    <a:pt x="2307" y="1355"/>
                  </a:lnTo>
                  <a:lnTo>
                    <a:pt x="2307" y="1351"/>
                  </a:lnTo>
                  <a:lnTo>
                    <a:pt x="2307" y="1351"/>
                  </a:lnTo>
                  <a:lnTo>
                    <a:pt x="2307" y="1346"/>
                  </a:lnTo>
                  <a:lnTo>
                    <a:pt x="2306" y="1346"/>
                  </a:lnTo>
                  <a:lnTo>
                    <a:pt x="2304" y="1344"/>
                  </a:lnTo>
                  <a:lnTo>
                    <a:pt x="2300" y="1344"/>
                  </a:lnTo>
                  <a:lnTo>
                    <a:pt x="2300" y="1341"/>
                  </a:lnTo>
                  <a:lnTo>
                    <a:pt x="2293" y="1335"/>
                  </a:lnTo>
                  <a:lnTo>
                    <a:pt x="2292" y="1332"/>
                  </a:lnTo>
                  <a:lnTo>
                    <a:pt x="2292" y="1332"/>
                  </a:lnTo>
                  <a:lnTo>
                    <a:pt x="2292" y="1327"/>
                  </a:lnTo>
                  <a:lnTo>
                    <a:pt x="2288" y="1327"/>
                  </a:lnTo>
                  <a:lnTo>
                    <a:pt x="2286" y="1313"/>
                  </a:lnTo>
                  <a:lnTo>
                    <a:pt x="2292" y="1313"/>
                  </a:lnTo>
                  <a:lnTo>
                    <a:pt x="2288" y="1308"/>
                  </a:lnTo>
                  <a:lnTo>
                    <a:pt x="2286" y="1308"/>
                  </a:lnTo>
                  <a:lnTo>
                    <a:pt x="2286" y="1304"/>
                  </a:lnTo>
                  <a:lnTo>
                    <a:pt x="2286" y="1304"/>
                  </a:lnTo>
                  <a:lnTo>
                    <a:pt x="2283" y="1297"/>
                  </a:lnTo>
                  <a:lnTo>
                    <a:pt x="2283" y="1297"/>
                  </a:lnTo>
                  <a:lnTo>
                    <a:pt x="2283" y="1295"/>
                  </a:lnTo>
                  <a:lnTo>
                    <a:pt x="2281" y="1295"/>
                  </a:lnTo>
                  <a:lnTo>
                    <a:pt x="2281" y="1292"/>
                  </a:lnTo>
                  <a:lnTo>
                    <a:pt x="2279" y="1292"/>
                  </a:lnTo>
                  <a:lnTo>
                    <a:pt x="2278" y="1287"/>
                  </a:lnTo>
                  <a:lnTo>
                    <a:pt x="2278" y="1287"/>
                  </a:lnTo>
                  <a:lnTo>
                    <a:pt x="2276" y="1285"/>
                  </a:lnTo>
                  <a:lnTo>
                    <a:pt x="2276" y="1285"/>
                  </a:lnTo>
                  <a:lnTo>
                    <a:pt x="2274" y="1283"/>
                  </a:lnTo>
                  <a:lnTo>
                    <a:pt x="2272" y="1281"/>
                  </a:lnTo>
                  <a:lnTo>
                    <a:pt x="2271" y="1278"/>
                  </a:lnTo>
                  <a:lnTo>
                    <a:pt x="2269" y="1276"/>
                  </a:lnTo>
                  <a:lnTo>
                    <a:pt x="2262" y="1253"/>
                  </a:lnTo>
                  <a:lnTo>
                    <a:pt x="2258" y="1252"/>
                  </a:lnTo>
                  <a:lnTo>
                    <a:pt x="2258" y="1245"/>
                  </a:lnTo>
                  <a:lnTo>
                    <a:pt x="2257" y="1245"/>
                  </a:lnTo>
                  <a:lnTo>
                    <a:pt x="2258" y="1239"/>
                  </a:lnTo>
                  <a:lnTo>
                    <a:pt x="2255" y="1238"/>
                  </a:lnTo>
                  <a:lnTo>
                    <a:pt x="2255" y="1236"/>
                  </a:lnTo>
                  <a:lnTo>
                    <a:pt x="2251" y="1232"/>
                  </a:lnTo>
                  <a:lnTo>
                    <a:pt x="2250" y="1231"/>
                  </a:lnTo>
                  <a:lnTo>
                    <a:pt x="2250" y="1229"/>
                  </a:lnTo>
                  <a:lnTo>
                    <a:pt x="2246" y="1227"/>
                  </a:lnTo>
                  <a:lnTo>
                    <a:pt x="2246" y="1218"/>
                  </a:lnTo>
                  <a:lnTo>
                    <a:pt x="2246" y="1218"/>
                  </a:lnTo>
                  <a:lnTo>
                    <a:pt x="2246" y="1217"/>
                  </a:lnTo>
                  <a:lnTo>
                    <a:pt x="2248" y="1217"/>
                  </a:lnTo>
                  <a:lnTo>
                    <a:pt x="2251" y="1220"/>
                  </a:lnTo>
                  <a:lnTo>
                    <a:pt x="2253" y="1220"/>
                  </a:lnTo>
                  <a:lnTo>
                    <a:pt x="2253" y="1224"/>
                  </a:lnTo>
                  <a:lnTo>
                    <a:pt x="2255" y="1224"/>
                  </a:lnTo>
                  <a:lnTo>
                    <a:pt x="2257" y="1229"/>
                  </a:lnTo>
                  <a:lnTo>
                    <a:pt x="2257" y="1229"/>
                  </a:lnTo>
                  <a:lnTo>
                    <a:pt x="2257" y="1234"/>
                  </a:lnTo>
                  <a:lnTo>
                    <a:pt x="2258" y="1236"/>
                  </a:lnTo>
                  <a:lnTo>
                    <a:pt x="2265" y="1243"/>
                  </a:lnTo>
                  <a:lnTo>
                    <a:pt x="2271" y="1243"/>
                  </a:lnTo>
                  <a:lnTo>
                    <a:pt x="2274" y="1232"/>
                  </a:lnTo>
                  <a:lnTo>
                    <a:pt x="2276" y="1232"/>
                  </a:lnTo>
                  <a:lnTo>
                    <a:pt x="2276" y="1231"/>
                  </a:lnTo>
                  <a:lnTo>
                    <a:pt x="2278" y="1231"/>
                  </a:lnTo>
                  <a:lnTo>
                    <a:pt x="2276" y="1238"/>
                  </a:lnTo>
                  <a:lnTo>
                    <a:pt x="2286" y="1239"/>
                  </a:lnTo>
                  <a:lnTo>
                    <a:pt x="2286" y="1245"/>
                  </a:lnTo>
                  <a:lnTo>
                    <a:pt x="2288" y="1245"/>
                  </a:lnTo>
                  <a:lnTo>
                    <a:pt x="2290" y="1246"/>
                  </a:lnTo>
                  <a:lnTo>
                    <a:pt x="2290" y="1246"/>
                  </a:lnTo>
                  <a:lnTo>
                    <a:pt x="2290" y="1246"/>
                  </a:lnTo>
                  <a:lnTo>
                    <a:pt x="2290" y="1252"/>
                  </a:lnTo>
                  <a:lnTo>
                    <a:pt x="2292" y="1252"/>
                  </a:lnTo>
                  <a:lnTo>
                    <a:pt x="2292" y="1257"/>
                  </a:lnTo>
                  <a:lnTo>
                    <a:pt x="2293" y="1257"/>
                  </a:lnTo>
                  <a:lnTo>
                    <a:pt x="2293" y="1260"/>
                  </a:lnTo>
                  <a:lnTo>
                    <a:pt x="2299" y="1262"/>
                  </a:lnTo>
                  <a:lnTo>
                    <a:pt x="2299" y="1269"/>
                  </a:lnTo>
                  <a:lnTo>
                    <a:pt x="2304" y="1271"/>
                  </a:lnTo>
                  <a:lnTo>
                    <a:pt x="2304" y="1274"/>
                  </a:lnTo>
                  <a:lnTo>
                    <a:pt x="2311" y="1280"/>
                  </a:lnTo>
                  <a:lnTo>
                    <a:pt x="2311" y="1281"/>
                  </a:lnTo>
                  <a:lnTo>
                    <a:pt x="2313" y="1281"/>
                  </a:lnTo>
                  <a:lnTo>
                    <a:pt x="2313" y="1287"/>
                  </a:lnTo>
                  <a:lnTo>
                    <a:pt x="2314" y="1287"/>
                  </a:lnTo>
                  <a:lnTo>
                    <a:pt x="2314" y="1295"/>
                  </a:lnTo>
                  <a:lnTo>
                    <a:pt x="2316" y="1299"/>
                  </a:lnTo>
                  <a:lnTo>
                    <a:pt x="2318" y="1304"/>
                  </a:lnTo>
                  <a:lnTo>
                    <a:pt x="2320" y="1304"/>
                  </a:lnTo>
                  <a:lnTo>
                    <a:pt x="2320" y="1304"/>
                  </a:lnTo>
                  <a:lnTo>
                    <a:pt x="2330" y="1313"/>
                  </a:lnTo>
                  <a:lnTo>
                    <a:pt x="2330" y="1316"/>
                  </a:lnTo>
                  <a:lnTo>
                    <a:pt x="2332" y="1316"/>
                  </a:lnTo>
                  <a:lnTo>
                    <a:pt x="2332" y="1320"/>
                  </a:lnTo>
                  <a:lnTo>
                    <a:pt x="2334" y="1320"/>
                  </a:lnTo>
                  <a:lnTo>
                    <a:pt x="2334" y="1323"/>
                  </a:lnTo>
                  <a:lnTo>
                    <a:pt x="2334" y="1323"/>
                  </a:lnTo>
                  <a:lnTo>
                    <a:pt x="2334" y="1325"/>
                  </a:lnTo>
                  <a:lnTo>
                    <a:pt x="2335" y="1325"/>
                  </a:lnTo>
                  <a:lnTo>
                    <a:pt x="2335" y="1337"/>
                  </a:lnTo>
                  <a:lnTo>
                    <a:pt x="2335" y="1339"/>
                  </a:lnTo>
                  <a:lnTo>
                    <a:pt x="2337" y="1341"/>
                  </a:lnTo>
                  <a:lnTo>
                    <a:pt x="2337" y="1344"/>
                  </a:lnTo>
                  <a:lnTo>
                    <a:pt x="2337" y="1346"/>
                  </a:lnTo>
                  <a:lnTo>
                    <a:pt x="2335" y="1346"/>
                  </a:lnTo>
                  <a:lnTo>
                    <a:pt x="2334" y="1349"/>
                  </a:lnTo>
                  <a:lnTo>
                    <a:pt x="2334" y="1351"/>
                  </a:lnTo>
                  <a:lnTo>
                    <a:pt x="2334" y="1356"/>
                  </a:lnTo>
                  <a:lnTo>
                    <a:pt x="2337" y="1356"/>
                  </a:lnTo>
                  <a:lnTo>
                    <a:pt x="2337" y="1358"/>
                  </a:lnTo>
                  <a:lnTo>
                    <a:pt x="2339" y="1358"/>
                  </a:lnTo>
                  <a:lnTo>
                    <a:pt x="2339" y="1370"/>
                  </a:lnTo>
                  <a:lnTo>
                    <a:pt x="2340" y="1370"/>
                  </a:lnTo>
                  <a:lnTo>
                    <a:pt x="2340" y="1376"/>
                  </a:lnTo>
                  <a:lnTo>
                    <a:pt x="2340" y="1377"/>
                  </a:lnTo>
                  <a:lnTo>
                    <a:pt x="2342" y="1381"/>
                  </a:lnTo>
                  <a:lnTo>
                    <a:pt x="2342" y="1384"/>
                  </a:lnTo>
                  <a:lnTo>
                    <a:pt x="2344" y="1384"/>
                  </a:lnTo>
                  <a:lnTo>
                    <a:pt x="2346" y="1386"/>
                  </a:lnTo>
                  <a:lnTo>
                    <a:pt x="2346" y="1386"/>
                  </a:lnTo>
                  <a:lnTo>
                    <a:pt x="2347" y="1386"/>
                  </a:lnTo>
                  <a:lnTo>
                    <a:pt x="2347" y="1388"/>
                  </a:lnTo>
                  <a:lnTo>
                    <a:pt x="2351" y="1391"/>
                  </a:lnTo>
                  <a:lnTo>
                    <a:pt x="2351" y="1391"/>
                  </a:lnTo>
                  <a:lnTo>
                    <a:pt x="2354" y="1391"/>
                  </a:lnTo>
                  <a:lnTo>
                    <a:pt x="2354" y="1391"/>
                  </a:lnTo>
                  <a:lnTo>
                    <a:pt x="2356" y="1391"/>
                  </a:lnTo>
                  <a:lnTo>
                    <a:pt x="2358" y="1393"/>
                  </a:lnTo>
                  <a:lnTo>
                    <a:pt x="2358" y="1395"/>
                  </a:lnTo>
                  <a:lnTo>
                    <a:pt x="2358" y="1397"/>
                  </a:lnTo>
                  <a:lnTo>
                    <a:pt x="2360" y="1397"/>
                  </a:lnTo>
                  <a:lnTo>
                    <a:pt x="2361" y="1398"/>
                  </a:lnTo>
                  <a:lnTo>
                    <a:pt x="2361" y="1398"/>
                  </a:lnTo>
                  <a:lnTo>
                    <a:pt x="2363" y="1398"/>
                  </a:lnTo>
                  <a:lnTo>
                    <a:pt x="2363" y="1400"/>
                  </a:lnTo>
                  <a:lnTo>
                    <a:pt x="2363" y="1400"/>
                  </a:lnTo>
                  <a:lnTo>
                    <a:pt x="2365" y="1404"/>
                  </a:lnTo>
                  <a:lnTo>
                    <a:pt x="2367" y="1405"/>
                  </a:lnTo>
                  <a:lnTo>
                    <a:pt x="2367" y="1405"/>
                  </a:lnTo>
                  <a:lnTo>
                    <a:pt x="2367" y="1411"/>
                  </a:lnTo>
                  <a:lnTo>
                    <a:pt x="2368" y="1411"/>
                  </a:lnTo>
                  <a:lnTo>
                    <a:pt x="2368" y="1412"/>
                  </a:lnTo>
                  <a:lnTo>
                    <a:pt x="2368" y="1412"/>
                  </a:lnTo>
                  <a:lnTo>
                    <a:pt x="2370" y="1414"/>
                  </a:lnTo>
                  <a:lnTo>
                    <a:pt x="2370" y="1414"/>
                  </a:lnTo>
                  <a:lnTo>
                    <a:pt x="2370" y="1414"/>
                  </a:lnTo>
                  <a:lnTo>
                    <a:pt x="2372" y="1418"/>
                  </a:lnTo>
                  <a:lnTo>
                    <a:pt x="2372" y="1419"/>
                  </a:lnTo>
                  <a:lnTo>
                    <a:pt x="2372" y="1423"/>
                  </a:lnTo>
                  <a:lnTo>
                    <a:pt x="2372" y="1424"/>
                  </a:lnTo>
                  <a:lnTo>
                    <a:pt x="2374" y="1428"/>
                  </a:lnTo>
                  <a:lnTo>
                    <a:pt x="2375" y="1428"/>
                  </a:lnTo>
                  <a:lnTo>
                    <a:pt x="2379" y="1431"/>
                  </a:lnTo>
                  <a:lnTo>
                    <a:pt x="2379" y="1431"/>
                  </a:lnTo>
                  <a:lnTo>
                    <a:pt x="2379" y="1435"/>
                  </a:lnTo>
                  <a:lnTo>
                    <a:pt x="2382" y="1437"/>
                  </a:lnTo>
                  <a:lnTo>
                    <a:pt x="2382" y="1440"/>
                  </a:lnTo>
                  <a:lnTo>
                    <a:pt x="2388" y="1444"/>
                  </a:lnTo>
                  <a:lnTo>
                    <a:pt x="2388" y="1447"/>
                  </a:lnTo>
                  <a:lnTo>
                    <a:pt x="2391" y="1449"/>
                  </a:lnTo>
                  <a:lnTo>
                    <a:pt x="2391" y="1466"/>
                  </a:lnTo>
                  <a:lnTo>
                    <a:pt x="2389" y="1466"/>
                  </a:lnTo>
                  <a:lnTo>
                    <a:pt x="2389" y="1466"/>
                  </a:lnTo>
                  <a:lnTo>
                    <a:pt x="2391" y="1468"/>
                  </a:lnTo>
                  <a:lnTo>
                    <a:pt x="2391" y="1477"/>
                  </a:lnTo>
                  <a:lnTo>
                    <a:pt x="2391" y="1477"/>
                  </a:lnTo>
                  <a:lnTo>
                    <a:pt x="2389" y="1479"/>
                  </a:lnTo>
                  <a:lnTo>
                    <a:pt x="2389" y="1479"/>
                  </a:lnTo>
                  <a:lnTo>
                    <a:pt x="2389" y="1480"/>
                  </a:lnTo>
                  <a:lnTo>
                    <a:pt x="2391" y="1480"/>
                  </a:lnTo>
                  <a:lnTo>
                    <a:pt x="2391" y="1487"/>
                  </a:lnTo>
                  <a:lnTo>
                    <a:pt x="2393" y="1487"/>
                  </a:lnTo>
                  <a:lnTo>
                    <a:pt x="2393" y="1491"/>
                  </a:lnTo>
                  <a:lnTo>
                    <a:pt x="2395" y="1491"/>
                  </a:lnTo>
                  <a:lnTo>
                    <a:pt x="2393" y="1496"/>
                  </a:lnTo>
                  <a:lnTo>
                    <a:pt x="2395" y="1498"/>
                  </a:lnTo>
                  <a:lnTo>
                    <a:pt x="2395" y="1500"/>
                  </a:lnTo>
                  <a:lnTo>
                    <a:pt x="2398" y="1503"/>
                  </a:lnTo>
                  <a:lnTo>
                    <a:pt x="2396" y="1514"/>
                  </a:lnTo>
                  <a:lnTo>
                    <a:pt x="2398" y="1514"/>
                  </a:lnTo>
                  <a:lnTo>
                    <a:pt x="2400" y="1520"/>
                  </a:lnTo>
                  <a:lnTo>
                    <a:pt x="2416" y="1524"/>
                  </a:lnTo>
                  <a:lnTo>
                    <a:pt x="2417" y="1520"/>
                  </a:lnTo>
                  <a:lnTo>
                    <a:pt x="2423" y="1520"/>
                  </a:lnTo>
                  <a:lnTo>
                    <a:pt x="2423" y="1520"/>
                  </a:lnTo>
                  <a:lnTo>
                    <a:pt x="2426" y="1520"/>
                  </a:lnTo>
                  <a:lnTo>
                    <a:pt x="2430" y="1512"/>
                  </a:lnTo>
                  <a:lnTo>
                    <a:pt x="2435" y="1512"/>
                  </a:lnTo>
                  <a:lnTo>
                    <a:pt x="2435" y="1512"/>
                  </a:lnTo>
                  <a:lnTo>
                    <a:pt x="2445" y="1510"/>
                  </a:lnTo>
                  <a:lnTo>
                    <a:pt x="2445" y="1512"/>
                  </a:lnTo>
                  <a:lnTo>
                    <a:pt x="2449" y="1512"/>
                  </a:lnTo>
                  <a:lnTo>
                    <a:pt x="2449" y="1510"/>
                  </a:lnTo>
                  <a:lnTo>
                    <a:pt x="2454" y="1508"/>
                  </a:lnTo>
                  <a:lnTo>
                    <a:pt x="2454" y="1507"/>
                  </a:lnTo>
                  <a:lnTo>
                    <a:pt x="2457" y="1507"/>
                  </a:lnTo>
                  <a:lnTo>
                    <a:pt x="2457" y="1505"/>
                  </a:lnTo>
                  <a:lnTo>
                    <a:pt x="2461" y="1503"/>
                  </a:lnTo>
                  <a:lnTo>
                    <a:pt x="2461" y="1501"/>
                  </a:lnTo>
                  <a:lnTo>
                    <a:pt x="2468" y="1500"/>
                  </a:lnTo>
                  <a:lnTo>
                    <a:pt x="2468" y="1501"/>
                  </a:lnTo>
                  <a:lnTo>
                    <a:pt x="2468" y="1501"/>
                  </a:lnTo>
                  <a:lnTo>
                    <a:pt x="2470" y="1501"/>
                  </a:lnTo>
                  <a:lnTo>
                    <a:pt x="2470" y="1500"/>
                  </a:lnTo>
                  <a:lnTo>
                    <a:pt x="2475" y="1500"/>
                  </a:lnTo>
                  <a:lnTo>
                    <a:pt x="2477" y="1498"/>
                  </a:lnTo>
                  <a:lnTo>
                    <a:pt x="2478" y="1496"/>
                  </a:lnTo>
                  <a:lnTo>
                    <a:pt x="2480" y="1494"/>
                  </a:lnTo>
                  <a:lnTo>
                    <a:pt x="2484" y="1493"/>
                  </a:lnTo>
                  <a:lnTo>
                    <a:pt x="2484" y="1491"/>
                  </a:lnTo>
                  <a:lnTo>
                    <a:pt x="2485" y="1491"/>
                  </a:lnTo>
                  <a:lnTo>
                    <a:pt x="2487" y="1489"/>
                  </a:lnTo>
                  <a:lnTo>
                    <a:pt x="2491" y="1489"/>
                  </a:lnTo>
                  <a:lnTo>
                    <a:pt x="2491" y="1487"/>
                  </a:lnTo>
                  <a:lnTo>
                    <a:pt x="2498" y="1486"/>
                  </a:lnTo>
                  <a:lnTo>
                    <a:pt x="2498" y="1484"/>
                  </a:lnTo>
                  <a:lnTo>
                    <a:pt x="2501" y="1484"/>
                  </a:lnTo>
                  <a:lnTo>
                    <a:pt x="2501" y="1484"/>
                  </a:lnTo>
                  <a:lnTo>
                    <a:pt x="2503" y="1484"/>
                  </a:lnTo>
                  <a:lnTo>
                    <a:pt x="2503" y="1482"/>
                  </a:lnTo>
                  <a:lnTo>
                    <a:pt x="2506" y="1482"/>
                  </a:lnTo>
                  <a:lnTo>
                    <a:pt x="2508" y="1480"/>
                  </a:lnTo>
                  <a:lnTo>
                    <a:pt x="2512" y="1479"/>
                  </a:lnTo>
                  <a:lnTo>
                    <a:pt x="2512" y="1479"/>
                  </a:lnTo>
                  <a:lnTo>
                    <a:pt x="2513" y="1479"/>
                  </a:lnTo>
                  <a:lnTo>
                    <a:pt x="2517" y="1477"/>
                  </a:lnTo>
                  <a:lnTo>
                    <a:pt x="2520" y="1473"/>
                  </a:lnTo>
                  <a:lnTo>
                    <a:pt x="2522" y="1470"/>
                  </a:lnTo>
                  <a:lnTo>
                    <a:pt x="2524" y="1466"/>
                  </a:lnTo>
                  <a:lnTo>
                    <a:pt x="2527" y="1466"/>
                  </a:lnTo>
                  <a:lnTo>
                    <a:pt x="2527" y="1466"/>
                  </a:lnTo>
                  <a:lnTo>
                    <a:pt x="2529" y="1466"/>
                  </a:lnTo>
                  <a:lnTo>
                    <a:pt x="2527" y="1463"/>
                  </a:lnTo>
                  <a:lnTo>
                    <a:pt x="2526" y="1463"/>
                  </a:lnTo>
                  <a:lnTo>
                    <a:pt x="2526" y="1461"/>
                  </a:lnTo>
                  <a:lnTo>
                    <a:pt x="2527" y="1461"/>
                  </a:lnTo>
                  <a:lnTo>
                    <a:pt x="2527" y="1458"/>
                  </a:lnTo>
                  <a:lnTo>
                    <a:pt x="2531" y="1456"/>
                  </a:lnTo>
                  <a:lnTo>
                    <a:pt x="2532" y="1454"/>
                  </a:lnTo>
                  <a:lnTo>
                    <a:pt x="2534" y="1454"/>
                  </a:lnTo>
                  <a:lnTo>
                    <a:pt x="2534" y="1452"/>
                  </a:lnTo>
                  <a:lnTo>
                    <a:pt x="2538" y="1452"/>
                  </a:lnTo>
                  <a:lnTo>
                    <a:pt x="2541" y="1449"/>
                  </a:lnTo>
                  <a:lnTo>
                    <a:pt x="2550" y="1449"/>
                  </a:lnTo>
                  <a:lnTo>
                    <a:pt x="2550" y="1445"/>
                  </a:lnTo>
                  <a:lnTo>
                    <a:pt x="2557" y="1445"/>
                  </a:lnTo>
                  <a:lnTo>
                    <a:pt x="2557" y="1444"/>
                  </a:lnTo>
                  <a:lnTo>
                    <a:pt x="2562" y="1444"/>
                  </a:lnTo>
                  <a:lnTo>
                    <a:pt x="2564" y="1442"/>
                  </a:lnTo>
                  <a:lnTo>
                    <a:pt x="2566" y="1442"/>
                  </a:lnTo>
                  <a:lnTo>
                    <a:pt x="2566" y="1440"/>
                  </a:lnTo>
                  <a:lnTo>
                    <a:pt x="2567" y="1440"/>
                  </a:lnTo>
                  <a:lnTo>
                    <a:pt x="2567" y="1435"/>
                  </a:lnTo>
                  <a:lnTo>
                    <a:pt x="2571" y="1433"/>
                  </a:lnTo>
                  <a:lnTo>
                    <a:pt x="2571" y="1430"/>
                  </a:lnTo>
                  <a:lnTo>
                    <a:pt x="2576" y="1430"/>
                  </a:lnTo>
                  <a:lnTo>
                    <a:pt x="2580" y="1430"/>
                  </a:lnTo>
                  <a:lnTo>
                    <a:pt x="2583" y="1428"/>
                  </a:lnTo>
                  <a:lnTo>
                    <a:pt x="2587" y="1428"/>
                  </a:lnTo>
                  <a:lnTo>
                    <a:pt x="2587" y="1426"/>
                  </a:lnTo>
                  <a:lnTo>
                    <a:pt x="2588" y="1424"/>
                  </a:lnTo>
                  <a:lnTo>
                    <a:pt x="2588" y="1424"/>
                  </a:lnTo>
                  <a:lnTo>
                    <a:pt x="2588" y="1423"/>
                  </a:lnTo>
                  <a:lnTo>
                    <a:pt x="2588" y="1421"/>
                  </a:lnTo>
                  <a:lnTo>
                    <a:pt x="2590" y="1421"/>
                  </a:lnTo>
                  <a:lnTo>
                    <a:pt x="2590" y="1419"/>
                  </a:lnTo>
                  <a:lnTo>
                    <a:pt x="2592" y="1418"/>
                  </a:lnTo>
                  <a:lnTo>
                    <a:pt x="2594" y="1414"/>
                  </a:lnTo>
                  <a:lnTo>
                    <a:pt x="2608" y="1412"/>
                  </a:lnTo>
                  <a:lnTo>
                    <a:pt x="2608" y="1411"/>
                  </a:lnTo>
                  <a:lnTo>
                    <a:pt x="2608" y="1409"/>
                  </a:lnTo>
                  <a:lnTo>
                    <a:pt x="2608" y="1407"/>
                  </a:lnTo>
                  <a:lnTo>
                    <a:pt x="2608" y="1407"/>
                  </a:lnTo>
                  <a:lnTo>
                    <a:pt x="2608" y="1395"/>
                  </a:lnTo>
                  <a:lnTo>
                    <a:pt x="2608" y="1395"/>
                  </a:lnTo>
                  <a:lnTo>
                    <a:pt x="2608" y="1393"/>
                  </a:lnTo>
                  <a:lnTo>
                    <a:pt x="2609" y="1391"/>
                  </a:lnTo>
                  <a:lnTo>
                    <a:pt x="2609" y="1388"/>
                  </a:lnTo>
                  <a:lnTo>
                    <a:pt x="2611" y="1388"/>
                  </a:lnTo>
                  <a:lnTo>
                    <a:pt x="2611" y="1386"/>
                  </a:lnTo>
                  <a:lnTo>
                    <a:pt x="2616" y="1388"/>
                  </a:lnTo>
                  <a:lnTo>
                    <a:pt x="2616" y="1384"/>
                  </a:lnTo>
                  <a:lnTo>
                    <a:pt x="2616" y="1381"/>
                  </a:lnTo>
                  <a:lnTo>
                    <a:pt x="2618" y="1379"/>
                  </a:lnTo>
                  <a:lnTo>
                    <a:pt x="2620" y="1377"/>
                  </a:lnTo>
                  <a:lnTo>
                    <a:pt x="2622" y="1376"/>
                  </a:lnTo>
                  <a:lnTo>
                    <a:pt x="2622" y="1372"/>
                  </a:lnTo>
                  <a:lnTo>
                    <a:pt x="2622" y="1369"/>
                  </a:lnTo>
                  <a:lnTo>
                    <a:pt x="2627" y="1365"/>
                  </a:lnTo>
                  <a:lnTo>
                    <a:pt x="2627" y="1362"/>
                  </a:lnTo>
                  <a:lnTo>
                    <a:pt x="2628" y="1362"/>
                  </a:lnTo>
                  <a:lnTo>
                    <a:pt x="2628" y="1360"/>
                  </a:lnTo>
                  <a:lnTo>
                    <a:pt x="2630" y="1358"/>
                  </a:lnTo>
                  <a:lnTo>
                    <a:pt x="2630" y="1355"/>
                  </a:lnTo>
                  <a:lnTo>
                    <a:pt x="2630" y="1355"/>
                  </a:lnTo>
                  <a:lnTo>
                    <a:pt x="2630" y="1353"/>
                  </a:lnTo>
                  <a:lnTo>
                    <a:pt x="2632" y="1351"/>
                  </a:lnTo>
                  <a:lnTo>
                    <a:pt x="2634" y="1349"/>
                  </a:lnTo>
                  <a:lnTo>
                    <a:pt x="2634" y="1346"/>
                  </a:lnTo>
                  <a:lnTo>
                    <a:pt x="2634" y="1344"/>
                  </a:lnTo>
                  <a:lnTo>
                    <a:pt x="2632" y="1344"/>
                  </a:lnTo>
                  <a:lnTo>
                    <a:pt x="2630" y="1341"/>
                  </a:lnTo>
                  <a:lnTo>
                    <a:pt x="2628" y="1341"/>
                  </a:lnTo>
                  <a:lnTo>
                    <a:pt x="2628" y="1335"/>
                  </a:lnTo>
                  <a:lnTo>
                    <a:pt x="2625" y="1332"/>
                  </a:lnTo>
                  <a:lnTo>
                    <a:pt x="2623" y="1330"/>
                  </a:lnTo>
                  <a:lnTo>
                    <a:pt x="2623" y="1328"/>
                  </a:lnTo>
                  <a:lnTo>
                    <a:pt x="2623" y="1328"/>
                  </a:lnTo>
                  <a:lnTo>
                    <a:pt x="2620" y="1328"/>
                  </a:lnTo>
                  <a:lnTo>
                    <a:pt x="2615" y="1321"/>
                  </a:lnTo>
                  <a:lnTo>
                    <a:pt x="2611" y="1321"/>
                  </a:lnTo>
                  <a:lnTo>
                    <a:pt x="2611" y="1320"/>
                  </a:lnTo>
                  <a:lnTo>
                    <a:pt x="2604" y="1318"/>
                  </a:lnTo>
                  <a:lnTo>
                    <a:pt x="2604" y="1316"/>
                  </a:lnTo>
                  <a:lnTo>
                    <a:pt x="2601" y="1316"/>
                  </a:lnTo>
                  <a:lnTo>
                    <a:pt x="2601" y="1316"/>
                  </a:lnTo>
                  <a:lnTo>
                    <a:pt x="2594" y="1311"/>
                  </a:lnTo>
                  <a:lnTo>
                    <a:pt x="2594" y="1308"/>
                  </a:lnTo>
                  <a:lnTo>
                    <a:pt x="2590" y="1306"/>
                  </a:lnTo>
                  <a:lnTo>
                    <a:pt x="2590" y="1304"/>
                  </a:lnTo>
                  <a:lnTo>
                    <a:pt x="2588" y="1304"/>
                  </a:lnTo>
                  <a:lnTo>
                    <a:pt x="2587" y="1302"/>
                  </a:lnTo>
                  <a:lnTo>
                    <a:pt x="2585" y="1301"/>
                  </a:lnTo>
                  <a:lnTo>
                    <a:pt x="2583" y="1295"/>
                  </a:lnTo>
                  <a:lnTo>
                    <a:pt x="2583" y="1295"/>
                  </a:lnTo>
                  <a:lnTo>
                    <a:pt x="2583" y="1276"/>
                  </a:lnTo>
                  <a:lnTo>
                    <a:pt x="2580" y="1278"/>
                  </a:lnTo>
                  <a:lnTo>
                    <a:pt x="2580" y="1278"/>
                  </a:lnTo>
                  <a:lnTo>
                    <a:pt x="2578" y="1280"/>
                  </a:lnTo>
                  <a:lnTo>
                    <a:pt x="2578" y="1281"/>
                  </a:lnTo>
                  <a:lnTo>
                    <a:pt x="2578" y="1283"/>
                  </a:lnTo>
                  <a:lnTo>
                    <a:pt x="2567" y="1292"/>
                  </a:lnTo>
                  <a:lnTo>
                    <a:pt x="2567" y="1295"/>
                  </a:lnTo>
                  <a:lnTo>
                    <a:pt x="2564" y="1297"/>
                  </a:lnTo>
                  <a:lnTo>
                    <a:pt x="2564" y="1299"/>
                  </a:lnTo>
                  <a:lnTo>
                    <a:pt x="2562" y="1302"/>
                  </a:lnTo>
                  <a:lnTo>
                    <a:pt x="2559" y="1302"/>
                  </a:lnTo>
                  <a:lnTo>
                    <a:pt x="2557" y="1304"/>
                  </a:lnTo>
                  <a:lnTo>
                    <a:pt x="2555" y="1306"/>
                  </a:lnTo>
                  <a:lnTo>
                    <a:pt x="2552" y="1308"/>
                  </a:lnTo>
                  <a:lnTo>
                    <a:pt x="2550" y="1309"/>
                  </a:lnTo>
                  <a:lnTo>
                    <a:pt x="2546" y="1309"/>
                  </a:lnTo>
                  <a:lnTo>
                    <a:pt x="2546" y="1313"/>
                  </a:lnTo>
                  <a:lnTo>
                    <a:pt x="2539" y="1311"/>
                  </a:lnTo>
                  <a:lnTo>
                    <a:pt x="2538" y="1309"/>
                  </a:lnTo>
                  <a:lnTo>
                    <a:pt x="2536" y="1309"/>
                  </a:lnTo>
                  <a:lnTo>
                    <a:pt x="2534" y="1309"/>
                  </a:lnTo>
                  <a:lnTo>
                    <a:pt x="2534" y="1308"/>
                  </a:lnTo>
                  <a:lnTo>
                    <a:pt x="2532" y="1308"/>
                  </a:lnTo>
                  <a:lnTo>
                    <a:pt x="2529" y="1308"/>
                  </a:lnTo>
                  <a:lnTo>
                    <a:pt x="2527" y="1309"/>
                  </a:lnTo>
                  <a:lnTo>
                    <a:pt x="2526" y="1311"/>
                  </a:lnTo>
                  <a:lnTo>
                    <a:pt x="2517" y="1311"/>
                  </a:lnTo>
                  <a:lnTo>
                    <a:pt x="2517" y="1308"/>
                  </a:lnTo>
                  <a:lnTo>
                    <a:pt x="2515" y="1308"/>
                  </a:lnTo>
                  <a:lnTo>
                    <a:pt x="2513" y="1306"/>
                  </a:lnTo>
                  <a:lnTo>
                    <a:pt x="2512" y="1306"/>
                  </a:lnTo>
                  <a:lnTo>
                    <a:pt x="2512" y="1302"/>
                  </a:lnTo>
                  <a:lnTo>
                    <a:pt x="2512" y="1301"/>
                  </a:lnTo>
                  <a:lnTo>
                    <a:pt x="2513" y="1297"/>
                  </a:lnTo>
                  <a:lnTo>
                    <a:pt x="2513" y="1297"/>
                  </a:lnTo>
                  <a:lnTo>
                    <a:pt x="2513" y="1295"/>
                  </a:lnTo>
                  <a:lnTo>
                    <a:pt x="2513" y="1292"/>
                  </a:lnTo>
                  <a:lnTo>
                    <a:pt x="2513" y="1290"/>
                  </a:lnTo>
                  <a:lnTo>
                    <a:pt x="2513" y="1287"/>
                  </a:lnTo>
                  <a:lnTo>
                    <a:pt x="2512" y="1287"/>
                  </a:lnTo>
                  <a:lnTo>
                    <a:pt x="2512" y="1287"/>
                  </a:lnTo>
                  <a:lnTo>
                    <a:pt x="2513" y="1285"/>
                  </a:lnTo>
                  <a:lnTo>
                    <a:pt x="2513" y="1285"/>
                  </a:lnTo>
                  <a:lnTo>
                    <a:pt x="2512" y="1278"/>
                  </a:lnTo>
                  <a:lnTo>
                    <a:pt x="2508" y="1278"/>
                  </a:lnTo>
                  <a:lnTo>
                    <a:pt x="2508" y="1280"/>
                  </a:lnTo>
                  <a:lnTo>
                    <a:pt x="2508" y="1283"/>
                  </a:lnTo>
                  <a:lnTo>
                    <a:pt x="2508" y="1285"/>
                  </a:lnTo>
                  <a:lnTo>
                    <a:pt x="2506" y="1287"/>
                  </a:lnTo>
                  <a:lnTo>
                    <a:pt x="2503" y="1287"/>
                  </a:lnTo>
                  <a:lnTo>
                    <a:pt x="2503" y="1288"/>
                  </a:lnTo>
                  <a:lnTo>
                    <a:pt x="2501" y="1290"/>
                  </a:lnTo>
                  <a:lnTo>
                    <a:pt x="2501" y="1292"/>
                  </a:lnTo>
                  <a:lnTo>
                    <a:pt x="2499" y="1292"/>
                  </a:lnTo>
                  <a:lnTo>
                    <a:pt x="2498" y="1292"/>
                  </a:lnTo>
                  <a:lnTo>
                    <a:pt x="2498" y="1290"/>
                  </a:lnTo>
                  <a:lnTo>
                    <a:pt x="2496" y="1290"/>
                  </a:lnTo>
                  <a:lnTo>
                    <a:pt x="2496" y="1283"/>
                  </a:lnTo>
                  <a:lnTo>
                    <a:pt x="2496" y="1274"/>
                  </a:lnTo>
                  <a:lnTo>
                    <a:pt x="2496" y="1267"/>
                  </a:lnTo>
                  <a:lnTo>
                    <a:pt x="2492" y="1266"/>
                  </a:lnTo>
                  <a:lnTo>
                    <a:pt x="2491" y="1264"/>
                  </a:lnTo>
                  <a:lnTo>
                    <a:pt x="2491" y="1262"/>
                  </a:lnTo>
                  <a:lnTo>
                    <a:pt x="2489" y="1260"/>
                  </a:lnTo>
                  <a:lnTo>
                    <a:pt x="2487" y="1259"/>
                  </a:lnTo>
                  <a:lnTo>
                    <a:pt x="2485" y="1259"/>
                  </a:lnTo>
                  <a:lnTo>
                    <a:pt x="2484" y="1257"/>
                  </a:lnTo>
                  <a:lnTo>
                    <a:pt x="2484" y="1255"/>
                  </a:lnTo>
                  <a:lnTo>
                    <a:pt x="2482" y="1255"/>
                  </a:lnTo>
                  <a:lnTo>
                    <a:pt x="2484" y="1250"/>
                  </a:lnTo>
                  <a:lnTo>
                    <a:pt x="2482" y="1250"/>
                  </a:lnTo>
                  <a:lnTo>
                    <a:pt x="2480" y="1248"/>
                  </a:lnTo>
                  <a:lnTo>
                    <a:pt x="2480" y="1246"/>
                  </a:lnTo>
                  <a:lnTo>
                    <a:pt x="2480" y="1246"/>
                  </a:lnTo>
                  <a:lnTo>
                    <a:pt x="2478" y="1245"/>
                  </a:lnTo>
                  <a:lnTo>
                    <a:pt x="2475" y="1245"/>
                  </a:lnTo>
                  <a:lnTo>
                    <a:pt x="2475" y="1241"/>
                  </a:lnTo>
                  <a:lnTo>
                    <a:pt x="2475" y="1239"/>
                  </a:lnTo>
                  <a:lnTo>
                    <a:pt x="2473" y="1238"/>
                  </a:lnTo>
                  <a:lnTo>
                    <a:pt x="2471" y="1236"/>
                  </a:lnTo>
                  <a:lnTo>
                    <a:pt x="2471" y="1232"/>
                  </a:lnTo>
                  <a:lnTo>
                    <a:pt x="2471" y="1232"/>
                  </a:lnTo>
                  <a:lnTo>
                    <a:pt x="2471" y="1231"/>
                  </a:lnTo>
                  <a:lnTo>
                    <a:pt x="2470" y="1231"/>
                  </a:lnTo>
                  <a:lnTo>
                    <a:pt x="2470" y="1227"/>
                  </a:lnTo>
                  <a:lnTo>
                    <a:pt x="2468" y="1225"/>
                  </a:lnTo>
                  <a:lnTo>
                    <a:pt x="2468" y="1222"/>
                  </a:lnTo>
                  <a:lnTo>
                    <a:pt x="2466" y="1220"/>
                  </a:lnTo>
                  <a:lnTo>
                    <a:pt x="2464" y="1217"/>
                  </a:lnTo>
                  <a:lnTo>
                    <a:pt x="2463" y="1217"/>
                  </a:lnTo>
                  <a:lnTo>
                    <a:pt x="2463" y="1213"/>
                  </a:lnTo>
                  <a:lnTo>
                    <a:pt x="2463" y="1210"/>
                  </a:lnTo>
                  <a:lnTo>
                    <a:pt x="2464" y="1206"/>
                  </a:lnTo>
                  <a:lnTo>
                    <a:pt x="2464" y="1205"/>
                  </a:lnTo>
                  <a:lnTo>
                    <a:pt x="2466" y="1205"/>
                  </a:lnTo>
                  <a:lnTo>
                    <a:pt x="2468" y="1205"/>
                  </a:lnTo>
                  <a:lnTo>
                    <a:pt x="2471" y="1206"/>
                  </a:lnTo>
                  <a:lnTo>
                    <a:pt x="2471" y="1206"/>
                  </a:lnTo>
                  <a:lnTo>
                    <a:pt x="2471" y="1205"/>
                  </a:lnTo>
                  <a:lnTo>
                    <a:pt x="2470" y="1205"/>
                  </a:lnTo>
                  <a:lnTo>
                    <a:pt x="2470" y="1203"/>
                  </a:lnTo>
                  <a:lnTo>
                    <a:pt x="2468" y="1203"/>
                  </a:lnTo>
                  <a:lnTo>
                    <a:pt x="2466" y="1196"/>
                  </a:lnTo>
                  <a:lnTo>
                    <a:pt x="2466" y="1196"/>
                  </a:lnTo>
                  <a:lnTo>
                    <a:pt x="2466" y="1196"/>
                  </a:lnTo>
                  <a:lnTo>
                    <a:pt x="2470" y="1196"/>
                  </a:lnTo>
                  <a:lnTo>
                    <a:pt x="2470" y="1198"/>
                  </a:lnTo>
                  <a:lnTo>
                    <a:pt x="2470" y="1199"/>
                  </a:lnTo>
                  <a:lnTo>
                    <a:pt x="2471" y="1199"/>
                  </a:lnTo>
                  <a:lnTo>
                    <a:pt x="2473" y="1201"/>
                  </a:lnTo>
                  <a:lnTo>
                    <a:pt x="2473" y="1201"/>
                  </a:lnTo>
                  <a:lnTo>
                    <a:pt x="2473" y="1201"/>
                  </a:lnTo>
                  <a:lnTo>
                    <a:pt x="2477" y="1201"/>
                  </a:lnTo>
                  <a:lnTo>
                    <a:pt x="2477" y="1199"/>
                  </a:lnTo>
                  <a:lnTo>
                    <a:pt x="2478" y="1198"/>
                  </a:lnTo>
                  <a:lnTo>
                    <a:pt x="2480" y="1199"/>
                  </a:lnTo>
                  <a:lnTo>
                    <a:pt x="2484" y="1201"/>
                  </a:lnTo>
                  <a:lnTo>
                    <a:pt x="2487" y="1203"/>
                  </a:lnTo>
                  <a:lnTo>
                    <a:pt x="2491" y="1203"/>
                  </a:lnTo>
                  <a:lnTo>
                    <a:pt x="2491" y="1203"/>
                  </a:lnTo>
                  <a:lnTo>
                    <a:pt x="2496" y="1201"/>
                  </a:lnTo>
                  <a:lnTo>
                    <a:pt x="2498" y="1205"/>
                  </a:lnTo>
                  <a:lnTo>
                    <a:pt x="2499" y="1208"/>
                  </a:lnTo>
                  <a:lnTo>
                    <a:pt x="2501" y="1210"/>
                  </a:lnTo>
                  <a:lnTo>
                    <a:pt x="2501" y="1212"/>
                  </a:lnTo>
                  <a:lnTo>
                    <a:pt x="2503" y="1212"/>
                  </a:lnTo>
                  <a:lnTo>
                    <a:pt x="2503" y="1215"/>
                  </a:lnTo>
                  <a:lnTo>
                    <a:pt x="2503" y="1217"/>
                  </a:lnTo>
                  <a:lnTo>
                    <a:pt x="2503" y="1220"/>
                  </a:lnTo>
                  <a:lnTo>
                    <a:pt x="2508" y="1222"/>
                  </a:lnTo>
                  <a:lnTo>
                    <a:pt x="2508" y="1224"/>
                  </a:lnTo>
                  <a:lnTo>
                    <a:pt x="2506" y="1225"/>
                  </a:lnTo>
                  <a:lnTo>
                    <a:pt x="2506" y="1227"/>
                  </a:lnTo>
                  <a:lnTo>
                    <a:pt x="2510" y="1229"/>
                  </a:lnTo>
                  <a:lnTo>
                    <a:pt x="2510" y="1231"/>
                  </a:lnTo>
                  <a:lnTo>
                    <a:pt x="2512" y="1232"/>
                  </a:lnTo>
                  <a:lnTo>
                    <a:pt x="2512" y="1238"/>
                  </a:lnTo>
                  <a:lnTo>
                    <a:pt x="2517" y="1239"/>
                  </a:lnTo>
                  <a:lnTo>
                    <a:pt x="2517" y="1243"/>
                  </a:lnTo>
                  <a:lnTo>
                    <a:pt x="2519" y="1243"/>
                  </a:lnTo>
                  <a:lnTo>
                    <a:pt x="2519" y="1246"/>
                  </a:lnTo>
                  <a:lnTo>
                    <a:pt x="2522" y="1248"/>
                  </a:lnTo>
                  <a:lnTo>
                    <a:pt x="2524" y="1252"/>
                  </a:lnTo>
                  <a:lnTo>
                    <a:pt x="2524" y="1253"/>
                  </a:lnTo>
                  <a:lnTo>
                    <a:pt x="2527" y="1253"/>
                  </a:lnTo>
                  <a:lnTo>
                    <a:pt x="2527" y="1257"/>
                  </a:lnTo>
                  <a:lnTo>
                    <a:pt x="2529" y="1259"/>
                  </a:lnTo>
                  <a:lnTo>
                    <a:pt x="2531" y="1260"/>
                  </a:lnTo>
                  <a:lnTo>
                    <a:pt x="2532" y="1262"/>
                  </a:lnTo>
                  <a:lnTo>
                    <a:pt x="2534" y="1262"/>
                  </a:lnTo>
                  <a:lnTo>
                    <a:pt x="2538" y="1267"/>
                  </a:lnTo>
                  <a:lnTo>
                    <a:pt x="2545" y="1269"/>
                  </a:lnTo>
                  <a:lnTo>
                    <a:pt x="2545" y="1271"/>
                  </a:lnTo>
                  <a:lnTo>
                    <a:pt x="2550" y="1271"/>
                  </a:lnTo>
                  <a:lnTo>
                    <a:pt x="2550" y="1271"/>
                  </a:lnTo>
                  <a:lnTo>
                    <a:pt x="2555" y="1273"/>
                  </a:lnTo>
                  <a:lnTo>
                    <a:pt x="2555" y="1274"/>
                  </a:lnTo>
                  <a:lnTo>
                    <a:pt x="2559" y="1274"/>
                  </a:lnTo>
                  <a:lnTo>
                    <a:pt x="2562" y="1273"/>
                  </a:lnTo>
                  <a:lnTo>
                    <a:pt x="2566" y="1271"/>
                  </a:lnTo>
                  <a:lnTo>
                    <a:pt x="2566" y="1271"/>
                  </a:lnTo>
                  <a:lnTo>
                    <a:pt x="2569" y="1269"/>
                  </a:lnTo>
                  <a:lnTo>
                    <a:pt x="2569" y="1269"/>
                  </a:lnTo>
                  <a:lnTo>
                    <a:pt x="2574" y="1267"/>
                  </a:lnTo>
                  <a:lnTo>
                    <a:pt x="2574" y="1266"/>
                  </a:lnTo>
                  <a:lnTo>
                    <a:pt x="2578" y="1266"/>
                  </a:lnTo>
                  <a:lnTo>
                    <a:pt x="2578" y="1262"/>
                  </a:lnTo>
                  <a:lnTo>
                    <a:pt x="2580" y="1262"/>
                  </a:lnTo>
                  <a:lnTo>
                    <a:pt x="2581" y="1262"/>
                  </a:lnTo>
                  <a:lnTo>
                    <a:pt x="2581" y="1262"/>
                  </a:lnTo>
                  <a:lnTo>
                    <a:pt x="2583" y="1262"/>
                  </a:lnTo>
                  <a:lnTo>
                    <a:pt x="2585" y="1260"/>
                  </a:lnTo>
                  <a:lnTo>
                    <a:pt x="2587" y="1260"/>
                  </a:lnTo>
                  <a:lnTo>
                    <a:pt x="2587" y="1260"/>
                  </a:lnTo>
                  <a:lnTo>
                    <a:pt x="2590" y="1262"/>
                  </a:lnTo>
                  <a:lnTo>
                    <a:pt x="2594" y="1266"/>
                  </a:lnTo>
                  <a:lnTo>
                    <a:pt x="2595" y="1266"/>
                  </a:lnTo>
                  <a:lnTo>
                    <a:pt x="2595" y="1271"/>
                  </a:lnTo>
                  <a:lnTo>
                    <a:pt x="2597" y="1271"/>
                  </a:lnTo>
                  <a:lnTo>
                    <a:pt x="2597" y="1274"/>
                  </a:lnTo>
                  <a:lnTo>
                    <a:pt x="2599" y="1274"/>
                  </a:lnTo>
                  <a:lnTo>
                    <a:pt x="2599" y="1283"/>
                  </a:lnTo>
                  <a:lnTo>
                    <a:pt x="2601" y="1283"/>
                  </a:lnTo>
                  <a:lnTo>
                    <a:pt x="2602" y="1287"/>
                  </a:lnTo>
                  <a:lnTo>
                    <a:pt x="2606" y="1288"/>
                  </a:lnTo>
                  <a:lnTo>
                    <a:pt x="2609" y="1290"/>
                  </a:lnTo>
                  <a:lnTo>
                    <a:pt x="2613" y="1292"/>
                  </a:lnTo>
                  <a:lnTo>
                    <a:pt x="2625" y="1292"/>
                  </a:lnTo>
                  <a:lnTo>
                    <a:pt x="2625" y="1292"/>
                  </a:lnTo>
                  <a:lnTo>
                    <a:pt x="2625" y="1292"/>
                  </a:lnTo>
                  <a:lnTo>
                    <a:pt x="2627" y="1294"/>
                  </a:lnTo>
                  <a:lnTo>
                    <a:pt x="2628" y="1294"/>
                  </a:lnTo>
                  <a:lnTo>
                    <a:pt x="2641" y="1294"/>
                  </a:lnTo>
                  <a:lnTo>
                    <a:pt x="2641" y="1294"/>
                  </a:lnTo>
                  <a:lnTo>
                    <a:pt x="2641" y="1292"/>
                  </a:lnTo>
                  <a:lnTo>
                    <a:pt x="2642" y="1292"/>
                  </a:lnTo>
                  <a:lnTo>
                    <a:pt x="2642" y="1294"/>
                  </a:lnTo>
                  <a:lnTo>
                    <a:pt x="2649" y="1295"/>
                  </a:lnTo>
                  <a:lnTo>
                    <a:pt x="2649" y="1299"/>
                  </a:lnTo>
                  <a:lnTo>
                    <a:pt x="2656" y="1297"/>
                  </a:lnTo>
                  <a:lnTo>
                    <a:pt x="2656" y="1299"/>
                  </a:lnTo>
                  <a:lnTo>
                    <a:pt x="2662" y="1299"/>
                  </a:lnTo>
                  <a:lnTo>
                    <a:pt x="2662" y="1295"/>
                  </a:lnTo>
                  <a:lnTo>
                    <a:pt x="2667" y="1297"/>
                  </a:lnTo>
                  <a:lnTo>
                    <a:pt x="2670" y="1294"/>
                  </a:lnTo>
                  <a:lnTo>
                    <a:pt x="2674" y="1295"/>
                  </a:lnTo>
                  <a:lnTo>
                    <a:pt x="2674" y="1295"/>
                  </a:lnTo>
                  <a:lnTo>
                    <a:pt x="2683" y="1297"/>
                  </a:lnTo>
                  <a:lnTo>
                    <a:pt x="2683" y="1295"/>
                  </a:lnTo>
                  <a:lnTo>
                    <a:pt x="2683" y="1295"/>
                  </a:lnTo>
                  <a:lnTo>
                    <a:pt x="2684" y="1295"/>
                  </a:lnTo>
                  <a:lnTo>
                    <a:pt x="2686" y="1294"/>
                  </a:lnTo>
                  <a:lnTo>
                    <a:pt x="2690" y="1295"/>
                  </a:lnTo>
                  <a:lnTo>
                    <a:pt x="2693" y="1295"/>
                  </a:lnTo>
                  <a:lnTo>
                    <a:pt x="2697" y="1295"/>
                  </a:lnTo>
                  <a:lnTo>
                    <a:pt x="2697" y="1294"/>
                  </a:lnTo>
                  <a:lnTo>
                    <a:pt x="2704" y="1294"/>
                  </a:lnTo>
                  <a:lnTo>
                    <a:pt x="2704" y="1292"/>
                  </a:lnTo>
                  <a:lnTo>
                    <a:pt x="2707" y="1292"/>
                  </a:lnTo>
                  <a:lnTo>
                    <a:pt x="2707" y="1290"/>
                  </a:lnTo>
                  <a:lnTo>
                    <a:pt x="2711" y="1290"/>
                  </a:lnTo>
                  <a:lnTo>
                    <a:pt x="2711" y="1290"/>
                  </a:lnTo>
                  <a:lnTo>
                    <a:pt x="2718" y="1290"/>
                  </a:lnTo>
                  <a:lnTo>
                    <a:pt x="2719" y="1290"/>
                  </a:lnTo>
                  <a:lnTo>
                    <a:pt x="2723" y="1288"/>
                  </a:lnTo>
                  <a:lnTo>
                    <a:pt x="2728" y="1288"/>
                  </a:lnTo>
                  <a:lnTo>
                    <a:pt x="2728" y="1294"/>
                  </a:lnTo>
                  <a:lnTo>
                    <a:pt x="2730" y="1294"/>
                  </a:lnTo>
                  <a:lnTo>
                    <a:pt x="2730" y="1295"/>
                  </a:lnTo>
                  <a:lnTo>
                    <a:pt x="2730" y="1297"/>
                  </a:lnTo>
                  <a:lnTo>
                    <a:pt x="2731" y="1299"/>
                  </a:lnTo>
                  <a:lnTo>
                    <a:pt x="2730" y="1302"/>
                  </a:lnTo>
                  <a:lnTo>
                    <a:pt x="2730" y="1302"/>
                  </a:lnTo>
                  <a:lnTo>
                    <a:pt x="2730" y="1304"/>
                  </a:lnTo>
                  <a:lnTo>
                    <a:pt x="2737" y="1304"/>
                  </a:lnTo>
                  <a:lnTo>
                    <a:pt x="2737" y="1306"/>
                  </a:lnTo>
                  <a:lnTo>
                    <a:pt x="2738" y="1306"/>
                  </a:lnTo>
                  <a:lnTo>
                    <a:pt x="2738" y="1308"/>
                  </a:lnTo>
                  <a:lnTo>
                    <a:pt x="2742" y="1308"/>
                  </a:lnTo>
                  <a:lnTo>
                    <a:pt x="2745" y="1318"/>
                  </a:lnTo>
                  <a:lnTo>
                    <a:pt x="2747" y="1318"/>
                  </a:lnTo>
                  <a:lnTo>
                    <a:pt x="2747" y="1320"/>
                  </a:lnTo>
                  <a:lnTo>
                    <a:pt x="2749" y="1318"/>
                  </a:lnTo>
                  <a:lnTo>
                    <a:pt x="2751" y="1318"/>
                  </a:lnTo>
                  <a:lnTo>
                    <a:pt x="2751" y="1321"/>
                  </a:lnTo>
                  <a:lnTo>
                    <a:pt x="2752" y="1321"/>
                  </a:lnTo>
                  <a:lnTo>
                    <a:pt x="2752" y="1323"/>
                  </a:lnTo>
                  <a:lnTo>
                    <a:pt x="2758" y="1321"/>
                  </a:lnTo>
                  <a:lnTo>
                    <a:pt x="2759" y="1320"/>
                  </a:lnTo>
                  <a:lnTo>
                    <a:pt x="2761" y="1320"/>
                  </a:lnTo>
                  <a:lnTo>
                    <a:pt x="2759" y="1321"/>
                  </a:lnTo>
                  <a:lnTo>
                    <a:pt x="2758" y="1323"/>
                  </a:lnTo>
                  <a:lnTo>
                    <a:pt x="2759" y="1327"/>
                  </a:lnTo>
                  <a:lnTo>
                    <a:pt x="2759" y="1330"/>
                  </a:lnTo>
                  <a:lnTo>
                    <a:pt x="2759" y="1332"/>
                  </a:lnTo>
                  <a:lnTo>
                    <a:pt x="2759" y="1335"/>
                  </a:lnTo>
                  <a:lnTo>
                    <a:pt x="2763" y="1337"/>
                  </a:lnTo>
                  <a:lnTo>
                    <a:pt x="2766" y="1339"/>
                  </a:lnTo>
                  <a:lnTo>
                    <a:pt x="2770" y="1341"/>
                  </a:lnTo>
                  <a:lnTo>
                    <a:pt x="2784" y="1341"/>
                  </a:lnTo>
                  <a:lnTo>
                    <a:pt x="2784" y="1339"/>
                  </a:lnTo>
                  <a:lnTo>
                    <a:pt x="2787" y="1337"/>
                  </a:lnTo>
                  <a:lnTo>
                    <a:pt x="2787" y="1335"/>
                  </a:lnTo>
                  <a:lnTo>
                    <a:pt x="2787" y="1335"/>
                  </a:lnTo>
                  <a:lnTo>
                    <a:pt x="2791" y="1332"/>
                  </a:lnTo>
                  <a:lnTo>
                    <a:pt x="2793" y="1332"/>
                  </a:lnTo>
                  <a:lnTo>
                    <a:pt x="2791" y="1335"/>
                  </a:lnTo>
                  <a:lnTo>
                    <a:pt x="2791" y="1337"/>
                  </a:lnTo>
                  <a:lnTo>
                    <a:pt x="2789" y="1341"/>
                  </a:lnTo>
                  <a:lnTo>
                    <a:pt x="2786" y="1342"/>
                  </a:lnTo>
                  <a:lnTo>
                    <a:pt x="2786" y="1344"/>
                  </a:lnTo>
                  <a:lnTo>
                    <a:pt x="2784" y="1346"/>
                  </a:lnTo>
                  <a:lnTo>
                    <a:pt x="2782" y="1348"/>
                  </a:lnTo>
                  <a:lnTo>
                    <a:pt x="2782" y="1349"/>
                  </a:lnTo>
                  <a:lnTo>
                    <a:pt x="2777" y="1349"/>
                  </a:lnTo>
                  <a:lnTo>
                    <a:pt x="2777" y="1349"/>
                  </a:lnTo>
                  <a:lnTo>
                    <a:pt x="2775" y="1349"/>
                  </a:lnTo>
                  <a:lnTo>
                    <a:pt x="2773" y="1353"/>
                  </a:lnTo>
                  <a:lnTo>
                    <a:pt x="2770" y="1351"/>
                  </a:lnTo>
                  <a:lnTo>
                    <a:pt x="2770" y="1353"/>
                  </a:lnTo>
                  <a:lnTo>
                    <a:pt x="2766" y="1353"/>
                  </a:lnTo>
                  <a:lnTo>
                    <a:pt x="2772" y="1363"/>
                  </a:lnTo>
                  <a:lnTo>
                    <a:pt x="2780" y="1372"/>
                  </a:lnTo>
                  <a:lnTo>
                    <a:pt x="2787" y="1383"/>
                  </a:lnTo>
                  <a:lnTo>
                    <a:pt x="2793" y="1383"/>
                  </a:lnTo>
                  <a:lnTo>
                    <a:pt x="2796" y="1381"/>
                  </a:lnTo>
                  <a:lnTo>
                    <a:pt x="2796" y="1379"/>
                  </a:lnTo>
                  <a:lnTo>
                    <a:pt x="2801" y="1377"/>
                  </a:lnTo>
                  <a:lnTo>
                    <a:pt x="2801" y="1376"/>
                  </a:lnTo>
                  <a:lnTo>
                    <a:pt x="2805" y="1376"/>
                  </a:lnTo>
                  <a:lnTo>
                    <a:pt x="2807" y="1374"/>
                  </a:lnTo>
                  <a:lnTo>
                    <a:pt x="2808" y="1374"/>
                  </a:lnTo>
                  <a:lnTo>
                    <a:pt x="2810" y="1369"/>
                  </a:lnTo>
                  <a:lnTo>
                    <a:pt x="2812" y="1365"/>
                  </a:lnTo>
                  <a:lnTo>
                    <a:pt x="2810" y="1356"/>
                  </a:lnTo>
                  <a:lnTo>
                    <a:pt x="2812" y="1356"/>
                  </a:lnTo>
                  <a:lnTo>
                    <a:pt x="2812" y="1349"/>
                  </a:lnTo>
                  <a:lnTo>
                    <a:pt x="2817" y="1349"/>
                  </a:lnTo>
                  <a:lnTo>
                    <a:pt x="2815" y="1353"/>
                  </a:lnTo>
                  <a:lnTo>
                    <a:pt x="2817" y="1355"/>
                  </a:lnTo>
                  <a:lnTo>
                    <a:pt x="2817" y="1356"/>
                  </a:lnTo>
                  <a:lnTo>
                    <a:pt x="2817" y="1356"/>
                  </a:lnTo>
                  <a:lnTo>
                    <a:pt x="2815" y="1356"/>
                  </a:lnTo>
                  <a:lnTo>
                    <a:pt x="2815" y="1360"/>
                  </a:lnTo>
                  <a:lnTo>
                    <a:pt x="2817" y="1360"/>
                  </a:lnTo>
                  <a:lnTo>
                    <a:pt x="2819" y="1362"/>
                  </a:lnTo>
                  <a:lnTo>
                    <a:pt x="2819" y="1363"/>
                  </a:lnTo>
                  <a:lnTo>
                    <a:pt x="2817" y="1363"/>
                  </a:lnTo>
                  <a:lnTo>
                    <a:pt x="2817" y="1365"/>
                  </a:lnTo>
                  <a:lnTo>
                    <a:pt x="2817" y="1370"/>
                  </a:lnTo>
                  <a:lnTo>
                    <a:pt x="2820" y="1374"/>
                  </a:lnTo>
                  <a:lnTo>
                    <a:pt x="2820" y="1376"/>
                  </a:lnTo>
                  <a:lnTo>
                    <a:pt x="2822" y="1376"/>
                  </a:lnTo>
                  <a:lnTo>
                    <a:pt x="2822" y="1377"/>
                  </a:lnTo>
                  <a:lnTo>
                    <a:pt x="2822" y="1379"/>
                  </a:lnTo>
                  <a:lnTo>
                    <a:pt x="2820" y="1379"/>
                  </a:lnTo>
                  <a:lnTo>
                    <a:pt x="2820" y="1379"/>
                  </a:lnTo>
                  <a:lnTo>
                    <a:pt x="2820" y="1384"/>
                  </a:lnTo>
                  <a:lnTo>
                    <a:pt x="2817" y="1386"/>
                  </a:lnTo>
                  <a:lnTo>
                    <a:pt x="2817" y="1388"/>
                  </a:lnTo>
                  <a:lnTo>
                    <a:pt x="2817" y="1390"/>
                  </a:lnTo>
                  <a:lnTo>
                    <a:pt x="2817" y="1391"/>
                  </a:lnTo>
                  <a:lnTo>
                    <a:pt x="2817" y="1393"/>
                  </a:lnTo>
                  <a:lnTo>
                    <a:pt x="2814" y="1395"/>
                  </a:lnTo>
                  <a:lnTo>
                    <a:pt x="2815" y="1397"/>
                  </a:lnTo>
                  <a:lnTo>
                    <a:pt x="2815" y="1398"/>
                  </a:lnTo>
                  <a:lnTo>
                    <a:pt x="2815" y="1400"/>
                  </a:lnTo>
                  <a:lnTo>
                    <a:pt x="2817" y="1400"/>
                  </a:lnTo>
                  <a:lnTo>
                    <a:pt x="2817" y="1404"/>
                  </a:lnTo>
                  <a:lnTo>
                    <a:pt x="2820" y="1405"/>
                  </a:lnTo>
                  <a:lnTo>
                    <a:pt x="2819" y="1409"/>
                  </a:lnTo>
                  <a:lnTo>
                    <a:pt x="2820" y="1409"/>
                  </a:lnTo>
                  <a:lnTo>
                    <a:pt x="2820" y="1416"/>
                  </a:lnTo>
                  <a:lnTo>
                    <a:pt x="2819" y="1416"/>
                  </a:lnTo>
                  <a:lnTo>
                    <a:pt x="2819" y="1419"/>
                  </a:lnTo>
                  <a:lnTo>
                    <a:pt x="2820" y="1419"/>
                  </a:lnTo>
                  <a:lnTo>
                    <a:pt x="2820" y="1430"/>
                  </a:lnTo>
                  <a:lnTo>
                    <a:pt x="2820" y="1430"/>
                  </a:lnTo>
                  <a:lnTo>
                    <a:pt x="2820" y="1433"/>
                  </a:lnTo>
                  <a:lnTo>
                    <a:pt x="2822" y="1433"/>
                  </a:lnTo>
                  <a:lnTo>
                    <a:pt x="2822" y="1437"/>
                  </a:lnTo>
                  <a:lnTo>
                    <a:pt x="2824" y="1437"/>
                  </a:lnTo>
                  <a:lnTo>
                    <a:pt x="2824" y="1437"/>
                  </a:lnTo>
                  <a:lnTo>
                    <a:pt x="2822" y="1437"/>
                  </a:lnTo>
                  <a:lnTo>
                    <a:pt x="2822" y="1438"/>
                  </a:lnTo>
                  <a:lnTo>
                    <a:pt x="2822" y="1440"/>
                  </a:lnTo>
                  <a:lnTo>
                    <a:pt x="2824" y="1440"/>
                  </a:lnTo>
                  <a:lnTo>
                    <a:pt x="2824" y="1442"/>
                  </a:lnTo>
                  <a:lnTo>
                    <a:pt x="2824" y="1442"/>
                  </a:lnTo>
                  <a:lnTo>
                    <a:pt x="2824" y="1445"/>
                  </a:lnTo>
                  <a:lnTo>
                    <a:pt x="2826" y="1445"/>
                  </a:lnTo>
                  <a:lnTo>
                    <a:pt x="2826" y="1452"/>
                  </a:lnTo>
                  <a:lnTo>
                    <a:pt x="2826" y="1452"/>
                  </a:lnTo>
                  <a:lnTo>
                    <a:pt x="2826" y="1459"/>
                  </a:lnTo>
                  <a:lnTo>
                    <a:pt x="2827" y="1459"/>
                  </a:lnTo>
                  <a:lnTo>
                    <a:pt x="2827" y="1463"/>
                  </a:lnTo>
                  <a:lnTo>
                    <a:pt x="2829" y="1463"/>
                  </a:lnTo>
                  <a:lnTo>
                    <a:pt x="2829" y="1468"/>
                  </a:lnTo>
                  <a:lnTo>
                    <a:pt x="2829" y="1468"/>
                  </a:lnTo>
                  <a:lnTo>
                    <a:pt x="2829" y="1470"/>
                  </a:lnTo>
                  <a:lnTo>
                    <a:pt x="2831" y="1470"/>
                  </a:lnTo>
                  <a:lnTo>
                    <a:pt x="2833" y="1477"/>
                  </a:lnTo>
                  <a:lnTo>
                    <a:pt x="2833" y="1477"/>
                  </a:lnTo>
                  <a:lnTo>
                    <a:pt x="2833" y="1479"/>
                  </a:lnTo>
                  <a:lnTo>
                    <a:pt x="2834" y="1479"/>
                  </a:lnTo>
                  <a:lnTo>
                    <a:pt x="2834" y="1482"/>
                  </a:lnTo>
                  <a:lnTo>
                    <a:pt x="2834" y="1482"/>
                  </a:lnTo>
                  <a:lnTo>
                    <a:pt x="2834" y="1484"/>
                  </a:lnTo>
                  <a:lnTo>
                    <a:pt x="2836" y="1484"/>
                  </a:lnTo>
                  <a:lnTo>
                    <a:pt x="2836" y="1487"/>
                  </a:lnTo>
                  <a:lnTo>
                    <a:pt x="2838" y="1487"/>
                  </a:lnTo>
                  <a:lnTo>
                    <a:pt x="2838" y="1491"/>
                  </a:lnTo>
                  <a:lnTo>
                    <a:pt x="2838" y="1491"/>
                  </a:lnTo>
                  <a:lnTo>
                    <a:pt x="2838" y="1494"/>
                  </a:lnTo>
                  <a:lnTo>
                    <a:pt x="2840" y="1494"/>
                  </a:lnTo>
                  <a:lnTo>
                    <a:pt x="2840" y="1500"/>
                  </a:lnTo>
                  <a:lnTo>
                    <a:pt x="2841" y="1500"/>
                  </a:lnTo>
                  <a:lnTo>
                    <a:pt x="2841" y="1508"/>
                  </a:lnTo>
                  <a:lnTo>
                    <a:pt x="2843" y="1508"/>
                  </a:lnTo>
                  <a:lnTo>
                    <a:pt x="2843" y="1519"/>
                  </a:lnTo>
                  <a:lnTo>
                    <a:pt x="2845" y="1519"/>
                  </a:lnTo>
                  <a:lnTo>
                    <a:pt x="2845" y="1522"/>
                  </a:lnTo>
                  <a:lnTo>
                    <a:pt x="2845" y="1522"/>
                  </a:lnTo>
                  <a:lnTo>
                    <a:pt x="2845" y="1524"/>
                  </a:lnTo>
                  <a:lnTo>
                    <a:pt x="2847" y="1524"/>
                  </a:lnTo>
                  <a:lnTo>
                    <a:pt x="2847" y="1533"/>
                  </a:lnTo>
                  <a:lnTo>
                    <a:pt x="2848" y="1533"/>
                  </a:lnTo>
                  <a:lnTo>
                    <a:pt x="2848" y="1534"/>
                  </a:lnTo>
                  <a:lnTo>
                    <a:pt x="2854" y="1536"/>
                  </a:lnTo>
                  <a:lnTo>
                    <a:pt x="2854" y="1543"/>
                  </a:lnTo>
                  <a:lnTo>
                    <a:pt x="2855" y="1543"/>
                  </a:lnTo>
                  <a:lnTo>
                    <a:pt x="2855" y="1545"/>
                  </a:lnTo>
                  <a:lnTo>
                    <a:pt x="2857" y="1547"/>
                  </a:lnTo>
                  <a:lnTo>
                    <a:pt x="2859" y="1550"/>
                  </a:lnTo>
                  <a:lnTo>
                    <a:pt x="2859" y="1550"/>
                  </a:lnTo>
                  <a:lnTo>
                    <a:pt x="2862" y="1561"/>
                  </a:lnTo>
                  <a:lnTo>
                    <a:pt x="2864" y="1562"/>
                  </a:lnTo>
                  <a:lnTo>
                    <a:pt x="2866" y="1566"/>
                  </a:lnTo>
                  <a:lnTo>
                    <a:pt x="2868" y="1568"/>
                  </a:lnTo>
                  <a:lnTo>
                    <a:pt x="2868" y="1569"/>
                  </a:lnTo>
                  <a:lnTo>
                    <a:pt x="2868" y="1569"/>
                  </a:lnTo>
                  <a:lnTo>
                    <a:pt x="2869" y="1575"/>
                  </a:lnTo>
                  <a:lnTo>
                    <a:pt x="2868" y="1576"/>
                  </a:lnTo>
                  <a:lnTo>
                    <a:pt x="2868" y="1576"/>
                  </a:lnTo>
                  <a:lnTo>
                    <a:pt x="2868" y="1576"/>
                  </a:lnTo>
                  <a:lnTo>
                    <a:pt x="2866" y="1576"/>
                  </a:lnTo>
                  <a:lnTo>
                    <a:pt x="2866" y="1578"/>
                  </a:lnTo>
                  <a:lnTo>
                    <a:pt x="2868" y="1578"/>
                  </a:lnTo>
                  <a:lnTo>
                    <a:pt x="2868" y="1580"/>
                  </a:lnTo>
                  <a:lnTo>
                    <a:pt x="2868" y="1582"/>
                  </a:lnTo>
                  <a:lnTo>
                    <a:pt x="2871" y="1583"/>
                  </a:lnTo>
                  <a:lnTo>
                    <a:pt x="2871" y="1587"/>
                  </a:lnTo>
                  <a:lnTo>
                    <a:pt x="2873" y="1587"/>
                  </a:lnTo>
                  <a:lnTo>
                    <a:pt x="2873" y="1589"/>
                  </a:lnTo>
                  <a:lnTo>
                    <a:pt x="2875" y="1590"/>
                  </a:lnTo>
                  <a:lnTo>
                    <a:pt x="2875" y="1592"/>
                  </a:lnTo>
                  <a:lnTo>
                    <a:pt x="2876" y="1592"/>
                  </a:lnTo>
                  <a:lnTo>
                    <a:pt x="2876" y="1596"/>
                  </a:lnTo>
                  <a:lnTo>
                    <a:pt x="2876" y="1596"/>
                  </a:lnTo>
                  <a:lnTo>
                    <a:pt x="2876" y="1597"/>
                  </a:lnTo>
                  <a:lnTo>
                    <a:pt x="2880" y="1599"/>
                  </a:lnTo>
                  <a:lnTo>
                    <a:pt x="2880" y="1601"/>
                  </a:lnTo>
                  <a:lnTo>
                    <a:pt x="2880" y="1601"/>
                  </a:lnTo>
                  <a:lnTo>
                    <a:pt x="2880" y="1603"/>
                  </a:lnTo>
                  <a:lnTo>
                    <a:pt x="2882" y="1604"/>
                  </a:lnTo>
                  <a:lnTo>
                    <a:pt x="2883" y="1604"/>
                  </a:lnTo>
                  <a:lnTo>
                    <a:pt x="2887" y="1604"/>
                  </a:lnTo>
                  <a:lnTo>
                    <a:pt x="2887" y="1604"/>
                  </a:lnTo>
                  <a:lnTo>
                    <a:pt x="2890" y="1603"/>
                  </a:lnTo>
                  <a:lnTo>
                    <a:pt x="2892" y="1601"/>
                  </a:lnTo>
                  <a:lnTo>
                    <a:pt x="2894" y="1597"/>
                  </a:lnTo>
                  <a:lnTo>
                    <a:pt x="2894" y="1594"/>
                  </a:lnTo>
                  <a:lnTo>
                    <a:pt x="2901" y="1590"/>
                  </a:lnTo>
                  <a:lnTo>
                    <a:pt x="2901" y="1587"/>
                  </a:lnTo>
                  <a:lnTo>
                    <a:pt x="2903" y="1587"/>
                  </a:lnTo>
                  <a:lnTo>
                    <a:pt x="2903" y="1583"/>
                  </a:lnTo>
                  <a:lnTo>
                    <a:pt x="2904" y="1582"/>
                  </a:lnTo>
                  <a:lnTo>
                    <a:pt x="2904" y="1580"/>
                  </a:lnTo>
                  <a:lnTo>
                    <a:pt x="2908" y="1578"/>
                  </a:lnTo>
                  <a:lnTo>
                    <a:pt x="2910" y="1576"/>
                  </a:lnTo>
                  <a:lnTo>
                    <a:pt x="2910" y="1575"/>
                  </a:lnTo>
                  <a:lnTo>
                    <a:pt x="2910" y="1573"/>
                  </a:lnTo>
                  <a:lnTo>
                    <a:pt x="2910" y="1571"/>
                  </a:lnTo>
                  <a:lnTo>
                    <a:pt x="2916" y="1571"/>
                  </a:lnTo>
                  <a:lnTo>
                    <a:pt x="2916" y="1571"/>
                  </a:lnTo>
                  <a:lnTo>
                    <a:pt x="2916" y="1571"/>
                  </a:lnTo>
                  <a:lnTo>
                    <a:pt x="2916" y="1571"/>
                  </a:lnTo>
                  <a:lnTo>
                    <a:pt x="2916" y="1564"/>
                  </a:lnTo>
                  <a:lnTo>
                    <a:pt x="2916" y="1564"/>
                  </a:lnTo>
                  <a:lnTo>
                    <a:pt x="2916" y="1562"/>
                  </a:lnTo>
                  <a:lnTo>
                    <a:pt x="2915" y="1562"/>
                  </a:lnTo>
                  <a:lnTo>
                    <a:pt x="2915" y="1550"/>
                  </a:lnTo>
                  <a:lnTo>
                    <a:pt x="2913" y="1550"/>
                  </a:lnTo>
                  <a:lnTo>
                    <a:pt x="2913" y="1550"/>
                  </a:lnTo>
                  <a:lnTo>
                    <a:pt x="2915" y="1550"/>
                  </a:lnTo>
                  <a:lnTo>
                    <a:pt x="2915" y="1547"/>
                  </a:lnTo>
                  <a:lnTo>
                    <a:pt x="2916" y="1543"/>
                  </a:lnTo>
                  <a:lnTo>
                    <a:pt x="2916" y="1541"/>
                  </a:lnTo>
                  <a:lnTo>
                    <a:pt x="2920" y="1538"/>
                  </a:lnTo>
                  <a:lnTo>
                    <a:pt x="2922" y="1529"/>
                  </a:lnTo>
                  <a:lnTo>
                    <a:pt x="2923" y="1529"/>
                  </a:lnTo>
                  <a:lnTo>
                    <a:pt x="2920" y="1508"/>
                  </a:lnTo>
                  <a:lnTo>
                    <a:pt x="2922" y="1487"/>
                  </a:lnTo>
                  <a:lnTo>
                    <a:pt x="2922" y="1487"/>
                  </a:lnTo>
                  <a:lnTo>
                    <a:pt x="2922" y="1486"/>
                  </a:lnTo>
                  <a:lnTo>
                    <a:pt x="2923" y="1486"/>
                  </a:lnTo>
                  <a:lnTo>
                    <a:pt x="2923" y="1484"/>
                  </a:lnTo>
                  <a:lnTo>
                    <a:pt x="2923" y="1482"/>
                  </a:lnTo>
                  <a:lnTo>
                    <a:pt x="2922" y="1482"/>
                  </a:lnTo>
                  <a:lnTo>
                    <a:pt x="2922" y="1482"/>
                  </a:lnTo>
                  <a:lnTo>
                    <a:pt x="2922" y="1473"/>
                  </a:lnTo>
                  <a:lnTo>
                    <a:pt x="2923" y="1470"/>
                  </a:lnTo>
                  <a:lnTo>
                    <a:pt x="2925" y="1468"/>
                  </a:lnTo>
                  <a:lnTo>
                    <a:pt x="2925" y="1466"/>
                  </a:lnTo>
                  <a:lnTo>
                    <a:pt x="2929" y="1466"/>
                  </a:lnTo>
                  <a:lnTo>
                    <a:pt x="2930" y="1466"/>
                  </a:lnTo>
                  <a:lnTo>
                    <a:pt x="2934" y="1466"/>
                  </a:lnTo>
                  <a:lnTo>
                    <a:pt x="2936" y="1466"/>
                  </a:lnTo>
                  <a:lnTo>
                    <a:pt x="2939" y="1461"/>
                  </a:lnTo>
                  <a:lnTo>
                    <a:pt x="2950" y="1458"/>
                  </a:lnTo>
                  <a:lnTo>
                    <a:pt x="2950" y="1454"/>
                  </a:lnTo>
                  <a:lnTo>
                    <a:pt x="2951" y="1454"/>
                  </a:lnTo>
                  <a:lnTo>
                    <a:pt x="2951" y="1454"/>
                  </a:lnTo>
                  <a:lnTo>
                    <a:pt x="2951" y="1449"/>
                  </a:lnTo>
                  <a:lnTo>
                    <a:pt x="2951" y="1449"/>
                  </a:lnTo>
                  <a:lnTo>
                    <a:pt x="2951" y="1445"/>
                  </a:lnTo>
                  <a:lnTo>
                    <a:pt x="2953" y="1445"/>
                  </a:lnTo>
                  <a:lnTo>
                    <a:pt x="2953" y="1444"/>
                  </a:lnTo>
                  <a:lnTo>
                    <a:pt x="2955" y="1444"/>
                  </a:lnTo>
                  <a:lnTo>
                    <a:pt x="2955" y="1444"/>
                  </a:lnTo>
                  <a:lnTo>
                    <a:pt x="2955" y="1444"/>
                  </a:lnTo>
                  <a:lnTo>
                    <a:pt x="2955" y="1442"/>
                  </a:lnTo>
                  <a:lnTo>
                    <a:pt x="2955" y="1442"/>
                  </a:lnTo>
                  <a:lnTo>
                    <a:pt x="2958" y="1442"/>
                  </a:lnTo>
                  <a:lnTo>
                    <a:pt x="2958" y="1440"/>
                  </a:lnTo>
                  <a:lnTo>
                    <a:pt x="2967" y="1440"/>
                  </a:lnTo>
                  <a:lnTo>
                    <a:pt x="2969" y="1437"/>
                  </a:lnTo>
                  <a:lnTo>
                    <a:pt x="2972" y="1433"/>
                  </a:lnTo>
                  <a:lnTo>
                    <a:pt x="2976" y="1433"/>
                  </a:lnTo>
                  <a:lnTo>
                    <a:pt x="2979" y="1431"/>
                  </a:lnTo>
                  <a:lnTo>
                    <a:pt x="2981" y="1428"/>
                  </a:lnTo>
                  <a:lnTo>
                    <a:pt x="2983" y="1424"/>
                  </a:lnTo>
                  <a:lnTo>
                    <a:pt x="2986" y="1421"/>
                  </a:lnTo>
                  <a:lnTo>
                    <a:pt x="2988" y="1418"/>
                  </a:lnTo>
                  <a:lnTo>
                    <a:pt x="2990" y="1414"/>
                  </a:lnTo>
                  <a:lnTo>
                    <a:pt x="2992" y="1414"/>
                  </a:lnTo>
                  <a:lnTo>
                    <a:pt x="2993" y="1411"/>
                  </a:lnTo>
                  <a:lnTo>
                    <a:pt x="2995" y="1411"/>
                  </a:lnTo>
                  <a:lnTo>
                    <a:pt x="2997" y="1409"/>
                  </a:lnTo>
                  <a:lnTo>
                    <a:pt x="2997" y="1409"/>
                  </a:lnTo>
                  <a:lnTo>
                    <a:pt x="2997" y="1404"/>
                  </a:lnTo>
                  <a:lnTo>
                    <a:pt x="2999" y="1404"/>
                  </a:lnTo>
                  <a:lnTo>
                    <a:pt x="2999" y="1404"/>
                  </a:lnTo>
                  <a:lnTo>
                    <a:pt x="3000" y="1402"/>
                  </a:lnTo>
                  <a:lnTo>
                    <a:pt x="3007" y="1402"/>
                  </a:lnTo>
                  <a:lnTo>
                    <a:pt x="3009" y="1400"/>
                  </a:lnTo>
                  <a:lnTo>
                    <a:pt x="3012" y="1398"/>
                  </a:lnTo>
                  <a:lnTo>
                    <a:pt x="3014" y="1397"/>
                  </a:lnTo>
                  <a:lnTo>
                    <a:pt x="3018" y="1397"/>
                  </a:lnTo>
                  <a:lnTo>
                    <a:pt x="3018" y="1395"/>
                  </a:lnTo>
                  <a:lnTo>
                    <a:pt x="3021" y="1391"/>
                  </a:lnTo>
                  <a:lnTo>
                    <a:pt x="3025" y="1388"/>
                  </a:lnTo>
                  <a:lnTo>
                    <a:pt x="3025" y="1386"/>
                  </a:lnTo>
                  <a:lnTo>
                    <a:pt x="3025" y="1386"/>
                  </a:lnTo>
                  <a:lnTo>
                    <a:pt x="3025" y="1377"/>
                  </a:lnTo>
                  <a:lnTo>
                    <a:pt x="3025" y="1377"/>
                  </a:lnTo>
                  <a:lnTo>
                    <a:pt x="3025" y="1376"/>
                  </a:lnTo>
                  <a:lnTo>
                    <a:pt x="3026" y="1376"/>
                  </a:lnTo>
                  <a:lnTo>
                    <a:pt x="3026" y="1374"/>
                  </a:lnTo>
                  <a:lnTo>
                    <a:pt x="3026" y="1374"/>
                  </a:lnTo>
                  <a:lnTo>
                    <a:pt x="3028" y="1372"/>
                  </a:lnTo>
                  <a:lnTo>
                    <a:pt x="3028" y="1370"/>
                  </a:lnTo>
                  <a:lnTo>
                    <a:pt x="3028" y="1369"/>
                  </a:lnTo>
                  <a:lnTo>
                    <a:pt x="3032" y="1369"/>
                  </a:lnTo>
                  <a:lnTo>
                    <a:pt x="3033" y="1367"/>
                  </a:lnTo>
                  <a:lnTo>
                    <a:pt x="3037" y="1367"/>
                  </a:lnTo>
                  <a:lnTo>
                    <a:pt x="3037" y="1365"/>
                  </a:lnTo>
                  <a:lnTo>
                    <a:pt x="3037" y="1365"/>
                  </a:lnTo>
                  <a:lnTo>
                    <a:pt x="3039" y="1365"/>
                  </a:lnTo>
                  <a:lnTo>
                    <a:pt x="3039" y="1363"/>
                  </a:lnTo>
                  <a:lnTo>
                    <a:pt x="3039" y="1363"/>
                  </a:lnTo>
                  <a:lnTo>
                    <a:pt x="3039" y="1365"/>
                  </a:lnTo>
                  <a:lnTo>
                    <a:pt x="3047" y="1365"/>
                  </a:lnTo>
                  <a:lnTo>
                    <a:pt x="3047" y="1369"/>
                  </a:lnTo>
                  <a:lnTo>
                    <a:pt x="3051" y="1369"/>
                  </a:lnTo>
                  <a:lnTo>
                    <a:pt x="3053" y="1369"/>
                  </a:lnTo>
                  <a:lnTo>
                    <a:pt x="3054" y="1367"/>
                  </a:lnTo>
                  <a:lnTo>
                    <a:pt x="3056" y="1365"/>
                  </a:lnTo>
                  <a:lnTo>
                    <a:pt x="3060" y="1365"/>
                  </a:lnTo>
                  <a:lnTo>
                    <a:pt x="3060" y="1362"/>
                  </a:lnTo>
                  <a:lnTo>
                    <a:pt x="3061" y="1362"/>
                  </a:lnTo>
                  <a:lnTo>
                    <a:pt x="3061" y="1363"/>
                  </a:lnTo>
                  <a:lnTo>
                    <a:pt x="3061" y="1363"/>
                  </a:lnTo>
                  <a:lnTo>
                    <a:pt x="3065" y="1362"/>
                  </a:lnTo>
                  <a:lnTo>
                    <a:pt x="3065" y="1360"/>
                  </a:lnTo>
                  <a:lnTo>
                    <a:pt x="3067" y="1360"/>
                  </a:lnTo>
                  <a:lnTo>
                    <a:pt x="3068" y="1362"/>
                  </a:lnTo>
                  <a:lnTo>
                    <a:pt x="3068" y="1363"/>
                  </a:lnTo>
                  <a:lnTo>
                    <a:pt x="3070" y="1363"/>
                  </a:lnTo>
                  <a:lnTo>
                    <a:pt x="3072" y="1362"/>
                  </a:lnTo>
                  <a:lnTo>
                    <a:pt x="3074" y="1360"/>
                  </a:lnTo>
                  <a:lnTo>
                    <a:pt x="3075" y="1358"/>
                  </a:lnTo>
                  <a:lnTo>
                    <a:pt x="3074" y="1355"/>
                  </a:lnTo>
                  <a:lnTo>
                    <a:pt x="3072" y="1351"/>
                  </a:lnTo>
                  <a:lnTo>
                    <a:pt x="3072" y="1348"/>
                  </a:lnTo>
                  <a:lnTo>
                    <a:pt x="3077" y="1346"/>
                  </a:lnTo>
                  <a:lnTo>
                    <a:pt x="3077" y="1342"/>
                  </a:lnTo>
                  <a:lnTo>
                    <a:pt x="3075" y="1342"/>
                  </a:lnTo>
                  <a:lnTo>
                    <a:pt x="3075" y="1341"/>
                  </a:lnTo>
                  <a:lnTo>
                    <a:pt x="3074" y="1341"/>
                  </a:lnTo>
                  <a:lnTo>
                    <a:pt x="3074" y="1337"/>
                  </a:lnTo>
                  <a:lnTo>
                    <a:pt x="3072" y="1337"/>
                  </a:lnTo>
                  <a:lnTo>
                    <a:pt x="3072" y="1335"/>
                  </a:lnTo>
                  <a:lnTo>
                    <a:pt x="3081" y="1341"/>
                  </a:lnTo>
                  <a:lnTo>
                    <a:pt x="3081" y="1344"/>
                  </a:lnTo>
                  <a:lnTo>
                    <a:pt x="3088" y="1344"/>
                  </a:lnTo>
                  <a:lnTo>
                    <a:pt x="3088" y="1348"/>
                  </a:lnTo>
                  <a:lnTo>
                    <a:pt x="3091" y="1348"/>
                  </a:lnTo>
                  <a:lnTo>
                    <a:pt x="3091" y="1349"/>
                  </a:lnTo>
                  <a:lnTo>
                    <a:pt x="3091" y="1351"/>
                  </a:lnTo>
                  <a:lnTo>
                    <a:pt x="3091" y="1353"/>
                  </a:lnTo>
                  <a:lnTo>
                    <a:pt x="3095" y="1355"/>
                  </a:lnTo>
                  <a:lnTo>
                    <a:pt x="3095" y="1358"/>
                  </a:lnTo>
                  <a:lnTo>
                    <a:pt x="3096" y="1360"/>
                  </a:lnTo>
                  <a:lnTo>
                    <a:pt x="3098" y="1363"/>
                  </a:lnTo>
                  <a:lnTo>
                    <a:pt x="3098" y="1367"/>
                  </a:lnTo>
                  <a:lnTo>
                    <a:pt x="3098" y="1370"/>
                  </a:lnTo>
                  <a:lnTo>
                    <a:pt x="3098" y="1374"/>
                  </a:lnTo>
                  <a:lnTo>
                    <a:pt x="3098" y="1377"/>
                  </a:lnTo>
                  <a:lnTo>
                    <a:pt x="3100" y="1377"/>
                  </a:lnTo>
                  <a:lnTo>
                    <a:pt x="3100" y="1379"/>
                  </a:lnTo>
                  <a:lnTo>
                    <a:pt x="3102" y="1381"/>
                  </a:lnTo>
                  <a:lnTo>
                    <a:pt x="3102" y="1386"/>
                  </a:lnTo>
                  <a:lnTo>
                    <a:pt x="3103" y="1386"/>
                  </a:lnTo>
                  <a:lnTo>
                    <a:pt x="3103" y="1388"/>
                  </a:lnTo>
                  <a:lnTo>
                    <a:pt x="3105" y="1390"/>
                  </a:lnTo>
                  <a:lnTo>
                    <a:pt x="3105" y="1393"/>
                  </a:lnTo>
                  <a:lnTo>
                    <a:pt x="3107" y="1393"/>
                  </a:lnTo>
                  <a:lnTo>
                    <a:pt x="3108" y="1397"/>
                  </a:lnTo>
                  <a:lnTo>
                    <a:pt x="3110" y="1397"/>
                  </a:lnTo>
                  <a:lnTo>
                    <a:pt x="3110" y="1395"/>
                  </a:lnTo>
                  <a:lnTo>
                    <a:pt x="3110" y="1395"/>
                  </a:lnTo>
                  <a:lnTo>
                    <a:pt x="3112" y="1395"/>
                  </a:lnTo>
                  <a:lnTo>
                    <a:pt x="3112" y="1393"/>
                  </a:lnTo>
                  <a:lnTo>
                    <a:pt x="3114" y="1393"/>
                  </a:lnTo>
                  <a:lnTo>
                    <a:pt x="3114" y="1391"/>
                  </a:lnTo>
                  <a:lnTo>
                    <a:pt x="3119" y="1391"/>
                  </a:lnTo>
                  <a:lnTo>
                    <a:pt x="3119" y="1395"/>
                  </a:lnTo>
                  <a:lnTo>
                    <a:pt x="3119" y="1398"/>
                  </a:lnTo>
                  <a:lnTo>
                    <a:pt x="3119" y="1400"/>
                  </a:lnTo>
                  <a:lnTo>
                    <a:pt x="3122" y="1400"/>
                  </a:lnTo>
                  <a:lnTo>
                    <a:pt x="3122" y="1405"/>
                  </a:lnTo>
                  <a:lnTo>
                    <a:pt x="3122" y="1409"/>
                  </a:lnTo>
                  <a:lnTo>
                    <a:pt x="3126" y="1409"/>
                  </a:lnTo>
                  <a:lnTo>
                    <a:pt x="3124" y="1411"/>
                  </a:lnTo>
                  <a:lnTo>
                    <a:pt x="3126" y="1423"/>
                  </a:lnTo>
                  <a:lnTo>
                    <a:pt x="3129" y="1424"/>
                  </a:lnTo>
                  <a:lnTo>
                    <a:pt x="3131" y="1428"/>
                  </a:lnTo>
                  <a:lnTo>
                    <a:pt x="3131" y="1428"/>
                  </a:lnTo>
                  <a:lnTo>
                    <a:pt x="3129" y="1428"/>
                  </a:lnTo>
                  <a:lnTo>
                    <a:pt x="3129" y="1430"/>
                  </a:lnTo>
                  <a:lnTo>
                    <a:pt x="3131" y="1430"/>
                  </a:lnTo>
                  <a:lnTo>
                    <a:pt x="3131" y="1433"/>
                  </a:lnTo>
                  <a:lnTo>
                    <a:pt x="3133" y="1433"/>
                  </a:lnTo>
                  <a:lnTo>
                    <a:pt x="3131" y="1444"/>
                  </a:lnTo>
                  <a:lnTo>
                    <a:pt x="3129" y="1444"/>
                  </a:lnTo>
                  <a:lnTo>
                    <a:pt x="3129" y="1449"/>
                  </a:lnTo>
                  <a:lnTo>
                    <a:pt x="3128" y="1449"/>
                  </a:lnTo>
                  <a:lnTo>
                    <a:pt x="3128" y="1452"/>
                  </a:lnTo>
                  <a:lnTo>
                    <a:pt x="3126" y="1452"/>
                  </a:lnTo>
                  <a:lnTo>
                    <a:pt x="3126" y="1461"/>
                  </a:lnTo>
                  <a:lnTo>
                    <a:pt x="3126" y="1461"/>
                  </a:lnTo>
                  <a:lnTo>
                    <a:pt x="3126" y="1463"/>
                  </a:lnTo>
                  <a:lnTo>
                    <a:pt x="3128" y="1465"/>
                  </a:lnTo>
                  <a:lnTo>
                    <a:pt x="3129" y="1466"/>
                  </a:lnTo>
                  <a:lnTo>
                    <a:pt x="3131" y="1466"/>
                  </a:lnTo>
                  <a:lnTo>
                    <a:pt x="3133" y="1465"/>
                  </a:lnTo>
                  <a:lnTo>
                    <a:pt x="3133" y="1465"/>
                  </a:lnTo>
                  <a:lnTo>
                    <a:pt x="3135" y="1466"/>
                  </a:lnTo>
                  <a:lnTo>
                    <a:pt x="3136" y="1466"/>
                  </a:lnTo>
                  <a:lnTo>
                    <a:pt x="3136" y="1466"/>
                  </a:lnTo>
                  <a:lnTo>
                    <a:pt x="3136" y="1466"/>
                  </a:lnTo>
                  <a:lnTo>
                    <a:pt x="3145" y="1466"/>
                  </a:lnTo>
                  <a:lnTo>
                    <a:pt x="3145" y="1465"/>
                  </a:lnTo>
                  <a:lnTo>
                    <a:pt x="3147" y="1463"/>
                  </a:lnTo>
                  <a:lnTo>
                    <a:pt x="3147" y="1461"/>
                  </a:lnTo>
                  <a:lnTo>
                    <a:pt x="3150" y="1461"/>
                  </a:lnTo>
                  <a:lnTo>
                    <a:pt x="3150" y="1461"/>
                  </a:lnTo>
                  <a:lnTo>
                    <a:pt x="3152" y="1459"/>
                  </a:lnTo>
                  <a:lnTo>
                    <a:pt x="3154" y="1459"/>
                  </a:lnTo>
                  <a:lnTo>
                    <a:pt x="3156" y="1458"/>
                  </a:lnTo>
                  <a:lnTo>
                    <a:pt x="3159" y="1445"/>
                  </a:lnTo>
                  <a:lnTo>
                    <a:pt x="3161" y="1445"/>
                  </a:lnTo>
                  <a:lnTo>
                    <a:pt x="3163" y="1449"/>
                  </a:lnTo>
                  <a:lnTo>
                    <a:pt x="3166" y="1449"/>
                  </a:lnTo>
                  <a:lnTo>
                    <a:pt x="3166" y="1451"/>
                  </a:lnTo>
                  <a:lnTo>
                    <a:pt x="3168" y="1452"/>
                  </a:lnTo>
                  <a:lnTo>
                    <a:pt x="3170" y="1454"/>
                  </a:lnTo>
                  <a:lnTo>
                    <a:pt x="3170" y="1456"/>
                  </a:lnTo>
                  <a:lnTo>
                    <a:pt x="3170" y="1458"/>
                  </a:lnTo>
                  <a:lnTo>
                    <a:pt x="3175" y="1458"/>
                  </a:lnTo>
                  <a:lnTo>
                    <a:pt x="3175" y="1458"/>
                  </a:lnTo>
                  <a:lnTo>
                    <a:pt x="3175" y="1458"/>
                  </a:lnTo>
                  <a:lnTo>
                    <a:pt x="3175" y="1461"/>
                  </a:lnTo>
                  <a:lnTo>
                    <a:pt x="3175" y="1461"/>
                  </a:lnTo>
                  <a:lnTo>
                    <a:pt x="3175" y="1463"/>
                  </a:lnTo>
                  <a:lnTo>
                    <a:pt x="3175" y="1463"/>
                  </a:lnTo>
                  <a:lnTo>
                    <a:pt x="3175" y="1463"/>
                  </a:lnTo>
                  <a:lnTo>
                    <a:pt x="3175" y="1465"/>
                  </a:lnTo>
                  <a:lnTo>
                    <a:pt x="3173" y="1466"/>
                  </a:lnTo>
                  <a:lnTo>
                    <a:pt x="3173" y="1470"/>
                  </a:lnTo>
                  <a:lnTo>
                    <a:pt x="3175" y="1472"/>
                  </a:lnTo>
                  <a:lnTo>
                    <a:pt x="3175" y="1472"/>
                  </a:lnTo>
                  <a:lnTo>
                    <a:pt x="3177" y="1473"/>
                  </a:lnTo>
                  <a:lnTo>
                    <a:pt x="3178" y="1473"/>
                  </a:lnTo>
                  <a:lnTo>
                    <a:pt x="3178" y="1477"/>
                  </a:lnTo>
                  <a:lnTo>
                    <a:pt x="3180" y="1477"/>
                  </a:lnTo>
                  <a:lnTo>
                    <a:pt x="3180" y="1479"/>
                  </a:lnTo>
                  <a:lnTo>
                    <a:pt x="3180" y="1479"/>
                  </a:lnTo>
                  <a:lnTo>
                    <a:pt x="3180" y="1487"/>
                  </a:lnTo>
                  <a:lnTo>
                    <a:pt x="3182" y="1487"/>
                  </a:lnTo>
                  <a:lnTo>
                    <a:pt x="3182" y="1494"/>
                  </a:lnTo>
                  <a:lnTo>
                    <a:pt x="3184" y="1494"/>
                  </a:lnTo>
                  <a:lnTo>
                    <a:pt x="3184" y="1500"/>
                  </a:lnTo>
                  <a:lnTo>
                    <a:pt x="3184" y="1500"/>
                  </a:lnTo>
                  <a:lnTo>
                    <a:pt x="3184" y="1505"/>
                  </a:lnTo>
                  <a:lnTo>
                    <a:pt x="3189" y="1507"/>
                  </a:lnTo>
                  <a:lnTo>
                    <a:pt x="3189" y="1517"/>
                  </a:lnTo>
                  <a:lnTo>
                    <a:pt x="3191" y="1517"/>
                  </a:lnTo>
                  <a:lnTo>
                    <a:pt x="3191" y="1524"/>
                  </a:lnTo>
                  <a:lnTo>
                    <a:pt x="3192" y="1524"/>
                  </a:lnTo>
                  <a:lnTo>
                    <a:pt x="3192" y="1526"/>
                  </a:lnTo>
                  <a:lnTo>
                    <a:pt x="3192" y="1526"/>
                  </a:lnTo>
                  <a:lnTo>
                    <a:pt x="3194" y="1531"/>
                  </a:lnTo>
                  <a:lnTo>
                    <a:pt x="3192" y="1534"/>
                  </a:lnTo>
                  <a:lnTo>
                    <a:pt x="3189" y="1538"/>
                  </a:lnTo>
                  <a:lnTo>
                    <a:pt x="3191" y="1540"/>
                  </a:lnTo>
                  <a:lnTo>
                    <a:pt x="3192" y="1540"/>
                  </a:lnTo>
                  <a:lnTo>
                    <a:pt x="3192" y="1541"/>
                  </a:lnTo>
                  <a:lnTo>
                    <a:pt x="3196" y="1543"/>
                  </a:lnTo>
                  <a:lnTo>
                    <a:pt x="3196" y="1548"/>
                  </a:lnTo>
                  <a:lnTo>
                    <a:pt x="3196" y="1548"/>
                  </a:lnTo>
                  <a:lnTo>
                    <a:pt x="3196" y="1550"/>
                  </a:lnTo>
                  <a:lnTo>
                    <a:pt x="3198" y="1550"/>
                  </a:lnTo>
                  <a:lnTo>
                    <a:pt x="3198" y="1554"/>
                  </a:lnTo>
                  <a:lnTo>
                    <a:pt x="3198" y="1557"/>
                  </a:lnTo>
                  <a:lnTo>
                    <a:pt x="3196" y="1559"/>
                  </a:lnTo>
                  <a:lnTo>
                    <a:pt x="3196" y="1562"/>
                  </a:lnTo>
                  <a:lnTo>
                    <a:pt x="3196" y="1564"/>
                  </a:lnTo>
                  <a:lnTo>
                    <a:pt x="3192" y="1566"/>
                  </a:lnTo>
                  <a:lnTo>
                    <a:pt x="3194" y="1573"/>
                  </a:lnTo>
                  <a:lnTo>
                    <a:pt x="3196" y="1573"/>
                  </a:lnTo>
                  <a:lnTo>
                    <a:pt x="3196" y="1578"/>
                  </a:lnTo>
                  <a:lnTo>
                    <a:pt x="3192" y="1580"/>
                  </a:lnTo>
                  <a:lnTo>
                    <a:pt x="3192" y="1582"/>
                  </a:lnTo>
                  <a:lnTo>
                    <a:pt x="3191" y="1585"/>
                  </a:lnTo>
                  <a:lnTo>
                    <a:pt x="3191" y="1589"/>
                  </a:lnTo>
                  <a:lnTo>
                    <a:pt x="3189" y="1592"/>
                  </a:lnTo>
                  <a:lnTo>
                    <a:pt x="3189" y="1594"/>
                  </a:lnTo>
                  <a:lnTo>
                    <a:pt x="3191" y="1594"/>
                  </a:lnTo>
                  <a:lnTo>
                    <a:pt x="3191" y="1599"/>
                  </a:lnTo>
                  <a:lnTo>
                    <a:pt x="3192" y="1601"/>
                  </a:lnTo>
                  <a:lnTo>
                    <a:pt x="3192" y="1604"/>
                  </a:lnTo>
                  <a:lnTo>
                    <a:pt x="3204" y="1615"/>
                  </a:lnTo>
                  <a:lnTo>
                    <a:pt x="3204" y="1617"/>
                  </a:lnTo>
                  <a:lnTo>
                    <a:pt x="3208" y="1620"/>
                  </a:lnTo>
                  <a:lnTo>
                    <a:pt x="3210" y="1627"/>
                  </a:lnTo>
                  <a:lnTo>
                    <a:pt x="3213" y="1629"/>
                  </a:lnTo>
                  <a:lnTo>
                    <a:pt x="3213" y="1646"/>
                  </a:lnTo>
                  <a:lnTo>
                    <a:pt x="3215" y="1646"/>
                  </a:lnTo>
                  <a:lnTo>
                    <a:pt x="3215" y="1650"/>
                  </a:lnTo>
                  <a:lnTo>
                    <a:pt x="3217" y="1650"/>
                  </a:lnTo>
                  <a:lnTo>
                    <a:pt x="3217" y="1653"/>
                  </a:lnTo>
                  <a:lnTo>
                    <a:pt x="3217" y="1653"/>
                  </a:lnTo>
                  <a:lnTo>
                    <a:pt x="3217" y="1657"/>
                  </a:lnTo>
                  <a:lnTo>
                    <a:pt x="3218" y="1657"/>
                  </a:lnTo>
                  <a:lnTo>
                    <a:pt x="3218" y="1658"/>
                  </a:lnTo>
                  <a:lnTo>
                    <a:pt x="3217" y="1660"/>
                  </a:lnTo>
                  <a:lnTo>
                    <a:pt x="3217" y="1662"/>
                  </a:lnTo>
                  <a:lnTo>
                    <a:pt x="3217" y="1665"/>
                  </a:lnTo>
                  <a:lnTo>
                    <a:pt x="3218" y="1665"/>
                  </a:lnTo>
                  <a:lnTo>
                    <a:pt x="3218" y="1667"/>
                  </a:lnTo>
                  <a:lnTo>
                    <a:pt x="3218" y="1667"/>
                  </a:lnTo>
                  <a:lnTo>
                    <a:pt x="3218" y="1671"/>
                  </a:lnTo>
                  <a:lnTo>
                    <a:pt x="3220" y="1671"/>
                  </a:lnTo>
                  <a:lnTo>
                    <a:pt x="3222" y="1686"/>
                  </a:lnTo>
                  <a:lnTo>
                    <a:pt x="3225" y="1688"/>
                  </a:lnTo>
                  <a:lnTo>
                    <a:pt x="3227" y="1690"/>
                  </a:lnTo>
                  <a:lnTo>
                    <a:pt x="3227" y="1692"/>
                  </a:lnTo>
                  <a:lnTo>
                    <a:pt x="3229" y="1693"/>
                  </a:lnTo>
                  <a:lnTo>
                    <a:pt x="3229" y="1693"/>
                  </a:lnTo>
                  <a:lnTo>
                    <a:pt x="3231" y="1697"/>
                  </a:lnTo>
                  <a:lnTo>
                    <a:pt x="3231" y="1699"/>
                  </a:lnTo>
                  <a:lnTo>
                    <a:pt x="3231" y="1702"/>
                  </a:lnTo>
                  <a:lnTo>
                    <a:pt x="3231" y="1704"/>
                  </a:lnTo>
                  <a:lnTo>
                    <a:pt x="3234" y="1707"/>
                  </a:lnTo>
                  <a:lnTo>
                    <a:pt x="3236" y="1709"/>
                  </a:lnTo>
                  <a:lnTo>
                    <a:pt x="3239" y="1711"/>
                  </a:lnTo>
                  <a:lnTo>
                    <a:pt x="3243" y="1713"/>
                  </a:lnTo>
                  <a:lnTo>
                    <a:pt x="3243" y="1714"/>
                  </a:lnTo>
                  <a:lnTo>
                    <a:pt x="3243" y="1714"/>
                  </a:lnTo>
                  <a:lnTo>
                    <a:pt x="3245" y="1716"/>
                  </a:lnTo>
                  <a:lnTo>
                    <a:pt x="3245" y="1716"/>
                  </a:lnTo>
                  <a:lnTo>
                    <a:pt x="3246" y="1716"/>
                  </a:lnTo>
                  <a:lnTo>
                    <a:pt x="3250" y="1720"/>
                  </a:lnTo>
                  <a:lnTo>
                    <a:pt x="3252" y="1720"/>
                  </a:lnTo>
                  <a:lnTo>
                    <a:pt x="3252" y="1721"/>
                  </a:lnTo>
                  <a:lnTo>
                    <a:pt x="3253" y="1721"/>
                  </a:lnTo>
                  <a:lnTo>
                    <a:pt x="3253" y="1721"/>
                  </a:lnTo>
                  <a:lnTo>
                    <a:pt x="3255" y="1723"/>
                  </a:lnTo>
                  <a:lnTo>
                    <a:pt x="3257" y="1725"/>
                  </a:lnTo>
                  <a:lnTo>
                    <a:pt x="3259" y="1725"/>
                  </a:lnTo>
                  <a:lnTo>
                    <a:pt x="3260" y="1723"/>
                  </a:lnTo>
                  <a:lnTo>
                    <a:pt x="3260" y="1721"/>
                  </a:lnTo>
                  <a:lnTo>
                    <a:pt x="3262" y="1720"/>
                  </a:lnTo>
                  <a:lnTo>
                    <a:pt x="3271" y="1720"/>
                  </a:lnTo>
                  <a:lnTo>
                    <a:pt x="3269" y="1716"/>
                  </a:lnTo>
                  <a:lnTo>
                    <a:pt x="3269" y="1714"/>
                  </a:lnTo>
                  <a:lnTo>
                    <a:pt x="3267" y="1711"/>
                  </a:lnTo>
                  <a:lnTo>
                    <a:pt x="3267" y="1711"/>
                  </a:lnTo>
                  <a:lnTo>
                    <a:pt x="3266" y="1707"/>
                  </a:lnTo>
                  <a:lnTo>
                    <a:pt x="3264" y="1707"/>
                  </a:lnTo>
                  <a:lnTo>
                    <a:pt x="3264" y="1702"/>
                  </a:lnTo>
                  <a:lnTo>
                    <a:pt x="3262" y="1700"/>
                  </a:lnTo>
                  <a:lnTo>
                    <a:pt x="3260" y="1700"/>
                  </a:lnTo>
                  <a:lnTo>
                    <a:pt x="3260" y="1699"/>
                  </a:lnTo>
                  <a:lnTo>
                    <a:pt x="3260" y="1697"/>
                  </a:lnTo>
                  <a:lnTo>
                    <a:pt x="3259" y="1697"/>
                  </a:lnTo>
                  <a:lnTo>
                    <a:pt x="3260" y="1674"/>
                  </a:lnTo>
                  <a:lnTo>
                    <a:pt x="3260" y="1674"/>
                  </a:lnTo>
                  <a:lnTo>
                    <a:pt x="3259" y="1674"/>
                  </a:lnTo>
                  <a:lnTo>
                    <a:pt x="3259" y="1672"/>
                  </a:lnTo>
                  <a:lnTo>
                    <a:pt x="3260" y="1672"/>
                  </a:lnTo>
                  <a:lnTo>
                    <a:pt x="3260" y="1667"/>
                  </a:lnTo>
                  <a:lnTo>
                    <a:pt x="3259" y="1667"/>
                  </a:lnTo>
                  <a:lnTo>
                    <a:pt x="3259" y="1665"/>
                  </a:lnTo>
                  <a:lnTo>
                    <a:pt x="3259" y="1665"/>
                  </a:lnTo>
                  <a:lnTo>
                    <a:pt x="3259" y="1662"/>
                  </a:lnTo>
                  <a:lnTo>
                    <a:pt x="3255" y="1660"/>
                  </a:lnTo>
                  <a:lnTo>
                    <a:pt x="3252" y="1650"/>
                  </a:lnTo>
                  <a:lnTo>
                    <a:pt x="3248" y="1648"/>
                  </a:lnTo>
                  <a:lnTo>
                    <a:pt x="3248" y="1646"/>
                  </a:lnTo>
                  <a:lnTo>
                    <a:pt x="3246" y="1646"/>
                  </a:lnTo>
                  <a:lnTo>
                    <a:pt x="3245" y="1644"/>
                  </a:lnTo>
                  <a:lnTo>
                    <a:pt x="3241" y="1641"/>
                  </a:lnTo>
                  <a:lnTo>
                    <a:pt x="3239" y="1637"/>
                  </a:lnTo>
                  <a:lnTo>
                    <a:pt x="3238" y="1637"/>
                  </a:lnTo>
                  <a:lnTo>
                    <a:pt x="3238" y="1634"/>
                  </a:lnTo>
                  <a:lnTo>
                    <a:pt x="3236" y="1634"/>
                  </a:lnTo>
                  <a:lnTo>
                    <a:pt x="3234" y="1630"/>
                  </a:lnTo>
                  <a:lnTo>
                    <a:pt x="3232" y="1627"/>
                  </a:lnTo>
                  <a:lnTo>
                    <a:pt x="3231" y="1623"/>
                  </a:lnTo>
                  <a:lnTo>
                    <a:pt x="3225" y="1623"/>
                  </a:lnTo>
                  <a:lnTo>
                    <a:pt x="3225" y="1623"/>
                  </a:lnTo>
                  <a:lnTo>
                    <a:pt x="3222" y="1620"/>
                  </a:lnTo>
                  <a:lnTo>
                    <a:pt x="3218" y="1617"/>
                  </a:lnTo>
                  <a:lnTo>
                    <a:pt x="3217" y="1613"/>
                  </a:lnTo>
                  <a:lnTo>
                    <a:pt x="3215" y="1608"/>
                  </a:lnTo>
                  <a:lnTo>
                    <a:pt x="3215" y="1603"/>
                  </a:lnTo>
                  <a:lnTo>
                    <a:pt x="3213" y="1603"/>
                  </a:lnTo>
                  <a:lnTo>
                    <a:pt x="3211" y="1603"/>
                  </a:lnTo>
                  <a:lnTo>
                    <a:pt x="3210" y="1603"/>
                  </a:lnTo>
                  <a:lnTo>
                    <a:pt x="3210" y="1599"/>
                  </a:lnTo>
                  <a:lnTo>
                    <a:pt x="3210" y="1597"/>
                  </a:lnTo>
                  <a:lnTo>
                    <a:pt x="3208" y="1594"/>
                  </a:lnTo>
                  <a:lnTo>
                    <a:pt x="3208" y="1592"/>
                  </a:lnTo>
                  <a:lnTo>
                    <a:pt x="3208" y="1590"/>
                  </a:lnTo>
                  <a:lnTo>
                    <a:pt x="3204" y="1590"/>
                  </a:lnTo>
                  <a:lnTo>
                    <a:pt x="3203" y="1589"/>
                  </a:lnTo>
                  <a:lnTo>
                    <a:pt x="3203" y="1583"/>
                  </a:lnTo>
                  <a:lnTo>
                    <a:pt x="3203" y="1580"/>
                  </a:lnTo>
                  <a:lnTo>
                    <a:pt x="3203" y="1576"/>
                  </a:lnTo>
                  <a:lnTo>
                    <a:pt x="3204" y="1576"/>
                  </a:lnTo>
                  <a:lnTo>
                    <a:pt x="3204" y="1573"/>
                  </a:lnTo>
                  <a:lnTo>
                    <a:pt x="3204" y="1573"/>
                  </a:lnTo>
                  <a:lnTo>
                    <a:pt x="3206" y="1564"/>
                  </a:lnTo>
                  <a:lnTo>
                    <a:pt x="3208" y="1564"/>
                  </a:lnTo>
                  <a:lnTo>
                    <a:pt x="3208" y="1562"/>
                  </a:lnTo>
                  <a:lnTo>
                    <a:pt x="3208" y="1562"/>
                  </a:lnTo>
                  <a:lnTo>
                    <a:pt x="3208" y="1550"/>
                  </a:lnTo>
                  <a:lnTo>
                    <a:pt x="3210" y="1550"/>
                  </a:lnTo>
                  <a:lnTo>
                    <a:pt x="3210" y="1545"/>
                  </a:lnTo>
                  <a:lnTo>
                    <a:pt x="3210" y="1545"/>
                  </a:lnTo>
                  <a:lnTo>
                    <a:pt x="3211" y="1540"/>
                  </a:lnTo>
                  <a:lnTo>
                    <a:pt x="3213" y="1540"/>
                  </a:lnTo>
                  <a:lnTo>
                    <a:pt x="3211" y="1529"/>
                  </a:lnTo>
                  <a:lnTo>
                    <a:pt x="3211" y="1527"/>
                  </a:lnTo>
                  <a:lnTo>
                    <a:pt x="3213" y="1526"/>
                  </a:lnTo>
                  <a:lnTo>
                    <a:pt x="3213" y="1522"/>
                  </a:lnTo>
                  <a:lnTo>
                    <a:pt x="3213" y="1520"/>
                  </a:lnTo>
                  <a:lnTo>
                    <a:pt x="3213" y="1520"/>
                  </a:lnTo>
                  <a:lnTo>
                    <a:pt x="3211" y="1515"/>
                  </a:lnTo>
                  <a:lnTo>
                    <a:pt x="3213" y="1515"/>
                  </a:lnTo>
                  <a:lnTo>
                    <a:pt x="3213" y="1514"/>
                  </a:lnTo>
                  <a:lnTo>
                    <a:pt x="3218" y="1514"/>
                  </a:lnTo>
                  <a:lnTo>
                    <a:pt x="3218" y="1515"/>
                  </a:lnTo>
                  <a:lnTo>
                    <a:pt x="3225" y="1515"/>
                  </a:lnTo>
                  <a:lnTo>
                    <a:pt x="3225" y="1515"/>
                  </a:lnTo>
                  <a:lnTo>
                    <a:pt x="3225" y="1517"/>
                  </a:lnTo>
                  <a:lnTo>
                    <a:pt x="3227" y="1520"/>
                  </a:lnTo>
                  <a:lnTo>
                    <a:pt x="3227" y="1524"/>
                  </a:lnTo>
                  <a:lnTo>
                    <a:pt x="3229" y="1527"/>
                  </a:lnTo>
                  <a:lnTo>
                    <a:pt x="3234" y="1527"/>
                  </a:lnTo>
                  <a:lnTo>
                    <a:pt x="3234" y="1526"/>
                  </a:lnTo>
                  <a:lnTo>
                    <a:pt x="3238" y="1529"/>
                  </a:lnTo>
                  <a:lnTo>
                    <a:pt x="3239" y="1533"/>
                  </a:lnTo>
                  <a:lnTo>
                    <a:pt x="3241" y="1536"/>
                  </a:lnTo>
                  <a:lnTo>
                    <a:pt x="3243" y="1538"/>
                  </a:lnTo>
                  <a:lnTo>
                    <a:pt x="3243" y="1540"/>
                  </a:lnTo>
                  <a:lnTo>
                    <a:pt x="3246" y="1540"/>
                  </a:lnTo>
                  <a:lnTo>
                    <a:pt x="3248" y="1545"/>
                  </a:lnTo>
                  <a:lnTo>
                    <a:pt x="3250" y="1547"/>
                  </a:lnTo>
                  <a:lnTo>
                    <a:pt x="3252" y="1550"/>
                  </a:lnTo>
                  <a:lnTo>
                    <a:pt x="3253" y="1554"/>
                  </a:lnTo>
                  <a:lnTo>
                    <a:pt x="3255" y="1554"/>
                  </a:lnTo>
                  <a:lnTo>
                    <a:pt x="3259" y="1562"/>
                  </a:lnTo>
                  <a:lnTo>
                    <a:pt x="3260" y="1562"/>
                  </a:lnTo>
                  <a:lnTo>
                    <a:pt x="3262" y="1562"/>
                  </a:lnTo>
                  <a:lnTo>
                    <a:pt x="3264" y="1561"/>
                  </a:lnTo>
                  <a:lnTo>
                    <a:pt x="3264" y="1566"/>
                  </a:lnTo>
                  <a:lnTo>
                    <a:pt x="3267" y="1568"/>
                  </a:lnTo>
                  <a:lnTo>
                    <a:pt x="3269" y="1568"/>
                  </a:lnTo>
                  <a:lnTo>
                    <a:pt x="3269" y="1566"/>
                  </a:lnTo>
                  <a:lnTo>
                    <a:pt x="3271" y="1566"/>
                  </a:lnTo>
                  <a:lnTo>
                    <a:pt x="3271" y="1568"/>
                  </a:lnTo>
                  <a:lnTo>
                    <a:pt x="3274" y="1569"/>
                  </a:lnTo>
                  <a:lnTo>
                    <a:pt x="3276" y="1573"/>
                  </a:lnTo>
                  <a:lnTo>
                    <a:pt x="3278" y="1576"/>
                  </a:lnTo>
                  <a:lnTo>
                    <a:pt x="3278" y="1580"/>
                  </a:lnTo>
                  <a:lnTo>
                    <a:pt x="3276" y="1580"/>
                  </a:lnTo>
                  <a:lnTo>
                    <a:pt x="3276" y="1583"/>
                  </a:lnTo>
                  <a:lnTo>
                    <a:pt x="3276" y="1583"/>
                  </a:lnTo>
                  <a:lnTo>
                    <a:pt x="3276" y="1596"/>
                  </a:lnTo>
                  <a:lnTo>
                    <a:pt x="3280" y="1596"/>
                  </a:lnTo>
                  <a:lnTo>
                    <a:pt x="3280" y="1599"/>
                  </a:lnTo>
                  <a:lnTo>
                    <a:pt x="3278" y="1599"/>
                  </a:lnTo>
                  <a:lnTo>
                    <a:pt x="3278" y="1603"/>
                  </a:lnTo>
                  <a:lnTo>
                    <a:pt x="3281" y="1601"/>
                  </a:lnTo>
                  <a:lnTo>
                    <a:pt x="3285" y="1599"/>
                  </a:lnTo>
                  <a:lnTo>
                    <a:pt x="3287" y="1596"/>
                  </a:lnTo>
                  <a:lnTo>
                    <a:pt x="3288" y="1592"/>
                  </a:lnTo>
                  <a:lnTo>
                    <a:pt x="3292" y="1592"/>
                  </a:lnTo>
                  <a:lnTo>
                    <a:pt x="3292" y="1592"/>
                  </a:lnTo>
                  <a:lnTo>
                    <a:pt x="3294" y="1592"/>
                  </a:lnTo>
                  <a:lnTo>
                    <a:pt x="3294" y="1590"/>
                  </a:lnTo>
                  <a:lnTo>
                    <a:pt x="3292" y="1590"/>
                  </a:lnTo>
                  <a:lnTo>
                    <a:pt x="3290" y="1578"/>
                  </a:lnTo>
                  <a:lnTo>
                    <a:pt x="3288" y="1578"/>
                  </a:lnTo>
                  <a:lnTo>
                    <a:pt x="3288" y="1575"/>
                  </a:lnTo>
                  <a:lnTo>
                    <a:pt x="3288" y="1575"/>
                  </a:lnTo>
                  <a:lnTo>
                    <a:pt x="3288" y="1573"/>
                  </a:lnTo>
                  <a:lnTo>
                    <a:pt x="3290" y="1575"/>
                  </a:lnTo>
                  <a:lnTo>
                    <a:pt x="3290" y="1576"/>
                  </a:lnTo>
                  <a:lnTo>
                    <a:pt x="3292" y="1578"/>
                  </a:lnTo>
                  <a:lnTo>
                    <a:pt x="3292" y="1580"/>
                  </a:lnTo>
                  <a:lnTo>
                    <a:pt x="3294" y="1580"/>
                  </a:lnTo>
                  <a:lnTo>
                    <a:pt x="3297" y="1583"/>
                  </a:lnTo>
                  <a:lnTo>
                    <a:pt x="3300" y="1583"/>
                  </a:lnTo>
                  <a:lnTo>
                    <a:pt x="3300" y="1580"/>
                  </a:lnTo>
                  <a:lnTo>
                    <a:pt x="3297" y="1576"/>
                  </a:lnTo>
                  <a:lnTo>
                    <a:pt x="3295" y="1575"/>
                  </a:lnTo>
                  <a:lnTo>
                    <a:pt x="3292" y="1571"/>
                  </a:lnTo>
                  <a:lnTo>
                    <a:pt x="3288" y="1569"/>
                  </a:lnTo>
                  <a:lnTo>
                    <a:pt x="3288" y="1568"/>
                  </a:lnTo>
                  <a:lnTo>
                    <a:pt x="3292" y="1568"/>
                  </a:lnTo>
                  <a:lnTo>
                    <a:pt x="3295" y="1569"/>
                  </a:lnTo>
                  <a:lnTo>
                    <a:pt x="3297" y="1571"/>
                  </a:lnTo>
                  <a:lnTo>
                    <a:pt x="3300" y="1571"/>
                  </a:lnTo>
                  <a:lnTo>
                    <a:pt x="3300" y="1571"/>
                  </a:lnTo>
                  <a:lnTo>
                    <a:pt x="3302" y="1571"/>
                  </a:lnTo>
                  <a:lnTo>
                    <a:pt x="3302" y="1571"/>
                  </a:lnTo>
                  <a:lnTo>
                    <a:pt x="3304" y="1571"/>
                  </a:lnTo>
                  <a:lnTo>
                    <a:pt x="3306" y="1571"/>
                  </a:lnTo>
                  <a:lnTo>
                    <a:pt x="3306" y="1569"/>
                  </a:lnTo>
                  <a:lnTo>
                    <a:pt x="3307" y="1569"/>
                  </a:lnTo>
                  <a:lnTo>
                    <a:pt x="3307" y="1569"/>
                  </a:lnTo>
                  <a:lnTo>
                    <a:pt x="3307" y="1571"/>
                  </a:lnTo>
                  <a:lnTo>
                    <a:pt x="3311" y="1571"/>
                  </a:lnTo>
                  <a:lnTo>
                    <a:pt x="3309" y="1568"/>
                  </a:lnTo>
                  <a:lnTo>
                    <a:pt x="3313" y="1568"/>
                  </a:lnTo>
                  <a:lnTo>
                    <a:pt x="3314" y="1569"/>
                  </a:lnTo>
                  <a:lnTo>
                    <a:pt x="3314" y="1569"/>
                  </a:lnTo>
                  <a:lnTo>
                    <a:pt x="3314" y="1569"/>
                  </a:lnTo>
                  <a:lnTo>
                    <a:pt x="3318" y="1568"/>
                  </a:lnTo>
                  <a:lnTo>
                    <a:pt x="3320" y="1566"/>
                  </a:lnTo>
                  <a:lnTo>
                    <a:pt x="3320" y="1566"/>
                  </a:lnTo>
                  <a:lnTo>
                    <a:pt x="3321" y="1564"/>
                  </a:lnTo>
                  <a:lnTo>
                    <a:pt x="3321" y="1562"/>
                  </a:lnTo>
                  <a:lnTo>
                    <a:pt x="3323" y="1562"/>
                  </a:lnTo>
                  <a:lnTo>
                    <a:pt x="3323" y="1562"/>
                  </a:lnTo>
                  <a:lnTo>
                    <a:pt x="3327" y="1562"/>
                  </a:lnTo>
                  <a:lnTo>
                    <a:pt x="3327" y="1559"/>
                  </a:lnTo>
                  <a:lnTo>
                    <a:pt x="3330" y="1559"/>
                  </a:lnTo>
                  <a:lnTo>
                    <a:pt x="3330" y="1557"/>
                  </a:lnTo>
                  <a:lnTo>
                    <a:pt x="3334" y="1557"/>
                  </a:lnTo>
                  <a:lnTo>
                    <a:pt x="3335" y="1554"/>
                  </a:lnTo>
                  <a:lnTo>
                    <a:pt x="3337" y="1552"/>
                  </a:lnTo>
                  <a:lnTo>
                    <a:pt x="3339" y="1550"/>
                  </a:lnTo>
                  <a:lnTo>
                    <a:pt x="3339" y="1550"/>
                  </a:lnTo>
                  <a:lnTo>
                    <a:pt x="3342" y="1541"/>
                  </a:lnTo>
                  <a:lnTo>
                    <a:pt x="3344" y="1541"/>
                  </a:lnTo>
                  <a:lnTo>
                    <a:pt x="3344" y="1538"/>
                  </a:lnTo>
                  <a:lnTo>
                    <a:pt x="3344" y="1536"/>
                  </a:lnTo>
                  <a:lnTo>
                    <a:pt x="3342" y="1533"/>
                  </a:lnTo>
                  <a:lnTo>
                    <a:pt x="3342" y="1531"/>
                  </a:lnTo>
                  <a:lnTo>
                    <a:pt x="3344" y="1529"/>
                  </a:lnTo>
                  <a:lnTo>
                    <a:pt x="3346" y="1527"/>
                  </a:lnTo>
                  <a:lnTo>
                    <a:pt x="3346" y="1524"/>
                  </a:lnTo>
                  <a:lnTo>
                    <a:pt x="3346" y="1522"/>
                  </a:lnTo>
                  <a:lnTo>
                    <a:pt x="3344" y="1522"/>
                  </a:lnTo>
                  <a:lnTo>
                    <a:pt x="3342" y="1517"/>
                  </a:lnTo>
                  <a:lnTo>
                    <a:pt x="3342" y="1517"/>
                  </a:lnTo>
                  <a:lnTo>
                    <a:pt x="3342" y="1512"/>
                  </a:lnTo>
                  <a:lnTo>
                    <a:pt x="3341" y="1512"/>
                  </a:lnTo>
                  <a:lnTo>
                    <a:pt x="3341" y="1503"/>
                  </a:lnTo>
                  <a:lnTo>
                    <a:pt x="3339" y="1501"/>
                  </a:lnTo>
                  <a:lnTo>
                    <a:pt x="3337" y="1500"/>
                  </a:lnTo>
                  <a:lnTo>
                    <a:pt x="3337" y="1496"/>
                  </a:lnTo>
                  <a:lnTo>
                    <a:pt x="3337" y="1494"/>
                  </a:lnTo>
                  <a:lnTo>
                    <a:pt x="3335" y="1493"/>
                  </a:lnTo>
                  <a:lnTo>
                    <a:pt x="3335" y="1484"/>
                  </a:lnTo>
                  <a:lnTo>
                    <a:pt x="3334" y="1484"/>
                  </a:lnTo>
                  <a:lnTo>
                    <a:pt x="3334" y="1482"/>
                  </a:lnTo>
                  <a:lnTo>
                    <a:pt x="3330" y="1480"/>
                  </a:lnTo>
                  <a:lnTo>
                    <a:pt x="3328" y="1479"/>
                  </a:lnTo>
                  <a:lnTo>
                    <a:pt x="3328" y="1477"/>
                  </a:lnTo>
                  <a:lnTo>
                    <a:pt x="3327" y="1475"/>
                  </a:lnTo>
                  <a:lnTo>
                    <a:pt x="3327" y="1472"/>
                  </a:lnTo>
                  <a:lnTo>
                    <a:pt x="3325" y="1468"/>
                  </a:lnTo>
                  <a:lnTo>
                    <a:pt x="3325" y="1466"/>
                  </a:lnTo>
                  <a:lnTo>
                    <a:pt x="3323" y="1465"/>
                  </a:lnTo>
                  <a:lnTo>
                    <a:pt x="3323" y="1465"/>
                  </a:lnTo>
                  <a:lnTo>
                    <a:pt x="3321" y="1463"/>
                  </a:lnTo>
                  <a:lnTo>
                    <a:pt x="3318" y="1463"/>
                  </a:lnTo>
                  <a:lnTo>
                    <a:pt x="3318" y="1459"/>
                  </a:lnTo>
                  <a:lnTo>
                    <a:pt x="3316" y="1459"/>
                  </a:lnTo>
                  <a:lnTo>
                    <a:pt x="3316" y="1458"/>
                  </a:lnTo>
                  <a:lnTo>
                    <a:pt x="3314" y="1458"/>
                  </a:lnTo>
                  <a:lnTo>
                    <a:pt x="3314" y="1454"/>
                  </a:lnTo>
                  <a:lnTo>
                    <a:pt x="3313" y="1454"/>
                  </a:lnTo>
                  <a:lnTo>
                    <a:pt x="3313" y="1452"/>
                  </a:lnTo>
                  <a:lnTo>
                    <a:pt x="3313" y="1452"/>
                  </a:lnTo>
                  <a:lnTo>
                    <a:pt x="3313" y="1449"/>
                  </a:lnTo>
                  <a:lnTo>
                    <a:pt x="3311" y="1449"/>
                  </a:lnTo>
                  <a:lnTo>
                    <a:pt x="3309" y="1445"/>
                  </a:lnTo>
                  <a:lnTo>
                    <a:pt x="3307" y="1445"/>
                  </a:lnTo>
                  <a:lnTo>
                    <a:pt x="3304" y="1442"/>
                  </a:lnTo>
                  <a:lnTo>
                    <a:pt x="3302" y="1442"/>
                  </a:lnTo>
                  <a:lnTo>
                    <a:pt x="3302" y="1440"/>
                  </a:lnTo>
                  <a:lnTo>
                    <a:pt x="3299" y="1438"/>
                  </a:lnTo>
                  <a:lnTo>
                    <a:pt x="3299" y="1437"/>
                  </a:lnTo>
                  <a:lnTo>
                    <a:pt x="3297" y="1437"/>
                  </a:lnTo>
                  <a:lnTo>
                    <a:pt x="3297" y="1433"/>
                  </a:lnTo>
                  <a:lnTo>
                    <a:pt x="3294" y="1430"/>
                  </a:lnTo>
                  <a:lnTo>
                    <a:pt x="3294" y="1428"/>
                  </a:lnTo>
                  <a:lnTo>
                    <a:pt x="3292" y="1428"/>
                  </a:lnTo>
                  <a:lnTo>
                    <a:pt x="3292" y="1424"/>
                  </a:lnTo>
                  <a:lnTo>
                    <a:pt x="3290" y="1424"/>
                  </a:lnTo>
                  <a:lnTo>
                    <a:pt x="3290" y="1421"/>
                  </a:lnTo>
                  <a:lnTo>
                    <a:pt x="3288" y="1421"/>
                  </a:lnTo>
                  <a:lnTo>
                    <a:pt x="3288" y="1419"/>
                  </a:lnTo>
                  <a:lnTo>
                    <a:pt x="3288" y="1419"/>
                  </a:lnTo>
                  <a:lnTo>
                    <a:pt x="3288" y="1416"/>
                  </a:lnTo>
                  <a:lnTo>
                    <a:pt x="3288" y="1412"/>
                  </a:lnTo>
                  <a:lnTo>
                    <a:pt x="3290" y="1409"/>
                  </a:lnTo>
                  <a:lnTo>
                    <a:pt x="3290" y="1400"/>
                  </a:lnTo>
                  <a:lnTo>
                    <a:pt x="3292" y="1400"/>
                  </a:lnTo>
                  <a:lnTo>
                    <a:pt x="3294" y="1397"/>
                  </a:lnTo>
                  <a:lnTo>
                    <a:pt x="3295" y="1397"/>
                  </a:lnTo>
                  <a:lnTo>
                    <a:pt x="3295" y="1395"/>
                  </a:lnTo>
                  <a:lnTo>
                    <a:pt x="3297" y="1395"/>
                  </a:lnTo>
                  <a:lnTo>
                    <a:pt x="3299" y="1393"/>
                  </a:lnTo>
                  <a:lnTo>
                    <a:pt x="3299" y="1393"/>
                  </a:lnTo>
                  <a:lnTo>
                    <a:pt x="3300" y="1391"/>
                  </a:lnTo>
                  <a:lnTo>
                    <a:pt x="3300" y="1391"/>
                  </a:lnTo>
                  <a:lnTo>
                    <a:pt x="3302" y="1388"/>
                  </a:lnTo>
                  <a:lnTo>
                    <a:pt x="3304" y="1386"/>
                  </a:lnTo>
                  <a:lnTo>
                    <a:pt x="3304" y="1384"/>
                  </a:lnTo>
                  <a:lnTo>
                    <a:pt x="3307" y="1383"/>
                  </a:lnTo>
                  <a:lnTo>
                    <a:pt x="3307" y="1381"/>
                  </a:lnTo>
                  <a:lnTo>
                    <a:pt x="3307" y="1379"/>
                  </a:lnTo>
                  <a:lnTo>
                    <a:pt x="3309" y="1377"/>
                  </a:lnTo>
                  <a:lnTo>
                    <a:pt x="3314" y="1377"/>
                  </a:lnTo>
                  <a:lnTo>
                    <a:pt x="3318" y="1370"/>
                  </a:lnTo>
                  <a:lnTo>
                    <a:pt x="3321" y="1370"/>
                  </a:lnTo>
                  <a:lnTo>
                    <a:pt x="3323" y="1369"/>
                  </a:lnTo>
                  <a:lnTo>
                    <a:pt x="3325" y="1369"/>
                  </a:lnTo>
                  <a:lnTo>
                    <a:pt x="3327" y="1367"/>
                  </a:lnTo>
                  <a:lnTo>
                    <a:pt x="3327" y="1363"/>
                  </a:lnTo>
                  <a:lnTo>
                    <a:pt x="3334" y="1365"/>
                  </a:lnTo>
                  <a:lnTo>
                    <a:pt x="3334" y="1362"/>
                  </a:lnTo>
                  <a:lnTo>
                    <a:pt x="3337" y="1363"/>
                  </a:lnTo>
                  <a:lnTo>
                    <a:pt x="3339" y="1363"/>
                  </a:lnTo>
                  <a:lnTo>
                    <a:pt x="3339" y="1365"/>
                  </a:lnTo>
                  <a:lnTo>
                    <a:pt x="3346" y="1365"/>
                  </a:lnTo>
                  <a:lnTo>
                    <a:pt x="3346" y="1365"/>
                  </a:lnTo>
                  <a:lnTo>
                    <a:pt x="3346" y="1365"/>
                  </a:lnTo>
                  <a:lnTo>
                    <a:pt x="3346" y="1369"/>
                  </a:lnTo>
                  <a:lnTo>
                    <a:pt x="3344" y="1372"/>
                  </a:lnTo>
                  <a:lnTo>
                    <a:pt x="3344" y="1376"/>
                  </a:lnTo>
                  <a:lnTo>
                    <a:pt x="3344" y="1379"/>
                  </a:lnTo>
                  <a:lnTo>
                    <a:pt x="3346" y="1381"/>
                  </a:lnTo>
                  <a:lnTo>
                    <a:pt x="3346" y="1381"/>
                  </a:lnTo>
                  <a:lnTo>
                    <a:pt x="3346" y="1381"/>
                  </a:lnTo>
                  <a:lnTo>
                    <a:pt x="3348" y="1383"/>
                  </a:lnTo>
                  <a:lnTo>
                    <a:pt x="3349" y="1386"/>
                  </a:lnTo>
                  <a:lnTo>
                    <a:pt x="3349" y="1390"/>
                  </a:lnTo>
                  <a:lnTo>
                    <a:pt x="3358" y="1388"/>
                  </a:lnTo>
                  <a:lnTo>
                    <a:pt x="3358" y="1388"/>
                  </a:lnTo>
                  <a:lnTo>
                    <a:pt x="3358" y="1388"/>
                  </a:lnTo>
                  <a:lnTo>
                    <a:pt x="3358" y="1386"/>
                  </a:lnTo>
                  <a:lnTo>
                    <a:pt x="3358" y="1384"/>
                  </a:lnTo>
                  <a:lnTo>
                    <a:pt x="3356" y="1383"/>
                  </a:lnTo>
                  <a:lnTo>
                    <a:pt x="3356" y="1381"/>
                  </a:lnTo>
                  <a:lnTo>
                    <a:pt x="3355" y="1379"/>
                  </a:lnTo>
                  <a:lnTo>
                    <a:pt x="3353" y="1379"/>
                  </a:lnTo>
                  <a:lnTo>
                    <a:pt x="3353" y="1379"/>
                  </a:lnTo>
                  <a:lnTo>
                    <a:pt x="3356" y="1379"/>
                  </a:lnTo>
                  <a:lnTo>
                    <a:pt x="3356" y="1377"/>
                  </a:lnTo>
                  <a:lnTo>
                    <a:pt x="3358" y="1377"/>
                  </a:lnTo>
                  <a:lnTo>
                    <a:pt x="3358" y="1374"/>
                  </a:lnTo>
                  <a:lnTo>
                    <a:pt x="3362" y="1374"/>
                  </a:lnTo>
                  <a:lnTo>
                    <a:pt x="3365" y="1370"/>
                  </a:lnTo>
                  <a:lnTo>
                    <a:pt x="3369" y="1369"/>
                  </a:lnTo>
                  <a:lnTo>
                    <a:pt x="3370" y="1365"/>
                  </a:lnTo>
                  <a:lnTo>
                    <a:pt x="3374" y="1365"/>
                  </a:lnTo>
                  <a:lnTo>
                    <a:pt x="3374" y="1362"/>
                  </a:lnTo>
                  <a:lnTo>
                    <a:pt x="3377" y="1363"/>
                  </a:lnTo>
                  <a:lnTo>
                    <a:pt x="3377" y="1362"/>
                  </a:lnTo>
                  <a:lnTo>
                    <a:pt x="3379" y="1360"/>
                  </a:lnTo>
                  <a:lnTo>
                    <a:pt x="3379" y="1358"/>
                  </a:lnTo>
                  <a:lnTo>
                    <a:pt x="3383" y="1360"/>
                  </a:lnTo>
                  <a:lnTo>
                    <a:pt x="3383" y="1358"/>
                  </a:lnTo>
                  <a:lnTo>
                    <a:pt x="3384" y="1358"/>
                  </a:lnTo>
                  <a:lnTo>
                    <a:pt x="3384" y="1358"/>
                  </a:lnTo>
                  <a:lnTo>
                    <a:pt x="3393" y="1358"/>
                  </a:lnTo>
                  <a:lnTo>
                    <a:pt x="3393" y="1356"/>
                  </a:lnTo>
                  <a:lnTo>
                    <a:pt x="3395" y="1356"/>
                  </a:lnTo>
                  <a:lnTo>
                    <a:pt x="3395" y="1358"/>
                  </a:lnTo>
                  <a:lnTo>
                    <a:pt x="3398" y="1356"/>
                  </a:lnTo>
                  <a:lnTo>
                    <a:pt x="3400" y="1355"/>
                  </a:lnTo>
                  <a:lnTo>
                    <a:pt x="3402" y="1351"/>
                  </a:lnTo>
                  <a:lnTo>
                    <a:pt x="3403" y="1349"/>
                  </a:lnTo>
                  <a:lnTo>
                    <a:pt x="3405" y="1348"/>
                  </a:lnTo>
                  <a:lnTo>
                    <a:pt x="3407" y="1344"/>
                  </a:lnTo>
                  <a:lnTo>
                    <a:pt x="3409" y="1344"/>
                  </a:lnTo>
                  <a:lnTo>
                    <a:pt x="3409" y="1341"/>
                  </a:lnTo>
                  <a:lnTo>
                    <a:pt x="3407" y="1341"/>
                  </a:lnTo>
                  <a:lnTo>
                    <a:pt x="3407" y="1339"/>
                  </a:lnTo>
                  <a:lnTo>
                    <a:pt x="3409" y="1339"/>
                  </a:lnTo>
                  <a:lnTo>
                    <a:pt x="3410" y="1342"/>
                  </a:lnTo>
                  <a:lnTo>
                    <a:pt x="3412" y="1344"/>
                  </a:lnTo>
                  <a:lnTo>
                    <a:pt x="3414" y="1344"/>
                  </a:lnTo>
                  <a:lnTo>
                    <a:pt x="3414" y="1346"/>
                  </a:lnTo>
                  <a:lnTo>
                    <a:pt x="3414" y="1346"/>
                  </a:lnTo>
                  <a:lnTo>
                    <a:pt x="3414" y="1349"/>
                  </a:lnTo>
                  <a:lnTo>
                    <a:pt x="3417" y="1349"/>
                  </a:lnTo>
                  <a:lnTo>
                    <a:pt x="3417" y="1346"/>
                  </a:lnTo>
                  <a:lnTo>
                    <a:pt x="3423" y="1346"/>
                  </a:lnTo>
                  <a:lnTo>
                    <a:pt x="3423" y="1344"/>
                  </a:lnTo>
                  <a:lnTo>
                    <a:pt x="3428" y="1344"/>
                  </a:lnTo>
                  <a:lnTo>
                    <a:pt x="3433" y="1342"/>
                  </a:lnTo>
                  <a:lnTo>
                    <a:pt x="3440" y="1344"/>
                  </a:lnTo>
                  <a:lnTo>
                    <a:pt x="3440" y="1341"/>
                  </a:lnTo>
                  <a:lnTo>
                    <a:pt x="3442" y="1341"/>
                  </a:lnTo>
                  <a:lnTo>
                    <a:pt x="3442" y="1341"/>
                  </a:lnTo>
                  <a:lnTo>
                    <a:pt x="3444" y="1339"/>
                  </a:lnTo>
                  <a:lnTo>
                    <a:pt x="3444" y="1339"/>
                  </a:lnTo>
                  <a:lnTo>
                    <a:pt x="3445" y="1335"/>
                  </a:lnTo>
                  <a:lnTo>
                    <a:pt x="3445" y="1334"/>
                  </a:lnTo>
                  <a:lnTo>
                    <a:pt x="3444" y="1330"/>
                  </a:lnTo>
                  <a:lnTo>
                    <a:pt x="3451" y="1327"/>
                  </a:lnTo>
                  <a:lnTo>
                    <a:pt x="3452" y="1323"/>
                  </a:lnTo>
                  <a:lnTo>
                    <a:pt x="3456" y="1325"/>
                  </a:lnTo>
                  <a:lnTo>
                    <a:pt x="3456" y="1323"/>
                  </a:lnTo>
                  <a:lnTo>
                    <a:pt x="3458" y="1323"/>
                  </a:lnTo>
                  <a:lnTo>
                    <a:pt x="3459" y="1321"/>
                  </a:lnTo>
                  <a:lnTo>
                    <a:pt x="3459" y="1318"/>
                  </a:lnTo>
                  <a:lnTo>
                    <a:pt x="3463" y="1318"/>
                  </a:lnTo>
                  <a:lnTo>
                    <a:pt x="3463" y="1316"/>
                  </a:lnTo>
                  <a:lnTo>
                    <a:pt x="3465" y="1316"/>
                  </a:lnTo>
                  <a:lnTo>
                    <a:pt x="3466" y="1316"/>
                  </a:lnTo>
                  <a:lnTo>
                    <a:pt x="3466" y="1313"/>
                  </a:lnTo>
                  <a:lnTo>
                    <a:pt x="3468" y="1313"/>
                  </a:lnTo>
                  <a:lnTo>
                    <a:pt x="3468" y="1311"/>
                  </a:lnTo>
                  <a:lnTo>
                    <a:pt x="3466" y="1311"/>
                  </a:lnTo>
                  <a:lnTo>
                    <a:pt x="3465" y="1309"/>
                  </a:lnTo>
                  <a:lnTo>
                    <a:pt x="3468" y="1308"/>
                  </a:lnTo>
                  <a:lnTo>
                    <a:pt x="3472" y="1308"/>
                  </a:lnTo>
                  <a:lnTo>
                    <a:pt x="3477" y="1308"/>
                  </a:lnTo>
                  <a:lnTo>
                    <a:pt x="3477" y="1304"/>
                  </a:lnTo>
                  <a:lnTo>
                    <a:pt x="3482" y="1304"/>
                  </a:lnTo>
                  <a:lnTo>
                    <a:pt x="3480" y="1299"/>
                  </a:lnTo>
                  <a:lnTo>
                    <a:pt x="3484" y="1299"/>
                  </a:lnTo>
                  <a:lnTo>
                    <a:pt x="3484" y="1295"/>
                  </a:lnTo>
                  <a:lnTo>
                    <a:pt x="3482" y="1295"/>
                  </a:lnTo>
                  <a:lnTo>
                    <a:pt x="3482" y="1292"/>
                  </a:lnTo>
                  <a:lnTo>
                    <a:pt x="3486" y="1292"/>
                  </a:lnTo>
                  <a:lnTo>
                    <a:pt x="3491" y="1292"/>
                  </a:lnTo>
                  <a:lnTo>
                    <a:pt x="3491" y="1290"/>
                  </a:lnTo>
                  <a:lnTo>
                    <a:pt x="3492" y="1290"/>
                  </a:lnTo>
                  <a:lnTo>
                    <a:pt x="3492" y="1288"/>
                  </a:lnTo>
                  <a:lnTo>
                    <a:pt x="3491" y="1285"/>
                  </a:lnTo>
                  <a:lnTo>
                    <a:pt x="3491" y="1281"/>
                  </a:lnTo>
                  <a:lnTo>
                    <a:pt x="3491" y="1280"/>
                  </a:lnTo>
                  <a:lnTo>
                    <a:pt x="3486" y="1278"/>
                  </a:lnTo>
                  <a:lnTo>
                    <a:pt x="3486" y="1278"/>
                  </a:lnTo>
                  <a:lnTo>
                    <a:pt x="3486" y="1276"/>
                  </a:lnTo>
                  <a:lnTo>
                    <a:pt x="3486" y="1276"/>
                  </a:lnTo>
                  <a:lnTo>
                    <a:pt x="3486" y="1274"/>
                  </a:lnTo>
                  <a:lnTo>
                    <a:pt x="3489" y="1274"/>
                  </a:lnTo>
                  <a:lnTo>
                    <a:pt x="3489" y="1273"/>
                  </a:lnTo>
                  <a:lnTo>
                    <a:pt x="3489" y="1269"/>
                  </a:lnTo>
                  <a:lnTo>
                    <a:pt x="3491" y="1267"/>
                  </a:lnTo>
                  <a:lnTo>
                    <a:pt x="3492" y="1266"/>
                  </a:lnTo>
                  <a:lnTo>
                    <a:pt x="3496" y="1266"/>
                  </a:lnTo>
                  <a:lnTo>
                    <a:pt x="3496" y="1264"/>
                  </a:lnTo>
                  <a:lnTo>
                    <a:pt x="3498" y="1264"/>
                  </a:lnTo>
                  <a:lnTo>
                    <a:pt x="3499" y="1262"/>
                  </a:lnTo>
                  <a:lnTo>
                    <a:pt x="3499" y="1260"/>
                  </a:lnTo>
                  <a:lnTo>
                    <a:pt x="3501" y="1259"/>
                  </a:lnTo>
                  <a:lnTo>
                    <a:pt x="3503" y="1259"/>
                  </a:lnTo>
                  <a:lnTo>
                    <a:pt x="3505" y="1257"/>
                  </a:lnTo>
                  <a:lnTo>
                    <a:pt x="3505" y="1257"/>
                  </a:lnTo>
                  <a:lnTo>
                    <a:pt x="3505" y="1257"/>
                  </a:lnTo>
                  <a:lnTo>
                    <a:pt x="3505" y="1248"/>
                  </a:lnTo>
                  <a:lnTo>
                    <a:pt x="3508" y="1248"/>
                  </a:lnTo>
                  <a:lnTo>
                    <a:pt x="3508" y="1246"/>
                  </a:lnTo>
                  <a:lnTo>
                    <a:pt x="3506" y="1246"/>
                  </a:lnTo>
                  <a:lnTo>
                    <a:pt x="3506" y="1245"/>
                  </a:lnTo>
                  <a:lnTo>
                    <a:pt x="3506" y="1245"/>
                  </a:lnTo>
                  <a:lnTo>
                    <a:pt x="3512" y="1245"/>
                  </a:lnTo>
                  <a:lnTo>
                    <a:pt x="3512" y="1243"/>
                  </a:lnTo>
                  <a:lnTo>
                    <a:pt x="3512" y="1241"/>
                  </a:lnTo>
                  <a:lnTo>
                    <a:pt x="3513" y="1239"/>
                  </a:lnTo>
                  <a:lnTo>
                    <a:pt x="3513" y="1239"/>
                  </a:lnTo>
                  <a:lnTo>
                    <a:pt x="3513" y="1238"/>
                  </a:lnTo>
                  <a:lnTo>
                    <a:pt x="3515" y="1239"/>
                  </a:lnTo>
                  <a:lnTo>
                    <a:pt x="3517" y="1239"/>
                  </a:lnTo>
                  <a:lnTo>
                    <a:pt x="3519" y="1238"/>
                  </a:lnTo>
                  <a:lnTo>
                    <a:pt x="3519" y="1236"/>
                  </a:lnTo>
                  <a:lnTo>
                    <a:pt x="3519" y="1234"/>
                  </a:lnTo>
                  <a:lnTo>
                    <a:pt x="3517" y="1234"/>
                  </a:lnTo>
                  <a:lnTo>
                    <a:pt x="3517" y="1232"/>
                  </a:lnTo>
                  <a:lnTo>
                    <a:pt x="3515" y="1232"/>
                  </a:lnTo>
                  <a:lnTo>
                    <a:pt x="3515" y="1231"/>
                  </a:lnTo>
                  <a:lnTo>
                    <a:pt x="3515" y="1229"/>
                  </a:lnTo>
                  <a:lnTo>
                    <a:pt x="3517" y="1229"/>
                  </a:lnTo>
                  <a:lnTo>
                    <a:pt x="3517" y="1229"/>
                  </a:lnTo>
                  <a:lnTo>
                    <a:pt x="3517" y="1227"/>
                  </a:lnTo>
                  <a:lnTo>
                    <a:pt x="3517" y="1225"/>
                  </a:lnTo>
                  <a:lnTo>
                    <a:pt x="3517" y="1224"/>
                  </a:lnTo>
                  <a:lnTo>
                    <a:pt x="3517" y="1220"/>
                  </a:lnTo>
                  <a:lnTo>
                    <a:pt x="3519" y="1222"/>
                  </a:lnTo>
                  <a:lnTo>
                    <a:pt x="3520" y="1222"/>
                  </a:lnTo>
                  <a:lnTo>
                    <a:pt x="3522" y="1222"/>
                  </a:lnTo>
                  <a:lnTo>
                    <a:pt x="3524" y="1222"/>
                  </a:lnTo>
                  <a:lnTo>
                    <a:pt x="3524" y="1220"/>
                  </a:lnTo>
                  <a:lnTo>
                    <a:pt x="3526" y="1220"/>
                  </a:lnTo>
                  <a:lnTo>
                    <a:pt x="3524" y="1220"/>
                  </a:lnTo>
                  <a:lnTo>
                    <a:pt x="3524" y="1218"/>
                  </a:lnTo>
                  <a:lnTo>
                    <a:pt x="3522" y="1217"/>
                  </a:lnTo>
                  <a:lnTo>
                    <a:pt x="3522" y="1215"/>
                  </a:lnTo>
                  <a:lnTo>
                    <a:pt x="3524" y="1215"/>
                  </a:lnTo>
                  <a:lnTo>
                    <a:pt x="3524" y="1215"/>
                  </a:lnTo>
                  <a:lnTo>
                    <a:pt x="3526" y="1213"/>
                  </a:lnTo>
                  <a:lnTo>
                    <a:pt x="3522" y="1212"/>
                  </a:lnTo>
                  <a:lnTo>
                    <a:pt x="3522" y="1210"/>
                  </a:lnTo>
                  <a:lnTo>
                    <a:pt x="3526" y="1208"/>
                  </a:lnTo>
                  <a:lnTo>
                    <a:pt x="3529" y="1208"/>
                  </a:lnTo>
                  <a:lnTo>
                    <a:pt x="3527" y="1206"/>
                  </a:lnTo>
                  <a:lnTo>
                    <a:pt x="3527" y="1206"/>
                  </a:lnTo>
                  <a:lnTo>
                    <a:pt x="3527" y="1206"/>
                  </a:lnTo>
                  <a:lnTo>
                    <a:pt x="3527" y="1205"/>
                  </a:lnTo>
                  <a:lnTo>
                    <a:pt x="3522" y="1203"/>
                  </a:lnTo>
                  <a:lnTo>
                    <a:pt x="3520" y="1201"/>
                  </a:lnTo>
                  <a:lnTo>
                    <a:pt x="3519" y="1201"/>
                  </a:lnTo>
                  <a:lnTo>
                    <a:pt x="3515" y="1201"/>
                  </a:lnTo>
                  <a:lnTo>
                    <a:pt x="3513" y="1203"/>
                  </a:lnTo>
                  <a:lnTo>
                    <a:pt x="3512" y="1203"/>
                  </a:lnTo>
                  <a:lnTo>
                    <a:pt x="3508" y="1201"/>
                  </a:lnTo>
                  <a:lnTo>
                    <a:pt x="3508" y="1201"/>
                  </a:lnTo>
                  <a:lnTo>
                    <a:pt x="3508" y="1199"/>
                  </a:lnTo>
                  <a:lnTo>
                    <a:pt x="3508" y="1199"/>
                  </a:lnTo>
                  <a:lnTo>
                    <a:pt x="3510" y="1198"/>
                  </a:lnTo>
                  <a:lnTo>
                    <a:pt x="3512" y="1196"/>
                  </a:lnTo>
                  <a:lnTo>
                    <a:pt x="3513" y="1194"/>
                  </a:lnTo>
                  <a:lnTo>
                    <a:pt x="3517" y="1192"/>
                  </a:lnTo>
                  <a:lnTo>
                    <a:pt x="3519" y="1191"/>
                  </a:lnTo>
                  <a:lnTo>
                    <a:pt x="3520" y="1191"/>
                  </a:lnTo>
                  <a:lnTo>
                    <a:pt x="3520" y="1185"/>
                  </a:lnTo>
                  <a:lnTo>
                    <a:pt x="3519" y="1182"/>
                  </a:lnTo>
                  <a:lnTo>
                    <a:pt x="3517" y="1178"/>
                  </a:lnTo>
                  <a:lnTo>
                    <a:pt x="3513" y="1178"/>
                  </a:lnTo>
                  <a:lnTo>
                    <a:pt x="3513" y="1175"/>
                  </a:lnTo>
                  <a:lnTo>
                    <a:pt x="3506" y="1173"/>
                  </a:lnTo>
                  <a:lnTo>
                    <a:pt x="3506" y="1175"/>
                  </a:lnTo>
                  <a:lnTo>
                    <a:pt x="3505" y="1175"/>
                  </a:lnTo>
                  <a:lnTo>
                    <a:pt x="3505" y="1175"/>
                  </a:lnTo>
                  <a:lnTo>
                    <a:pt x="3501" y="1177"/>
                  </a:lnTo>
                  <a:lnTo>
                    <a:pt x="3499" y="1175"/>
                  </a:lnTo>
                  <a:lnTo>
                    <a:pt x="3499" y="1173"/>
                  </a:lnTo>
                  <a:lnTo>
                    <a:pt x="3498" y="1173"/>
                  </a:lnTo>
                  <a:lnTo>
                    <a:pt x="3499" y="1171"/>
                  </a:lnTo>
                  <a:lnTo>
                    <a:pt x="3503" y="1170"/>
                  </a:lnTo>
                  <a:lnTo>
                    <a:pt x="3508" y="1170"/>
                  </a:lnTo>
                  <a:lnTo>
                    <a:pt x="3508" y="1171"/>
                  </a:lnTo>
                  <a:lnTo>
                    <a:pt x="3510" y="1171"/>
                  </a:lnTo>
                  <a:lnTo>
                    <a:pt x="3510" y="1173"/>
                  </a:lnTo>
                  <a:lnTo>
                    <a:pt x="3513" y="1173"/>
                  </a:lnTo>
                  <a:lnTo>
                    <a:pt x="3513" y="1166"/>
                  </a:lnTo>
                  <a:lnTo>
                    <a:pt x="3510" y="1164"/>
                  </a:lnTo>
                  <a:lnTo>
                    <a:pt x="3508" y="1161"/>
                  </a:lnTo>
                  <a:lnTo>
                    <a:pt x="3506" y="1157"/>
                  </a:lnTo>
                  <a:lnTo>
                    <a:pt x="3503" y="1154"/>
                  </a:lnTo>
                  <a:lnTo>
                    <a:pt x="3499" y="1150"/>
                  </a:lnTo>
                  <a:lnTo>
                    <a:pt x="3498" y="1143"/>
                  </a:lnTo>
                  <a:lnTo>
                    <a:pt x="3496" y="1138"/>
                  </a:lnTo>
                  <a:lnTo>
                    <a:pt x="3492" y="1138"/>
                  </a:lnTo>
                  <a:lnTo>
                    <a:pt x="3492" y="1140"/>
                  </a:lnTo>
                  <a:lnTo>
                    <a:pt x="3489" y="1140"/>
                  </a:lnTo>
                  <a:lnTo>
                    <a:pt x="3491" y="1138"/>
                  </a:lnTo>
                  <a:lnTo>
                    <a:pt x="3492" y="1136"/>
                  </a:lnTo>
                  <a:lnTo>
                    <a:pt x="3492" y="1133"/>
                  </a:lnTo>
                  <a:lnTo>
                    <a:pt x="3487" y="1126"/>
                  </a:lnTo>
                  <a:lnTo>
                    <a:pt x="3486" y="1114"/>
                  </a:lnTo>
                  <a:lnTo>
                    <a:pt x="3487" y="1103"/>
                  </a:lnTo>
                  <a:lnTo>
                    <a:pt x="3496" y="1098"/>
                  </a:lnTo>
                  <a:lnTo>
                    <a:pt x="3494" y="1093"/>
                  </a:lnTo>
                  <a:lnTo>
                    <a:pt x="3494" y="1093"/>
                  </a:lnTo>
                  <a:lnTo>
                    <a:pt x="3498" y="1091"/>
                  </a:lnTo>
                  <a:lnTo>
                    <a:pt x="3499" y="1091"/>
                  </a:lnTo>
                  <a:lnTo>
                    <a:pt x="3501" y="1089"/>
                  </a:lnTo>
                  <a:lnTo>
                    <a:pt x="3501" y="1088"/>
                  </a:lnTo>
                  <a:lnTo>
                    <a:pt x="3505" y="1086"/>
                  </a:lnTo>
                  <a:lnTo>
                    <a:pt x="3505" y="1082"/>
                  </a:lnTo>
                  <a:lnTo>
                    <a:pt x="3512" y="1079"/>
                  </a:lnTo>
                  <a:lnTo>
                    <a:pt x="3513" y="1077"/>
                  </a:lnTo>
                  <a:lnTo>
                    <a:pt x="3519" y="1077"/>
                  </a:lnTo>
                  <a:lnTo>
                    <a:pt x="3520" y="1075"/>
                  </a:lnTo>
                  <a:lnTo>
                    <a:pt x="3520" y="1074"/>
                  </a:lnTo>
                  <a:lnTo>
                    <a:pt x="3522" y="1072"/>
                  </a:lnTo>
                  <a:lnTo>
                    <a:pt x="3524" y="1072"/>
                  </a:lnTo>
                  <a:lnTo>
                    <a:pt x="3524" y="1072"/>
                  </a:lnTo>
                  <a:lnTo>
                    <a:pt x="3526" y="1072"/>
                  </a:lnTo>
                  <a:lnTo>
                    <a:pt x="3526" y="1074"/>
                  </a:lnTo>
                  <a:lnTo>
                    <a:pt x="3531" y="1072"/>
                  </a:lnTo>
                  <a:lnTo>
                    <a:pt x="3533" y="1068"/>
                  </a:lnTo>
                  <a:lnTo>
                    <a:pt x="3534" y="1065"/>
                  </a:lnTo>
                  <a:lnTo>
                    <a:pt x="3534" y="1061"/>
                  </a:lnTo>
                  <a:lnTo>
                    <a:pt x="3531" y="1060"/>
                  </a:lnTo>
                  <a:lnTo>
                    <a:pt x="3527" y="1060"/>
                  </a:lnTo>
                  <a:lnTo>
                    <a:pt x="3524" y="1060"/>
                  </a:lnTo>
                  <a:lnTo>
                    <a:pt x="3522" y="1061"/>
                  </a:lnTo>
                  <a:lnTo>
                    <a:pt x="3515" y="1061"/>
                  </a:lnTo>
                  <a:lnTo>
                    <a:pt x="3512" y="1056"/>
                  </a:lnTo>
                  <a:lnTo>
                    <a:pt x="3498" y="1056"/>
                  </a:lnTo>
                  <a:lnTo>
                    <a:pt x="3496" y="1060"/>
                  </a:lnTo>
                  <a:lnTo>
                    <a:pt x="3489" y="1061"/>
                  </a:lnTo>
                  <a:lnTo>
                    <a:pt x="3489" y="1065"/>
                  </a:lnTo>
                  <a:lnTo>
                    <a:pt x="3487" y="1067"/>
                  </a:lnTo>
                  <a:lnTo>
                    <a:pt x="3487" y="1068"/>
                  </a:lnTo>
                  <a:lnTo>
                    <a:pt x="3482" y="1068"/>
                  </a:lnTo>
                  <a:lnTo>
                    <a:pt x="3482" y="1068"/>
                  </a:lnTo>
                  <a:lnTo>
                    <a:pt x="3480" y="1068"/>
                  </a:lnTo>
                  <a:lnTo>
                    <a:pt x="3480" y="1070"/>
                  </a:lnTo>
                  <a:lnTo>
                    <a:pt x="3479" y="1070"/>
                  </a:lnTo>
                  <a:lnTo>
                    <a:pt x="3479" y="1068"/>
                  </a:lnTo>
                  <a:lnTo>
                    <a:pt x="3479" y="1068"/>
                  </a:lnTo>
                  <a:lnTo>
                    <a:pt x="3477" y="1067"/>
                  </a:lnTo>
                  <a:lnTo>
                    <a:pt x="3475" y="1065"/>
                  </a:lnTo>
                  <a:lnTo>
                    <a:pt x="3473" y="1063"/>
                  </a:lnTo>
                  <a:lnTo>
                    <a:pt x="3473" y="1060"/>
                  </a:lnTo>
                  <a:lnTo>
                    <a:pt x="3472" y="1056"/>
                  </a:lnTo>
                  <a:lnTo>
                    <a:pt x="3470" y="1054"/>
                  </a:lnTo>
                  <a:lnTo>
                    <a:pt x="3466" y="1053"/>
                  </a:lnTo>
                  <a:lnTo>
                    <a:pt x="3465" y="1049"/>
                  </a:lnTo>
                  <a:lnTo>
                    <a:pt x="3465" y="1049"/>
                  </a:lnTo>
                  <a:lnTo>
                    <a:pt x="3465" y="1046"/>
                  </a:lnTo>
                  <a:lnTo>
                    <a:pt x="3463" y="1046"/>
                  </a:lnTo>
                  <a:lnTo>
                    <a:pt x="3463" y="1042"/>
                  </a:lnTo>
                  <a:lnTo>
                    <a:pt x="3463" y="1042"/>
                  </a:lnTo>
                  <a:lnTo>
                    <a:pt x="3461" y="1039"/>
                  </a:lnTo>
                  <a:lnTo>
                    <a:pt x="3459" y="1039"/>
                  </a:lnTo>
                  <a:lnTo>
                    <a:pt x="3459" y="1037"/>
                  </a:lnTo>
                  <a:lnTo>
                    <a:pt x="3461" y="1037"/>
                  </a:lnTo>
                  <a:lnTo>
                    <a:pt x="3461" y="1037"/>
                  </a:lnTo>
                  <a:lnTo>
                    <a:pt x="3461" y="1033"/>
                  </a:lnTo>
                  <a:lnTo>
                    <a:pt x="3461" y="1032"/>
                  </a:lnTo>
                  <a:lnTo>
                    <a:pt x="3463" y="1032"/>
                  </a:lnTo>
                  <a:lnTo>
                    <a:pt x="3463" y="1030"/>
                  </a:lnTo>
                  <a:lnTo>
                    <a:pt x="3477" y="1030"/>
                  </a:lnTo>
                  <a:lnTo>
                    <a:pt x="3486" y="1018"/>
                  </a:lnTo>
                  <a:lnTo>
                    <a:pt x="3487" y="1018"/>
                  </a:lnTo>
                  <a:lnTo>
                    <a:pt x="3489" y="1014"/>
                  </a:lnTo>
                  <a:lnTo>
                    <a:pt x="3496" y="1014"/>
                  </a:lnTo>
                  <a:lnTo>
                    <a:pt x="3499" y="1007"/>
                  </a:lnTo>
                  <a:lnTo>
                    <a:pt x="3501" y="1007"/>
                  </a:lnTo>
                  <a:lnTo>
                    <a:pt x="3505" y="999"/>
                  </a:lnTo>
                  <a:lnTo>
                    <a:pt x="3508" y="997"/>
                  </a:lnTo>
                  <a:lnTo>
                    <a:pt x="3513" y="990"/>
                  </a:lnTo>
                  <a:lnTo>
                    <a:pt x="3531" y="995"/>
                  </a:lnTo>
                  <a:lnTo>
                    <a:pt x="3529" y="999"/>
                  </a:lnTo>
                  <a:lnTo>
                    <a:pt x="3529" y="1000"/>
                  </a:lnTo>
                  <a:lnTo>
                    <a:pt x="3527" y="1002"/>
                  </a:lnTo>
                  <a:lnTo>
                    <a:pt x="3526" y="1002"/>
                  </a:lnTo>
                  <a:lnTo>
                    <a:pt x="3526" y="1007"/>
                  </a:lnTo>
                  <a:lnTo>
                    <a:pt x="3522" y="1007"/>
                  </a:lnTo>
                  <a:lnTo>
                    <a:pt x="3522" y="1011"/>
                  </a:lnTo>
                  <a:lnTo>
                    <a:pt x="3517" y="1016"/>
                  </a:lnTo>
                  <a:lnTo>
                    <a:pt x="3517" y="1019"/>
                  </a:lnTo>
                  <a:lnTo>
                    <a:pt x="3517" y="1019"/>
                  </a:lnTo>
                  <a:lnTo>
                    <a:pt x="3517" y="1025"/>
                  </a:lnTo>
                  <a:lnTo>
                    <a:pt x="3517" y="1025"/>
                  </a:lnTo>
                  <a:lnTo>
                    <a:pt x="3519" y="1025"/>
                  </a:lnTo>
                  <a:lnTo>
                    <a:pt x="3519" y="1025"/>
                  </a:lnTo>
                  <a:lnTo>
                    <a:pt x="3519" y="1025"/>
                  </a:lnTo>
                  <a:lnTo>
                    <a:pt x="3519" y="1023"/>
                  </a:lnTo>
                  <a:lnTo>
                    <a:pt x="3522" y="1023"/>
                  </a:lnTo>
                  <a:lnTo>
                    <a:pt x="3520" y="1025"/>
                  </a:lnTo>
                  <a:lnTo>
                    <a:pt x="3519" y="1026"/>
                  </a:lnTo>
                  <a:lnTo>
                    <a:pt x="3519" y="1028"/>
                  </a:lnTo>
                  <a:lnTo>
                    <a:pt x="3519" y="1030"/>
                  </a:lnTo>
                  <a:lnTo>
                    <a:pt x="3517" y="1030"/>
                  </a:lnTo>
                  <a:lnTo>
                    <a:pt x="3515" y="1032"/>
                  </a:lnTo>
                  <a:lnTo>
                    <a:pt x="3515" y="1032"/>
                  </a:lnTo>
                  <a:lnTo>
                    <a:pt x="3515" y="1032"/>
                  </a:lnTo>
                  <a:lnTo>
                    <a:pt x="3515" y="1033"/>
                  </a:lnTo>
                  <a:lnTo>
                    <a:pt x="3515" y="1033"/>
                  </a:lnTo>
                  <a:lnTo>
                    <a:pt x="3517" y="1035"/>
                  </a:lnTo>
                  <a:lnTo>
                    <a:pt x="3517" y="1035"/>
                  </a:lnTo>
                  <a:lnTo>
                    <a:pt x="3522" y="1035"/>
                  </a:lnTo>
                  <a:lnTo>
                    <a:pt x="3522" y="1033"/>
                  </a:lnTo>
                  <a:lnTo>
                    <a:pt x="3522" y="1033"/>
                  </a:lnTo>
                  <a:lnTo>
                    <a:pt x="3522" y="1030"/>
                  </a:lnTo>
                  <a:lnTo>
                    <a:pt x="3526" y="1028"/>
                  </a:lnTo>
                  <a:lnTo>
                    <a:pt x="3526" y="1028"/>
                  </a:lnTo>
                  <a:lnTo>
                    <a:pt x="3527" y="1028"/>
                  </a:lnTo>
                  <a:lnTo>
                    <a:pt x="3533" y="1021"/>
                  </a:lnTo>
                  <a:lnTo>
                    <a:pt x="3534" y="1021"/>
                  </a:lnTo>
                  <a:lnTo>
                    <a:pt x="3536" y="1019"/>
                  </a:lnTo>
                  <a:lnTo>
                    <a:pt x="3538" y="1019"/>
                  </a:lnTo>
                  <a:lnTo>
                    <a:pt x="3540" y="1016"/>
                  </a:lnTo>
                  <a:lnTo>
                    <a:pt x="3543" y="1016"/>
                  </a:lnTo>
                  <a:lnTo>
                    <a:pt x="3543" y="1016"/>
                  </a:lnTo>
                  <a:lnTo>
                    <a:pt x="3545" y="1016"/>
                  </a:lnTo>
                  <a:lnTo>
                    <a:pt x="3545" y="1014"/>
                  </a:lnTo>
                  <a:lnTo>
                    <a:pt x="3547" y="1014"/>
                  </a:lnTo>
                  <a:lnTo>
                    <a:pt x="3547" y="1014"/>
                  </a:lnTo>
                  <a:lnTo>
                    <a:pt x="3550" y="1013"/>
                  </a:lnTo>
                  <a:lnTo>
                    <a:pt x="3554" y="1014"/>
                  </a:lnTo>
                  <a:lnTo>
                    <a:pt x="3557" y="1014"/>
                  </a:lnTo>
                  <a:lnTo>
                    <a:pt x="3559" y="1016"/>
                  </a:lnTo>
                  <a:lnTo>
                    <a:pt x="3561" y="1016"/>
                  </a:lnTo>
                  <a:lnTo>
                    <a:pt x="3561" y="1016"/>
                  </a:lnTo>
                  <a:lnTo>
                    <a:pt x="3561" y="1016"/>
                  </a:lnTo>
                  <a:lnTo>
                    <a:pt x="3561" y="1014"/>
                  </a:lnTo>
                  <a:lnTo>
                    <a:pt x="3564" y="1014"/>
                  </a:lnTo>
                  <a:lnTo>
                    <a:pt x="3564" y="1018"/>
                  </a:lnTo>
                  <a:lnTo>
                    <a:pt x="3568" y="1019"/>
                  </a:lnTo>
                  <a:lnTo>
                    <a:pt x="3569" y="1019"/>
                  </a:lnTo>
                  <a:lnTo>
                    <a:pt x="3571" y="1021"/>
                  </a:lnTo>
                  <a:lnTo>
                    <a:pt x="3571" y="1025"/>
                  </a:lnTo>
                  <a:lnTo>
                    <a:pt x="3571" y="1028"/>
                  </a:lnTo>
                  <a:lnTo>
                    <a:pt x="3571" y="1033"/>
                  </a:lnTo>
                  <a:lnTo>
                    <a:pt x="3575" y="1035"/>
                  </a:lnTo>
                  <a:lnTo>
                    <a:pt x="3573" y="1035"/>
                  </a:lnTo>
                  <a:lnTo>
                    <a:pt x="3571" y="1035"/>
                  </a:lnTo>
                  <a:lnTo>
                    <a:pt x="3569" y="1035"/>
                  </a:lnTo>
                  <a:lnTo>
                    <a:pt x="3568" y="1037"/>
                  </a:lnTo>
                  <a:lnTo>
                    <a:pt x="3568" y="1037"/>
                  </a:lnTo>
                  <a:lnTo>
                    <a:pt x="3566" y="1039"/>
                  </a:lnTo>
                  <a:lnTo>
                    <a:pt x="3564" y="1042"/>
                  </a:lnTo>
                  <a:lnTo>
                    <a:pt x="3562" y="1044"/>
                  </a:lnTo>
                  <a:lnTo>
                    <a:pt x="3562" y="1046"/>
                  </a:lnTo>
                  <a:lnTo>
                    <a:pt x="3564" y="1047"/>
                  </a:lnTo>
                  <a:lnTo>
                    <a:pt x="3564" y="1049"/>
                  </a:lnTo>
                  <a:lnTo>
                    <a:pt x="3568" y="1049"/>
                  </a:lnTo>
                  <a:lnTo>
                    <a:pt x="3568" y="1049"/>
                  </a:lnTo>
                  <a:lnTo>
                    <a:pt x="3568" y="1049"/>
                  </a:lnTo>
                  <a:lnTo>
                    <a:pt x="3569" y="1049"/>
                  </a:lnTo>
                  <a:lnTo>
                    <a:pt x="3569" y="1049"/>
                  </a:lnTo>
                  <a:lnTo>
                    <a:pt x="3571" y="1051"/>
                  </a:lnTo>
                  <a:lnTo>
                    <a:pt x="3571" y="1051"/>
                  </a:lnTo>
                  <a:lnTo>
                    <a:pt x="3569" y="1053"/>
                  </a:lnTo>
                  <a:lnTo>
                    <a:pt x="3568" y="1054"/>
                  </a:lnTo>
                  <a:lnTo>
                    <a:pt x="3571" y="1058"/>
                  </a:lnTo>
                  <a:lnTo>
                    <a:pt x="3575" y="1058"/>
                  </a:lnTo>
                  <a:lnTo>
                    <a:pt x="3575" y="1060"/>
                  </a:lnTo>
                  <a:lnTo>
                    <a:pt x="3575" y="1060"/>
                  </a:lnTo>
                  <a:lnTo>
                    <a:pt x="3576" y="1060"/>
                  </a:lnTo>
                  <a:lnTo>
                    <a:pt x="3576" y="1058"/>
                  </a:lnTo>
                  <a:lnTo>
                    <a:pt x="3580" y="1058"/>
                  </a:lnTo>
                  <a:lnTo>
                    <a:pt x="3580" y="1056"/>
                  </a:lnTo>
                  <a:lnTo>
                    <a:pt x="3587" y="1058"/>
                  </a:lnTo>
                  <a:lnTo>
                    <a:pt x="3587" y="1056"/>
                  </a:lnTo>
                  <a:lnTo>
                    <a:pt x="3590" y="1056"/>
                  </a:lnTo>
                  <a:lnTo>
                    <a:pt x="3592" y="1058"/>
                  </a:lnTo>
                  <a:lnTo>
                    <a:pt x="3594" y="1068"/>
                  </a:lnTo>
                  <a:lnTo>
                    <a:pt x="3595" y="1068"/>
                  </a:lnTo>
                  <a:lnTo>
                    <a:pt x="3595" y="1070"/>
                  </a:lnTo>
                  <a:lnTo>
                    <a:pt x="3595" y="1072"/>
                  </a:lnTo>
                  <a:lnTo>
                    <a:pt x="3595" y="1072"/>
                  </a:lnTo>
                  <a:lnTo>
                    <a:pt x="3594" y="1072"/>
                  </a:lnTo>
                  <a:lnTo>
                    <a:pt x="3590" y="1072"/>
                  </a:lnTo>
                  <a:lnTo>
                    <a:pt x="3590" y="1075"/>
                  </a:lnTo>
                  <a:lnTo>
                    <a:pt x="3592" y="1079"/>
                  </a:lnTo>
                  <a:lnTo>
                    <a:pt x="3594" y="1081"/>
                  </a:lnTo>
                  <a:lnTo>
                    <a:pt x="3594" y="1082"/>
                  </a:lnTo>
                  <a:lnTo>
                    <a:pt x="3592" y="1082"/>
                  </a:lnTo>
                  <a:lnTo>
                    <a:pt x="3592" y="1086"/>
                  </a:lnTo>
                  <a:lnTo>
                    <a:pt x="3592" y="1089"/>
                  </a:lnTo>
                  <a:lnTo>
                    <a:pt x="3594" y="1091"/>
                  </a:lnTo>
                  <a:lnTo>
                    <a:pt x="3595" y="1091"/>
                  </a:lnTo>
                  <a:lnTo>
                    <a:pt x="3594" y="1093"/>
                  </a:lnTo>
                  <a:lnTo>
                    <a:pt x="3594" y="1095"/>
                  </a:lnTo>
                  <a:lnTo>
                    <a:pt x="3594" y="1096"/>
                  </a:lnTo>
                  <a:lnTo>
                    <a:pt x="3588" y="1100"/>
                  </a:lnTo>
                  <a:lnTo>
                    <a:pt x="3590" y="1110"/>
                  </a:lnTo>
                  <a:lnTo>
                    <a:pt x="3588" y="1110"/>
                  </a:lnTo>
                  <a:lnTo>
                    <a:pt x="3588" y="1112"/>
                  </a:lnTo>
                  <a:lnTo>
                    <a:pt x="3588" y="1112"/>
                  </a:lnTo>
                  <a:lnTo>
                    <a:pt x="3588" y="1116"/>
                  </a:lnTo>
                  <a:lnTo>
                    <a:pt x="3587" y="1116"/>
                  </a:lnTo>
                  <a:lnTo>
                    <a:pt x="3587" y="1117"/>
                  </a:lnTo>
                  <a:lnTo>
                    <a:pt x="3587" y="1119"/>
                  </a:lnTo>
                  <a:lnTo>
                    <a:pt x="3588" y="1121"/>
                  </a:lnTo>
                  <a:lnTo>
                    <a:pt x="3587" y="1121"/>
                  </a:lnTo>
                  <a:lnTo>
                    <a:pt x="3587" y="1122"/>
                  </a:lnTo>
                  <a:lnTo>
                    <a:pt x="3585" y="1124"/>
                  </a:lnTo>
                  <a:lnTo>
                    <a:pt x="3587" y="1124"/>
                  </a:lnTo>
                  <a:lnTo>
                    <a:pt x="3588" y="1124"/>
                  </a:lnTo>
                  <a:lnTo>
                    <a:pt x="3588" y="1126"/>
                  </a:lnTo>
                  <a:lnTo>
                    <a:pt x="3592" y="1126"/>
                  </a:lnTo>
                  <a:lnTo>
                    <a:pt x="3594" y="1124"/>
                  </a:lnTo>
                  <a:lnTo>
                    <a:pt x="3595" y="1122"/>
                  </a:lnTo>
                  <a:lnTo>
                    <a:pt x="3599" y="1121"/>
                  </a:lnTo>
                  <a:lnTo>
                    <a:pt x="3601" y="1117"/>
                  </a:lnTo>
                  <a:lnTo>
                    <a:pt x="3604" y="1116"/>
                  </a:lnTo>
                  <a:lnTo>
                    <a:pt x="3604" y="1116"/>
                  </a:lnTo>
                  <a:lnTo>
                    <a:pt x="3616" y="1114"/>
                  </a:lnTo>
                  <a:lnTo>
                    <a:pt x="3618" y="1109"/>
                  </a:lnTo>
                  <a:lnTo>
                    <a:pt x="3620" y="1109"/>
                  </a:lnTo>
                  <a:lnTo>
                    <a:pt x="3623" y="1107"/>
                  </a:lnTo>
                  <a:lnTo>
                    <a:pt x="3625" y="1107"/>
                  </a:lnTo>
                  <a:lnTo>
                    <a:pt x="3627" y="1107"/>
                  </a:lnTo>
                  <a:lnTo>
                    <a:pt x="3627" y="1102"/>
                  </a:lnTo>
                  <a:lnTo>
                    <a:pt x="3629" y="1098"/>
                  </a:lnTo>
                  <a:lnTo>
                    <a:pt x="3629" y="1095"/>
                  </a:lnTo>
                  <a:lnTo>
                    <a:pt x="3630" y="1089"/>
                  </a:lnTo>
                  <a:lnTo>
                    <a:pt x="3627" y="1089"/>
                  </a:lnTo>
                  <a:lnTo>
                    <a:pt x="3627" y="1082"/>
                  </a:lnTo>
                  <a:lnTo>
                    <a:pt x="3629" y="1082"/>
                  </a:lnTo>
                  <a:lnTo>
                    <a:pt x="3629" y="1082"/>
                  </a:lnTo>
                  <a:lnTo>
                    <a:pt x="3629" y="1081"/>
                  </a:lnTo>
                  <a:lnTo>
                    <a:pt x="3627" y="1081"/>
                  </a:lnTo>
                  <a:lnTo>
                    <a:pt x="3627" y="1075"/>
                  </a:lnTo>
                  <a:lnTo>
                    <a:pt x="3629" y="1075"/>
                  </a:lnTo>
                  <a:lnTo>
                    <a:pt x="3629" y="1074"/>
                  </a:lnTo>
                  <a:lnTo>
                    <a:pt x="3629" y="1072"/>
                  </a:lnTo>
                  <a:lnTo>
                    <a:pt x="3627" y="1072"/>
                  </a:lnTo>
                  <a:lnTo>
                    <a:pt x="3627" y="1068"/>
                  </a:lnTo>
                  <a:lnTo>
                    <a:pt x="3623" y="1065"/>
                  </a:lnTo>
                  <a:lnTo>
                    <a:pt x="3622" y="1058"/>
                  </a:lnTo>
                  <a:lnTo>
                    <a:pt x="3622" y="1058"/>
                  </a:lnTo>
                  <a:lnTo>
                    <a:pt x="3622" y="1058"/>
                  </a:lnTo>
                  <a:lnTo>
                    <a:pt x="3618" y="1058"/>
                  </a:lnTo>
                  <a:lnTo>
                    <a:pt x="3616" y="1053"/>
                  </a:lnTo>
                  <a:lnTo>
                    <a:pt x="3616" y="1053"/>
                  </a:lnTo>
                  <a:lnTo>
                    <a:pt x="3618" y="1051"/>
                  </a:lnTo>
                  <a:lnTo>
                    <a:pt x="3618" y="1049"/>
                  </a:lnTo>
                  <a:lnTo>
                    <a:pt x="3615" y="1047"/>
                  </a:lnTo>
                  <a:lnTo>
                    <a:pt x="3615" y="1046"/>
                  </a:lnTo>
                  <a:lnTo>
                    <a:pt x="3613" y="1046"/>
                  </a:lnTo>
                  <a:lnTo>
                    <a:pt x="3613" y="1044"/>
                  </a:lnTo>
                  <a:lnTo>
                    <a:pt x="3613" y="1044"/>
                  </a:lnTo>
                  <a:lnTo>
                    <a:pt x="3613" y="1040"/>
                  </a:lnTo>
                  <a:lnTo>
                    <a:pt x="3611" y="1040"/>
                  </a:lnTo>
                  <a:lnTo>
                    <a:pt x="3611" y="1039"/>
                  </a:lnTo>
                  <a:lnTo>
                    <a:pt x="3611" y="1039"/>
                  </a:lnTo>
                  <a:lnTo>
                    <a:pt x="3613" y="1037"/>
                  </a:lnTo>
                  <a:lnTo>
                    <a:pt x="3613" y="1035"/>
                  </a:lnTo>
                  <a:lnTo>
                    <a:pt x="3611" y="1035"/>
                  </a:lnTo>
                  <a:lnTo>
                    <a:pt x="3609" y="1033"/>
                  </a:lnTo>
                  <a:lnTo>
                    <a:pt x="3608" y="1033"/>
                  </a:lnTo>
                  <a:lnTo>
                    <a:pt x="3606" y="1032"/>
                  </a:lnTo>
                  <a:lnTo>
                    <a:pt x="3606" y="1030"/>
                  </a:lnTo>
                  <a:lnTo>
                    <a:pt x="3601" y="1030"/>
                  </a:lnTo>
                  <a:lnTo>
                    <a:pt x="3601" y="1028"/>
                  </a:lnTo>
                  <a:lnTo>
                    <a:pt x="3599" y="1028"/>
                  </a:lnTo>
                  <a:lnTo>
                    <a:pt x="3599" y="1028"/>
                  </a:lnTo>
                  <a:lnTo>
                    <a:pt x="3597" y="1025"/>
                  </a:lnTo>
                  <a:lnTo>
                    <a:pt x="3601" y="1025"/>
                  </a:lnTo>
                  <a:lnTo>
                    <a:pt x="3602" y="1014"/>
                  </a:lnTo>
                  <a:lnTo>
                    <a:pt x="3604" y="1014"/>
                  </a:lnTo>
                  <a:lnTo>
                    <a:pt x="3606" y="1013"/>
                  </a:lnTo>
                  <a:lnTo>
                    <a:pt x="3608" y="1013"/>
                  </a:lnTo>
                  <a:lnTo>
                    <a:pt x="3609" y="1011"/>
                  </a:lnTo>
                  <a:lnTo>
                    <a:pt x="3613" y="1011"/>
                  </a:lnTo>
                  <a:lnTo>
                    <a:pt x="3613" y="1007"/>
                  </a:lnTo>
                  <a:lnTo>
                    <a:pt x="3618" y="1002"/>
                  </a:lnTo>
                  <a:lnTo>
                    <a:pt x="3618" y="1000"/>
                  </a:lnTo>
                  <a:lnTo>
                    <a:pt x="3620" y="1000"/>
                  </a:lnTo>
                  <a:lnTo>
                    <a:pt x="3620" y="999"/>
                  </a:lnTo>
                  <a:lnTo>
                    <a:pt x="3627" y="999"/>
                  </a:lnTo>
                  <a:lnTo>
                    <a:pt x="3627" y="997"/>
                  </a:lnTo>
                  <a:lnTo>
                    <a:pt x="3629" y="995"/>
                  </a:lnTo>
                  <a:lnTo>
                    <a:pt x="3629" y="993"/>
                  </a:lnTo>
                  <a:lnTo>
                    <a:pt x="3634" y="992"/>
                  </a:lnTo>
                  <a:lnTo>
                    <a:pt x="3632" y="988"/>
                  </a:lnTo>
                  <a:lnTo>
                    <a:pt x="3632" y="985"/>
                  </a:lnTo>
                  <a:lnTo>
                    <a:pt x="3632" y="983"/>
                  </a:lnTo>
                  <a:lnTo>
                    <a:pt x="3630" y="981"/>
                  </a:lnTo>
                  <a:lnTo>
                    <a:pt x="3630" y="978"/>
                  </a:lnTo>
                  <a:lnTo>
                    <a:pt x="3630" y="974"/>
                  </a:lnTo>
                  <a:lnTo>
                    <a:pt x="3632" y="972"/>
                  </a:lnTo>
                  <a:lnTo>
                    <a:pt x="3634" y="971"/>
                  </a:lnTo>
                  <a:lnTo>
                    <a:pt x="3636" y="967"/>
                  </a:lnTo>
                  <a:lnTo>
                    <a:pt x="3641" y="965"/>
                  </a:lnTo>
                  <a:lnTo>
                    <a:pt x="3641" y="964"/>
                  </a:lnTo>
                  <a:lnTo>
                    <a:pt x="3643" y="962"/>
                  </a:lnTo>
                  <a:lnTo>
                    <a:pt x="3646" y="960"/>
                  </a:lnTo>
                  <a:lnTo>
                    <a:pt x="3648" y="958"/>
                  </a:lnTo>
                  <a:lnTo>
                    <a:pt x="3648" y="955"/>
                  </a:lnTo>
                  <a:lnTo>
                    <a:pt x="3651" y="957"/>
                  </a:lnTo>
                  <a:lnTo>
                    <a:pt x="3651" y="955"/>
                  </a:lnTo>
                  <a:lnTo>
                    <a:pt x="3655" y="953"/>
                  </a:lnTo>
                  <a:lnTo>
                    <a:pt x="3655" y="950"/>
                  </a:lnTo>
                  <a:lnTo>
                    <a:pt x="3657" y="950"/>
                  </a:lnTo>
                  <a:lnTo>
                    <a:pt x="3658" y="950"/>
                  </a:lnTo>
                  <a:lnTo>
                    <a:pt x="3660" y="948"/>
                  </a:lnTo>
                  <a:lnTo>
                    <a:pt x="3660" y="948"/>
                  </a:lnTo>
                  <a:lnTo>
                    <a:pt x="3662" y="948"/>
                  </a:lnTo>
                  <a:lnTo>
                    <a:pt x="3665" y="939"/>
                  </a:lnTo>
                  <a:lnTo>
                    <a:pt x="3669" y="939"/>
                  </a:lnTo>
                  <a:lnTo>
                    <a:pt x="3669" y="941"/>
                  </a:lnTo>
                  <a:lnTo>
                    <a:pt x="3669" y="941"/>
                  </a:lnTo>
                  <a:lnTo>
                    <a:pt x="3669" y="944"/>
                  </a:lnTo>
                  <a:lnTo>
                    <a:pt x="3671" y="943"/>
                  </a:lnTo>
                  <a:lnTo>
                    <a:pt x="3672" y="943"/>
                  </a:lnTo>
                  <a:lnTo>
                    <a:pt x="3674" y="941"/>
                  </a:lnTo>
                  <a:lnTo>
                    <a:pt x="3676" y="941"/>
                  </a:lnTo>
                  <a:lnTo>
                    <a:pt x="3676" y="943"/>
                  </a:lnTo>
                  <a:lnTo>
                    <a:pt x="3676" y="944"/>
                  </a:lnTo>
                  <a:lnTo>
                    <a:pt x="3674" y="944"/>
                  </a:lnTo>
                  <a:lnTo>
                    <a:pt x="3674" y="948"/>
                  </a:lnTo>
                  <a:lnTo>
                    <a:pt x="3676" y="950"/>
                  </a:lnTo>
                  <a:lnTo>
                    <a:pt x="3678" y="950"/>
                  </a:lnTo>
                  <a:lnTo>
                    <a:pt x="3679" y="951"/>
                  </a:lnTo>
                  <a:lnTo>
                    <a:pt x="3681" y="957"/>
                  </a:lnTo>
                  <a:lnTo>
                    <a:pt x="3683" y="957"/>
                  </a:lnTo>
                  <a:lnTo>
                    <a:pt x="3684" y="955"/>
                  </a:lnTo>
                  <a:lnTo>
                    <a:pt x="3684" y="955"/>
                  </a:lnTo>
                  <a:lnTo>
                    <a:pt x="3686" y="957"/>
                  </a:lnTo>
                  <a:lnTo>
                    <a:pt x="3688" y="958"/>
                  </a:lnTo>
                  <a:lnTo>
                    <a:pt x="3688" y="958"/>
                  </a:lnTo>
                  <a:lnTo>
                    <a:pt x="3690" y="960"/>
                  </a:lnTo>
                  <a:lnTo>
                    <a:pt x="3690" y="958"/>
                  </a:lnTo>
                  <a:lnTo>
                    <a:pt x="3693" y="958"/>
                  </a:lnTo>
                  <a:lnTo>
                    <a:pt x="3695" y="958"/>
                  </a:lnTo>
                  <a:lnTo>
                    <a:pt x="3695" y="957"/>
                  </a:lnTo>
                  <a:lnTo>
                    <a:pt x="3697" y="955"/>
                  </a:lnTo>
                  <a:lnTo>
                    <a:pt x="3700" y="953"/>
                  </a:lnTo>
                  <a:lnTo>
                    <a:pt x="3700" y="950"/>
                  </a:lnTo>
                  <a:lnTo>
                    <a:pt x="3700" y="950"/>
                  </a:lnTo>
                  <a:lnTo>
                    <a:pt x="3702" y="948"/>
                  </a:lnTo>
                  <a:lnTo>
                    <a:pt x="3704" y="948"/>
                  </a:lnTo>
                  <a:lnTo>
                    <a:pt x="3705" y="944"/>
                  </a:lnTo>
                  <a:lnTo>
                    <a:pt x="3705" y="944"/>
                  </a:lnTo>
                  <a:lnTo>
                    <a:pt x="3707" y="943"/>
                  </a:lnTo>
                  <a:lnTo>
                    <a:pt x="3709" y="941"/>
                  </a:lnTo>
                  <a:lnTo>
                    <a:pt x="3709" y="939"/>
                  </a:lnTo>
                  <a:lnTo>
                    <a:pt x="3711" y="939"/>
                  </a:lnTo>
                  <a:lnTo>
                    <a:pt x="3711" y="936"/>
                  </a:lnTo>
                  <a:lnTo>
                    <a:pt x="3714" y="937"/>
                  </a:lnTo>
                  <a:lnTo>
                    <a:pt x="3714" y="936"/>
                  </a:lnTo>
                  <a:lnTo>
                    <a:pt x="3716" y="936"/>
                  </a:lnTo>
                  <a:lnTo>
                    <a:pt x="3716" y="932"/>
                  </a:lnTo>
                  <a:lnTo>
                    <a:pt x="3718" y="929"/>
                  </a:lnTo>
                  <a:lnTo>
                    <a:pt x="3719" y="927"/>
                  </a:lnTo>
                  <a:lnTo>
                    <a:pt x="3719" y="923"/>
                  </a:lnTo>
                  <a:lnTo>
                    <a:pt x="3721" y="922"/>
                  </a:lnTo>
                  <a:lnTo>
                    <a:pt x="3723" y="918"/>
                  </a:lnTo>
                  <a:lnTo>
                    <a:pt x="3725" y="918"/>
                  </a:lnTo>
                  <a:lnTo>
                    <a:pt x="3726" y="916"/>
                  </a:lnTo>
                  <a:lnTo>
                    <a:pt x="3728" y="915"/>
                  </a:lnTo>
                  <a:lnTo>
                    <a:pt x="3730" y="915"/>
                  </a:lnTo>
                  <a:lnTo>
                    <a:pt x="3730" y="911"/>
                  </a:lnTo>
                  <a:lnTo>
                    <a:pt x="3735" y="906"/>
                  </a:lnTo>
                  <a:lnTo>
                    <a:pt x="3735" y="903"/>
                  </a:lnTo>
                  <a:lnTo>
                    <a:pt x="3737" y="903"/>
                  </a:lnTo>
                  <a:lnTo>
                    <a:pt x="3739" y="901"/>
                  </a:lnTo>
                  <a:lnTo>
                    <a:pt x="3740" y="901"/>
                  </a:lnTo>
                  <a:lnTo>
                    <a:pt x="3740" y="899"/>
                  </a:lnTo>
                  <a:lnTo>
                    <a:pt x="3742" y="899"/>
                  </a:lnTo>
                  <a:lnTo>
                    <a:pt x="3744" y="897"/>
                  </a:lnTo>
                  <a:lnTo>
                    <a:pt x="3744" y="896"/>
                  </a:lnTo>
                  <a:lnTo>
                    <a:pt x="3744" y="894"/>
                  </a:lnTo>
                  <a:lnTo>
                    <a:pt x="3751" y="889"/>
                  </a:lnTo>
                  <a:lnTo>
                    <a:pt x="3751" y="887"/>
                  </a:lnTo>
                  <a:lnTo>
                    <a:pt x="3753" y="885"/>
                  </a:lnTo>
                  <a:lnTo>
                    <a:pt x="3753" y="882"/>
                  </a:lnTo>
                  <a:lnTo>
                    <a:pt x="3754" y="882"/>
                  </a:lnTo>
                  <a:lnTo>
                    <a:pt x="3754" y="880"/>
                  </a:lnTo>
                  <a:lnTo>
                    <a:pt x="3756" y="878"/>
                  </a:lnTo>
                  <a:lnTo>
                    <a:pt x="3758" y="876"/>
                  </a:lnTo>
                  <a:lnTo>
                    <a:pt x="3758" y="876"/>
                  </a:lnTo>
                  <a:lnTo>
                    <a:pt x="3756" y="875"/>
                  </a:lnTo>
                  <a:lnTo>
                    <a:pt x="3756" y="875"/>
                  </a:lnTo>
                  <a:lnTo>
                    <a:pt x="3756" y="873"/>
                  </a:lnTo>
                  <a:lnTo>
                    <a:pt x="3758" y="873"/>
                  </a:lnTo>
                  <a:lnTo>
                    <a:pt x="3758" y="869"/>
                  </a:lnTo>
                  <a:lnTo>
                    <a:pt x="3760" y="869"/>
                  </a:lnTo>
                  <a:lnTo>
                    <a:pt x="3760" y="868"/>
                  </a:lnTo>
                  <a:lnTo>
                    <a:pt x="3760" y="868"/>
                  </a:lnTo>
                  <a:lnTo>
                    <a:pt x="3760" y="864"/>
                  </a:lnTo>
                  <a:lnTo>
                    <a:pt x="3761" y="864"/>
                  </a:lnTo>
                  <a:lnTo>
                    <a:pt x="3761" y="862"/>
                  </a:lnTo>
                  <a:lnTo>
                    <a:pt x="3765" y="861"/>
                  </a:lnTo>
                  <a:lnTo>
                    <a:pt x="3765" y="859"/>
                  </a:lnTo>
                  <a:lnTo>
                    <a:pt x="3768" y="857"/>
                  </a:lnTo>
                  <a:lnTo>
                    <a:pt x="3768" y="852"/>
                  </a:lnTo>
                  <a:lnTo>
                    <a:pt x="3770" y="852"/>
                  </a:lnTo>
                  <a:lnTo>
                    <a:pt x="3770" y="848"/>
                  </a:lnTo>
                  <a:lnTo>
                    <a:pt x="3774" y="847"/>
                  </a:lnTo>
                  <a:lnTo>
                    <a:pt x="3774" y="845"/>
                  </a:lnTo>
                  <a:lnTo>
                    <a:pt x="3782" y="838"/>
                  </a:lnTo>
                  <a:lnTo>
                    <a:pt x="3784" y="829"/>
                  </a:lnTo>
                  <a:lnTo>
                    <a:pt x="3784" y="829"/>
                  </a:lnTo>
                  <a:lnTo>
                    <a:pt x="3784" y="829"/>
                  </a:lnTo>
                  <a:lnTo>
                    <a:pt x="3786" y="827"/>
                  </a:lnTo>
                  <a:lnTo>
                    <a:pt x="3786" y="827"/>
                  </a:lnTo>
                  <a:lnTo>
                    <a:pt x="3786" y="827"/>
                  </a:lnTo>
                  <a:lnTo>
                    <a:pt x="3786" y="826"/>
                  </a:lnTo>
                  <a:lnTo>
                    <a:pt x="3784" y="824"/>
                  </a:lnTo>
                  <a:lnTo>
                    <a:pt x="3784" y="822"/>
                  </a:lnTo>
                  <a:lnTo>
                    <a:pt x="3786" y="822"/>
                  </a:lnTo>
                  <a:lnTo>
                    <a:pt x="3786" y="819"/>
                  </a:lnTo>
                  <a:lnTo>
                    <a:pt x="3786" y="819"/>
                  </a:lnTo>
                  <a:lnTo>
                    <a:pt x="3786" y="815"/>
                  </a:lnTo>
                  <a:lnTo>
                    <a:pt x="3787" y="815"/>
                  </a:lnTo>
                  <a:lnTo>
                    <a:pt x="3787" y="814"/>
                  </a:lnTo>
                  <a:lnTo>
                    <a:pt x="3789" y="814"/>
                  </a:lnTo>
                  <a:lnTo>
                    <a:pt x="3789" y="810"/>
                  </a:lnTo>
                  <a:lnTo>
                    <a:pt x="3789" y="807"/>
                  </a:lnTo>
                  <a:lnTo>
                    <a:pt x="3787" y="805"/>
                  </a:lnTo>
                  <a:lnTo>
                    <a:pt x="3786" y="805"/>
                  </a:lnTo>
                  <a:lnTo>
                    <a:pt x="3789" y="798"/>
                  </a:lnTo>
                  <a:lnTo>
                    <a:pt x="3786" y="798"/>
                  </a:lnTo>
                  <a:lnTo>
                    <a:pt x="3786" y="793"/>
                  </a:lnTo>
                  <a:lnTo>
                    <a:pt x="3787" y="789"/>
                  </a:lnTo>
                  <a:lnTo>
                    <a:pt x="3789" y="789"/>
                  </a:lnTo>
                  <a:lnTo>
                    <a:pt x="3789" y="787"/>
                  </a:lnTo>
                  <a:lnTo>
                    <a:pt x="3789" y="786"/>
                  </a:lnTo>
                  <a:lnTo>
                    <a:pt x="3787" y="784"/>
                  </a:lnTo>
                  <a:lnTo>
                    <a:pt x="3787" y="784"/>
                  </a:lnTo>
                  <a:lnTo>
                    <a:pt x="3787" y="782"/>
                  </a:lnTo>
                  <a:lnTo>
                    <a:pt x="3787" y="779"/>
                  </a:lnTo>
                  <a:lnTo>
                    <a:pt x="3789" y="779"/>
                  </a:lnTo>
                  <a:lnTo>
                    <a:pt x="3789" y="779"/>
                  </a:lnTo>
                  <a:lnTo>
                    <a:pt x="3791" y="777"/>
                  </a:lnTo>
                  <a:lnTo>
                    <a:pt x="3793" y="773"/>
                  </a:lnTo>
                  <a:lnTo>
                    <a:pt x="3794" y="773"/>
                  </a:lnTo>
                  <a:lnTo>
                    <a:pt x="3794" y="770"/>
                  </a:lnTo>
                  <a:lnTo>
                    <a:pt x="3796" y="770"/>
                  </a:lnTo>
                  <a:lnTo>
                    <a:pt x="3796" y="768"/>
                  </a:lnTo>
                  <a:lnTo>
                    <a:pt x="3796" y="766"/>
                  </a:lnTo>
                  <a:lnTo>
                    <a:pt x="3798" y="765"/>
                  </a:lnTo>
                  <a:lnTo>
                    <a:pt x="3796" y="765"/>
                  </a:lnTo>
                  <a:lnTo>
                    <a:pt x="3796" y="765"/>
                  </a:lnTo>
                  <a:lnTo>
                    <a:pt x="3796" y="765"/>
                  </a:lnTo>
                  <a:lnTo>
                    <a:pt x="3794" y="765"/>
                  </a:lnTo>
                  <a:lnTo>
                    <a:pt x="3796" y="759"/>
                  </a:lnTo>
                  <a:lnTo>
                    <a:pt x="3796" y="759"/>
                  </a:lnTo>
                  <a:lnTo>
                    <a:pt x="3796" y="756"/>
                  </a:lnTo>
                  <a:lnTo>
                    <a:pt x="3793" y="756"/>
                  </a:lnTo>
                  <a:lnTo>
                    <a:pt x="3794" y="749"/>
                  </a:lnTo>
                  <a:lnTo>
                    <a:pt x="3796" y="749"/>
                  </a:lnTo>
                  <a:lnTo>
                    <a:pt x="3796" y="747"/>
                  </a:lnTo>
                  <a:lnTo>
                    <a:pt x="3800" y="749"/>
                  </a:lnTo>
                  <a:lnTo>
                    <a:pt x="3801" y="749"/>
                  </a:lnTo>
                  <a:lnTo>
                    <a:pt x="3805" y="751"/>
                  </a:lnTo>
                  <a:lnTo>
                    <a:pt x="3805" y="749"/>
                  </a:lnTo>
                  <a:lnTo>
                    <a:pt x="3807" y="749"/>
                  </a:lnTo>
                  <a:lnTo>
                    <a:pt x="3807" y="747"/>
                  </a:lnTo>
                  <a:lnTo>
                    <a:pt x="3805" y="747"/>
                  </a:lnTo>
                  <a:lnTo>
                    <a:pt x="3805" y="745"/>
                  </a:lnTo>
                  <a:lnTo>
                    <a:pt x="3805" y="745"/>
                  </a:lnTo>
                  <a:lnTo>
                    <a:pt x="3805" y="744"/>
                  </a:lnTo>
                  <a:lnTo>
                    <a:pt x="3805" y="744"/>
                  </a:lnTo>
                  <a:lnTo>
                    <a:pt x="3805" y="745"/>
                  </a:lnTo>
                  <a:lnTo>
                    <a:pt x="3805" y="745"/>
                  </a:lnTo>
                  <a:lnTo>
                    <a:pt x="3803" y="747"/>
                  </a:lnTo>
                  <a:lnTo>
                    <a:pt x="3803" y="745"/>
                  </a:lnTo>
                  <a:lnTo>
                    <a:pt x="3798" y="745"/>
                  </a:lnTo>
                  <a:lnTo>
                    <a:pt x="3798" y="744"/>
                  </a:lnTo>
                  <a:lnTo>
                    <a:pt x="3796" y="744"/>
                  </a:lnTo>
                  <a:lnTo>
                    <a:pt x="3796" y="740"/>
                  </a:lnTo>
                  <a:lnTo>
                    <a:pt x="3793" y="740"/>
                  </a:lnTo>
                  <a:lnTo>
                    <a:pt x="3793" y="740"/>
                  </a:lnTo>
                  <a:lnTo>
                    <a:pt x="3786" y="735"/>
                  </a:lnTo>
                  <a:lnTo>
                    <a:pt x="3784" y="735"/>
                  </a:lnTo>
                  <a:lnTo>
                    <a:pt x="3784" y="728"/>
                  </a:lnTo>
                  <a:lnTo>
                    <a:pt x="3779" y="726"/>
                  </a:lnTo>
                  <a:lnTo>
                    <a:pt x="3775" y="724"/>
                  </a:lnTo>
                  <a:lnTo>
                    <a:pt x="3775" y="723"/>
                  </a:lnTo>
                  <a:lnTo>
                    <a:pt x="3760" y="721"/>
                  </a:lnTo>
                  <a:lnTo>
                    <a:pt x="3760" y="731"/>
                  </a:lnTo>
                  <a:lnTo>
                    <a:pt x="3758" y="731"/>
                  </a:lnTo>
                  <a:lnTo>
                    <a:pt x="3758" y="728"/>
                  </a:lnTo>
                  <a:lnTo>
                    <a:pt x="3754" y="728"/>
                  </a:lnTo>
                  <a:lnTo>
                    <a:pt x="3753" y="733"/>
                  </a:lnTo>
                  <a:lnTo>
                    <a:pt x="3751" y="733"/>
                  </a:lnTo>
                  <a:lnTo>
                    <a:pt x="3749" y="735"/>
                  </a:lnTo>
                  <a:lnTo>
                    <a:pt x="3747" y="737"/>
                  </a:lnTo>
                  <a:lnTo>
                    <a:pt x="3744" y="737"/>
                  </a:lnTo>
                  <a:lnTo>
                    <a:pt x="3746" y="735"/>
                  </a:lnTo>
                  <a:lnTo>
                    <a:pt x="3746" y="731"/>
                  </a:lnTo>
                  <a:lnTo>
                    <a:pt x="3747" y="730"/>
                  </a:lnTo>
                  <a:lnTo>
                    <a:pt x="3747" y="726"/>
                  </a:lnTo>
                  <a:lnTo>
                    <a:pt x="3746" y="724"/>
                  </a:lnTo>
                  <a:lnTo>
                    <a:pt x="3742" y="723"/>
                  </a:lnTo>
                  <a:lnTo>
                    <a:pt x="3740" y="724"/>
                  </a:lnTo>
                  <a:lnTo>
                    <a:pt x="3740" y="728"/>
                  </a:lnTo>
                  <a:lnTo>
                    <a:pt x="3739" y="731"/>
                  </a:lnTo>
                  <a:lnTo>
                    <a:pt x="3735" y="731"/>
                  </a:lnTo>
                  <a:lnTo>
                    <a:pt x="3735" y="721"/>
                  </a:lnTo>
                  <a:lnTo>
                    <a:pt x="3735" y="721"/>
                  </a:lnTo>
                  <a:lnTo>
                    <a:pt x="3735" y="709"/>
                  </a:lnTo>
                  <a:lnTo>
                    <a:pt x="3721" y="711"/>
                  </a:lnTo>
                  <a:lnTo>
                    <a:pt x="3719" y="709"/>
                  </a:lnTo>
                  <a:lnTo>
                    <a:pt x="3712" y="709"/>
                  </a:lnTo>
                  <a:lnTo>
                    <a:pt x="3712" y="707"/>
                  </a:lnTo>
                  <a:lnTo>
                    <a:pt x="3714" y="705"/>
                  </a:lnTo>
                  <a:lnTo>
                    <a:pt x="3714" y="704"/>
                  </a:lnTo>
                  <a:lnTo>
                    <a:pt x="3716" y="704"/>
                  </a:lnTo>
                  <a:lnTo>
                    <a:pt x="3716" y="702"/>
                  </a:lnTo>
                  <a:lnTo>
                    <a:pt x="3718" y="702"/>
                  </a:lnTo>
                  <a:lnTo>
                    <a:pt x="3718" y="698"/>
                  </a:lnTo>
                  <a:lnTo>
                    <a:pt x="3721" y="697"/>
                  </a:lnTo>
                  <a:lnTo>
                    <a:pt x="3721" y="695"/>
                  </a:lnTo>
                  <a:lnTo>
                    <a:pt x="3723" y="695"/>
                  </a:lnTo>
                  <a:lnTo>
                    <a:pt x="3723" y="693"/>
                  </a:lnTo>
                  <a:lnTo>
                    <a:pt x="3726" y="691"/>
                  </a:lnTo>
                  <a:lnTo>
                    <a:pt x="3730" y="686"/>
                  </a:lnTo>
                  <a:lnTo>
                    <a:pt x="3735" y="684"/>
                  </a:lnTo>
                  <a:lnTo>
                    <a:pt x="3744" y="674"/>
                  </a:lnTo>
                  <a:lnTo>
                    <a:pt x="3746" y="674"/>
                  </a:lnTo>
                  <a:lnTo>
                    <a:pt x="3747" y="674"/>
                  </a:lnTo>
                  <a:lnTo>
                    <a:pt x="3747" y="674"/>
                  </a:lnTo>
                  <a:lnTo>
                    <a:pt x="3747" y="669"/>
                  </a:lnTo>
                  <a:lnTo>
                    <a:pt x="3756" y="663"/>
                  </a:lnTo>
                  <a:lnTo>
                    <a:pt x="3756" y="658"/>
                  </a:lnTo>
                  <a:lnTo>
                    <a:pt x="3756" y="658"/>
                  </a:lnTo>
                  <a:lnTo>
                    <a:pt x="3758" y="653"/>
                  </a:lnTo>
                  <a:lnTo>
                    <a:pt x="3760" y="653"/>
                  </a:lnTo>
                  <a:lnTo>
                    <a:pt x="3760" y="653"/>
                  </a:lnTo>
                  <a:lnTo>
                    <a:pt x="3758" y="651"/>
                  </a:lnTo>
                  <a:lnTo>
                    <a:pt x="3758" y="649"/>
                  </a:lnTo>
                  <a:lnTo>
                    <a:pt x="3761" y="648"/>
                  </a:lnTo>
                  <a:lnTo>
                    <a:pt x="3761" y="649"/>
                  </a:lnTo>
                  <a:lnTo>
                    <a:pt x="3761" y="649"/>
                  </a:lnTo>
                  <a:lnTo>
                    <a:pt x="3763" y="651"/>
                  </a:lnTo>
                  <a:lnTo>
                    <a:pt x="3765" y="648"/>
                  </a:lnTo>
                  <a:lnTo>
                    <a:pt x="3767" y="644"/>
                  </a:lnTo>
                  <a:lnTo>
                    <a:pt x="3768" y="644"/>
                  </a:lnTo>
                  <a:lnTo>
                    <a:pt x="3770" y="642"/>
                  </a:lnTo>
                  <a:lnTo>
                    <a:pt x="3770" y="641"/>
                  </a:lnTo>
                  <a:lnTo>
                    <a:pt x="3770" y="641"/>
                  </a:lnTo>
                  <a:lnTo>
                    <a:pt x="3770" y="641"/>
                  </a:lnTo>
                  <a:lnTo>
                    <a:pt x="3772" y="641"/>
                  </a:lnTo>
                  <a:lnTo>
                    <a:pt x="3772" y="639"/>
                  </a:lnTo>
                  <a:lnTo>
                    <a:pt x="3775" y="639"/>
                  </a:lnTo>
                  <a:lnTo>
                    <a:pt x="3779" y="634"/>
                  </a:lnTo>
                  <a:lnTo>
                    <a:pt x="3782" y="634"/>
                  </a:lnTo>
                  <a:lnTo>
                    <a:pt x="3784" y="628"/>
                  </a:lnTo>
                  <a:lnTo>
                    <a:pt x="3787" y="627"/>
                  </a:lnTo>
                  <a:lnTo>
                    <a:pt x="3787" y="627"/>
                  </a:lnTo>
                  <a:lnTo>
                    <a:pt x="3791" y="627"/>
                  </a:lnTo>
                  <a:lnTo>
                    <a:pt x="3796" y="611"/>
                  </a:lnTo>
                  <a:lnTo>
                    <a:pt x="3800" y="608"/>
                  </a:lnTo>
                  <a:lnTo>
                    <a:pt x="3800" y="606"/>
                  </a:lnTo>
                  <a:lnTo>
                    <a:pt x="3801" y="606"/>
                  </a:lnTo>
                  <a:lnTo>
                    <a:pt x="3803" y="604"/>
                  </a:lnTo>
                  <a:lnTo>
                    <a:pt x="3803" y="602"/>
                  </a:lnTo>
                  <a:lnTo>
                    <a:pt x="3803" y="602"/>
                  </a:lnTo>
                  <a:lnTo>
                    <a:pt x="3803" y="602"/>
                  </a:lnTo>
                  <a:lnTo>
                    <a:pt x="3805" y="602"/>
                  </a:lnTo>
                  <a:lnTo>
                    <a:pt x="3807" y="601"/>
                  </a:lnTo>
                  <a:lnTo>
                    <a:pt x="3807" y="599"/>
                  </a:lnTo>
                  <a:lnTo>
                    <a:pt x="3807" y="597"/>
                  </a:lnTo>
                  <a:lnTo>
                    <a:pt x="3808" y="597"/>
                  </a:lnTo>
                  <a:lnTo>
                    <a:pt x="3807" y="592"/>
                  </a:lnTo>
                  <a:lnTo>
                    <a:pt x="3810" y="592"/>
                  </a:lnTo>
                  <a:lnTo>
                    <a:pt x="3812" y="592"/>
                  </a:lnTo>
                  <a:lnTo>
                    <a:pt x="3814" y="592"/>
                  </a:lnTo>
                  <a:lnTo>
                    <a:pt x="3815" y="592"/>
                  </a:lnTo>
                  <a:lnTo>
                    <a:pt x="3817" y="588"/>
                  </a:lnTo>
                  <a:lnTo>
                    <a:pt x="3819" y="587"/>
                  </a:lnTo>
                  <a:lnTo>
                    <a:pt x="3822" y="585"/>
                  </a:lnTo>
                  <a:lnTo>
                    <a:pt x="3828" y="585"/>
                  </a:lnTo>
                  <a:lnTo>
                    <a:pt x="3826" y="578"/>
                  </a:lnTo>
                  <a:lnTo>
                    <a:pt x="3828" y="580"/>
                  </a:lnTo>
                  <a:lnTo>
                    <a:pt x="3829" y="580"/>
                  </a:lnTo>
                  <a:lnTo>
                    <a:pt x="3829" y="581"/>
                  </a:lnTo>
                  <a:lnTo>
                    <a:pt x="3831" y="581"/>
                  </a:lnTo>
                  <a:lnTo>
                    <a:pt x="3833" y="580"/>
                  </a:lnTo>
                  <a:lnTo>
                    <a:pt x="3835" y="578"/>
                  </a:lnTo>
                  <a:lnTo>
                    <a:pt x="3835" y="578"/>
                  </a:lnTo>
                  <a:lnTo>
                    <a:pt x="3835" y="585"/>
                  </a:lnTo>
                  <a:lnTo>
                    <a:pt x="3836" y="583"/>
                  </a:lnTo>
                  <a:lnTo>
                    <a:pt x="3836" y="583"/>
                  </a:lnTo>
                  <a:lnTo>
                    <a:pt x="3836" y="583"/>
                  </a:lnTo>
                  <a:lnTo>
                    <a:pt x="3842" y="583"/>
                  </a:lnTo>
                  <a:lnTo>
                    <a:pt x="3842" y="581"/>
                  </a:lnTo>
                  <a:lnTo>
                    <a:pt x="3859" y="581"/>
                  </a:lnTo>
                  <a:lnTo>
                    <a:pt x="3859" y="581"/>
                  </a:lnTo>
                  <a:lnTo>
                    <a:pt x="3859" y="581"/>
                  </a:lnTo>
                  <a:lnTo>
                    <a:pt x="3861" y="581"/>
                  </a:lnTo>
                  <a:lnTo>
                    <a:pt x="3861" y="583"/>
                  </a:lnTo>
                  <a:lnTo>
                    <a:pt x="3863" y="583"/>
                  </a:lnTo>
                  <a:lnTo>
                    <a:pt x="3864" y="581"/>
                  </a:lnTo>
                  <a:lnTo>
                    <a:pt x="3866" y="581"/>
                  </a:lnTo>
                  <a:lnTo>
                    <a:pt x="3866" y="583"/>
                  </a:lnTo>
                  <a:lnTo>
                    <a:pt x="3871" y="585"/>
                  </a:lnTo>
                  <a:lnTo>
                    <a:pt x="3873" y="585"/>
                  </a:lnTo>
                  <a:lnTo>
                    <a:pt x="3873" y="587"/>
                  </a:lnTo>
                  <a:lnTo>
                    <a:pt x="3873" y="588"/>
                  </a:lnTo>
                  <a:lnTo>
                    <a:pt x="3871" y="588"/>
                  </a:lnTo>
                  <a:lnTo>
                    <a:pt x="3871" y="590"/>
                  </a:lnTo>
                  <a:lnTo>
                    <a:pt x="3871" y="592"/>
                  </a:lnTo>
                  <a:lnTo>
                    <a:pt x="3873" y="594"/>
                  </a:lnTo>
                  <a:lnTo>
                    <a:pt x="3878" y="592"/>
                  </a:lnTo>
                  <a:lnTo>
                    <a:pt x="3878" y="588"/>
                  </a:lnTo>
                  <a:lnTo>
                    <a:pt x="3880" y="588"/>
                  </a:lnTo>
                  <a:lnTo>
                    <a:pt x="3880" y="587"/>
                  </a:lnTo>
                  <a:lnTo>
                    <a:pt x="3882" y="585"/>
                  </a:lnTo>
                  <a:lnTo>
                    <a:pt x="3883" y="585"/>
                  </a:lnTo>
                  <a:lnTo>
                    <a:pt x="3883" y="585"/>
                  </a:lnTo>
                  <a:lnTo>
                    <a:pt x="3885" y="585"/>
                  </a:lnTo>
                  <a:lnTo>
                    <a:pt x="3885" y="585"/>
                  </a:lnTo>
                  <a:lnTo>
                    <a:pt x="3887" y="587"/>
                  </a:lnTo>
                  <a:lnTo>
                    <a:pt x="3887" y="588"/>
                  </a:lnTo>
                  <a:lnTo>
                    <a:pt x="3887" y="588"/>
                  </a:lnTo>
                  <a:lnTo>
                    <a:pt x="3889" y="588"/>
                  </a:lnTo>
                  <a:lnTo>
                    <a:pt x="3889" y="588"/>
                  </a:lnTo>
                  <a:lnTo>
                    <a:pt x="3889" y="590"/>
                  </a:lnTo>
                  <a:lnTo>
                    <a:pt x="3892" y="590"/>
                  </a:lnTo>
                  <a:lnTo>
                    <a:pt x="3892" y="592"/>
                  </a:lnTo>
                  <a:lnTo>
                    <a:pt x="3910" y="590"/>
                  </a:lnTo>
                  <a:lnTo>
                    <a:pt x="3910" y="592"/>
                  </a:lnTo>
                  <a:lnTo>
                    <a:pt x="3910" y="592"/>
                  </a:lnTo>
                  <a:lnTo>
                    <a:pt x="3911" y="594"/>
                  </a:lnTo>
                  <a:lnTo>
                    <a:pt x="3911" y="594"/>
                  </a:lnTo>
                  <a:lnTo>
                    <a:pt x="3917" y="594"/>
                  </a:lnTo>
                  <a:lnTo>
                    <a:pt x="3917" y="590"/>
                  </a:lnTo>
                  <a:lnTo>
                    <a:pt x="3915" y="588"/>
                  </a:lnTo>
                  <a:lnTo>
                    <a:pt x="3913" y="587"/>
                  </a:lnTo>
                  <a:lnTo>
                    <a:pt x="3917" y="587"/>
                  </a:lnTo>
                  <a:lnTo>
                    <a:pt x="3917" y="585"/>
                  </a:lnTo>
                  <a:lnTo>
                    <a:pt x="3917" y="585"/>
                  </a:lnTo>
                  <a:lnTo>
                    <a:pt x="3915" y="585"/>
                  </a:lnTo>
                  <a:lnTo>
                    <a:pt x="3917" y="581"/>
                  </a:lnTo>
                  <a:lnTo>
                    <a:pt x="3917" y="580"/>
                  </a:lnTo>
                  <a:lnTo>
                    <a:pt x="3918" y="578"/>
                  </a:lnTo>
                  <a:lnTo>
                    <a:pt x="3922" y="580"/>
                  </a:lnTo>
                  <a:lnTo>
                    <a:pt x="3925" y="580"/>
                  </a:lnTo>
                  <a:lnTo>
                    <a:pt x="3931" y="581"/>
                  </a:lnTo>
                  <a:lnTo>
                    <a:pt x="3931" y="581"/>
                  </a:lnTo>
                  <a:lnTo>
                    <a:pt x="3941" y="581"/>
                  </a:lnTo>
                  <a:lnTo>
                    <a:pt x="3943" y="585"/>
                  </a:lnTo>
                  <a:lnTo>
                    <a:pt x="3945" y="583"/>
                  </a:lnTo>
                  <a:lnTo>
                    <a:pt x="3946" y="583"/>
                  </a:lnTo>
                  <a:lnTo>
                    <a:pt x="3946" y="581"/>
                  </a:lnTo>
                  <a:lnTo>
                    <a:pt x="3948" y="581"/>
                  </a:lnTo>
                  <a:lnTo>
                    <a:pt x="3948" y="580"/>
                  </a:lnTo>
                  <a:lnTo>
                    <a:pt x="3955" y="578"/>
                  </a:lnTo>
                  <a:lnTo>
                    <a:pt x="3955" y="581"/>
                  </a:lnTo>
                  <a:lnTo>
                    <a:pt x="3957" y="583"/>
                  </a:lnTo>
                  <a:lnTo>
                    <a:pt x="3959" y="587"/>
                  </a:lnTo>
                  <a:lnTo>
                    <a:pt x="3960" y="588"/>
                  </a:lnTo>
                  <a:lnTo>
                    <a:pt x="3964" y="590"/>
                  </a:lnTo>
                  <a:lnTo>
                    <a:pt x="3962" y="590"/>
                  </a:lnTo>
                  <a:lnTo>
                    <a:pt x="3962" y="592"/>
                  </a:lnTo>
                  <a:lnTo>
                    <a:pt x="3962" y="592"/>
                  </a:lnTo>
                  <a:lnTo>
                    <a:pt x="3959" y="594"/>
                  </a:lnTo>
                  <a:lnTo>
                    <a:pt x="3955" y="594"/>
                  </a:lnTo>
                  <a:lnTo>
                    <a:pt x="3952" y="594"/>
                  </a:lnTo>
                  <a:lnTo>
                    <a:pt x="3948" y="594"/>
                  </a:lnTo>
                  <a:lnTo>
                    <a:pt x="3948" y="595"/>
                  </a:lnTo>
                  <a:lnTo>
                    <a:pt x="3948" y="599"/>
                  </a:lnTo>
                  <a:lnTo>
                    <a:pt x="3950" y="602"/>
                  </a:lnTo>
                  <a:lnTo>
                    <a:pt x="3952" y="604"/>
                  </a:lnTo>
                  <a:lnTo>
                    <a:pt x="3953" y="606"/>
                  </a:lnTo>
                  <a:lnTo>
                    <a:pt x="3953" y="604"/>
                  </a:lnTo>
                  <a:lnTo>
                    <a:pt x="3959" y="604"/>
                  </a:lnTo>
                  <a:lnTo>
                    <a:pt x="3962" y="604"/>
                  </a:lnTo>
                  <a:lnTo>
                    <a:pt x="3966" y="602"/>
                  </a:lnTo>
                  <a:lnTo>
                    <a:pt x="3966" y="599"/>
                  </a:lnTo>
                  <a:lnTo>
                    <a:pt x="3969" y="599"/>
                  </a:lnTo>
                  <a:lnTo>
                    <a:pt x="3971" y="601"/>
                  </a:lnTo>
                  <a:lnTo>
                    <a:pt x="3972" y="601"/>
                  </a:lnTo>
                  <a:lnTo>
                    <a:pt x="3976" y="602"/>
                  </a:lnTo>
                  <a:lnTo>
                    <a:pt x="3976" y="597"/>
                  </a:lnTo>
                  <a:lnTo>
                    <a:pt x="3981" y="595"/>
                  </a:lnTo>
                  <a:lnTo>
                    <a:pt x="3983" y="594"/>
                  </a:lnTo>
                  <a:lnTo>
                    <a:pt x="3986" y="594"/>
                  </a:lnTo>
                  <a:lnTo>
                    <a:pt x="3986" y="594"/>
                  </a:lnTo>
                  <a:lnTo>
                    <a:pt x="3988" y="594"/>
                  </a:lnTo>
                  <a:lnTo>
                    <a:pt x="3988" y="597"/>
                  </a:lnTo>
                  <a:lnTo>
                    <a:pt x="3993" y="597"/>
                  </a:lnTo>
                  <a:lnTo>
                    <a:pt x="3993" y="594"/>
                  </a:lnTo>
                  <a:lnTo>
                    <a:pt x="3997" y="595"/>
                  </a:lnTo>
                  <a:lnTo>
                    <a:pt x="3997" y="594"/>
                  </a:lnTo>
                  <a:lnTo>
                    <a:pt x="4000" y="594"/>
                  </a:lnTo>
                  <a:lnTo>
                    <a:pt x="4002" y="594"/>
                  </a:lnTo>
                  <a:lnTo>
                    <a:pt x="4002" y="587"/>
                  </a:lnTo>
                  <a:lnTo>
                    <a:pt x="4000" y="587"/>
                  </a:lnTo>
                  <a:lnTo>
                    <a:pt x="4000" y="587"/>
                  </a:lnTo>
                  <a:lnTo>
                    <a:pt x="3999" y="585"/>
                  </a:lnTo>
                  <a:lnTo>
                    <a:pt x="3995" y="585"/>
                  </a:lnTo>
                  <a:lnTo>
                    <a:pt x="3993" y="587"/>
                  </a:lnTo>
                  <a:lnTo>
                    <a:pt x="3990" y="588"/>
                  </a:lnTo>
                  <a:lnTo>
                    <a:pt x="3988" y="588"/>
                  </a:lnTo>
                  <a:lnTo>
                    <a:pt x="3988" y="587"/>
                  </a:lnTo>
                  <a:lnTo>
                    <a:pt x="3986" y="587"/>
                  </a:lnTo>
                  <a:lnTo>
                    <a:pt x="3988" y="581"/>
                  </a:lnTo>
                  <a:lnTo>
                    <a:pt x="3988" y="581"/>
                  </a:lnTo>
                  <a:lnTo>
                    <a:pt x="3988" y="574"/>
                  </a:lnTo>
                  <a:lnTo>
                    <a:pt x="3992" y="576"/>
                  </a:lnTo>
                  <a:lnTo>
                    <a:pt x="3992" y="574"/>
                  </a:lnTo>
                  <a:lnTo>
                    <a:pt x="3993" y="574"/>
                  </a:lnTo>
                  <a:lnTo>
                    <a:pt x="3992" y="571"/>
                  </a:lnTo>
                  <a:lnTo>
                    <a:pt x="3993" y="571"/>
                  </a:lnTo>
                  <a:lnTo>
                    <a:pt x="3993" y="567"/>
                  </a:lnTo>
                  <a:lnTo>
                    <a:pt x="3993" y="567"/>
                  </a:lnTo>
                  <a:lnTo>
                    <a:pt x="3995" y="566"/>
                  </a:lnTo>
                  <a:lnTo>
                    <a:pt x="3995" y="564"/>
                  </a:lnTo>
                  <a:lnTo>
                    <a:pt x="4002" y="562"/>
                  </a:lnTo>
                  <a:lnTo>
                    <a:pt x="4006" y="557"/>
                  </a:lnTo>
                  <a:lnTo>
                    <a:pt x="4007" y="559"/>
                  </a:lnTo>
                  <a:lnTo>
                    <a:pt x="4013" y="557"/>
                  </a:lnTo>
                  <a:lnTo>
                    <a:pt x="4013" y="555"/>
                  </a:lnTo>
                  <a:lnTo>
                    <a:pt x="4014" y="553"/>
                  </a:lnTo>
                  <a:lnTo>
                    <a:pt x="4018" y="552"/>
                  </a:lnTo>
                  <a:lnTo>
                    <a:pt x="4016" y="545"/>
                  </a:lnTo>
                  <a:lnTo>
                    <a:pt x="4020" y="545"/>
                  </a:lnTo>
                  <a:lnTo>
                    <a:pt x="4023" y="543"/>
                  </a:lnTo>
                  <a:lnTo>
                    <a:pt x="4025" y="536"/>
                  </a:lnTo>
                  <a:lnTo>
                    <a:pt x="4028" y="538"/>
                  </a:lnTo>
                  <a:lnTo>
                    <a:pt x="4028" y="536"/>
                  </a:lnTo>
                  <a:lnTo>
                    <a:pt x="4030" y="536"/>
                  </a:lnTo>
                  <a:lnTo>
                    <a:pt x="4032" y="534"/>
                  </a:lnTo>
                  <a:lnTo>
                    <a:pt x="4037" y="532"/>
                  </a:lnTo>
                  <a:lnTo>
                    <a:pt x="4037" y="532"/>
                  </a:lnTo>
                  <a:lnTo>
                    <a:pt x="4048" y="532"/>
                  </a:lnTo>
                  <a:lnTo>
                    <a:pt x="4048" y="531"/>
                  </a:lnTo>
                  <a:lnTo>
                    <a:pt x="4049" y="531"/>
                  </a:lnTo>
                  <a:lnTo>
                    <a:pt x="4049" y="531"/>
                  </a:lnTo>
                  <a:lnTo>
                    <a:pt x="4051" y="531"/>
                  </a:lnTo>
                  <a:lnTo>
                    <a:pt x="4051" y="531"/>
                  </a:lnTo>
                  <a:lnTo>
                    <a:pt x="4053" y="531"/>
                  </a:lnTo>
                  <a:lnTo>
                    <a:pt x="4053" y="531"/>
                  </a:lnTo>
                  <a:lnTo>
                    <a:pt x="4055" y="531"/>
                  </a:lnTo>
                  <a:lnTo>
                    <a:pt x="4056" y="529"/>
                  </a:lnTo>
                  <a:lnTo>
                    <a:pt x="4058" y="529"/>
                  </a:lnTo>
                  <a:lnTo>
                    <a:pt x="4060" y="531"/>
                  </a:lnTo>
                  <a:lnTo>
                    <a:pt x="4062" y="531"/>
                  </a:lnTo>
                  <a:lnTo>
                    <a:pt x="4062" y="532"/>
                  </a:lnTo>
                  <a:lnTo>
                    <a:pt x="4063" y="534"/>
                  </a:lnTo>
                  <a:lnTo>
                    <a:pt x="4065" y="534"/>
                  </a:lnTo>
                  <a:lnTo>
                    <a:pt x="4065" y="536"/>
                  </a:lnTo>
                  <a:lnTo>
                    <a:pt x="4072" y="536"/>
                  </a:lnTo>
                  <a:lnTo>
                    <a:pt x="4072" y="532"/>
                  </a:lnTo>
                  <a:lnTo>
                    <a:pt x="4075" y="532"/>
                  </a:lnTo>
                  <a:lnTo>
                    <a:pt x="4075" y="532"/>
                  </a:lnTo>
                  <a:lnTo>
                    <a:pt x="4075" y="531"/>
                  </a:lnTo>
                  <a:lnTo>
                    <a:pt x="4077" y="531"/>
                  </a:lnTo>
                  <a:lnTo>
                    <a:pt x="4077" y="532"/>
                  </a:lnTo>
                  <a:lnTo>
                    <a:pt x="4077" y="534"/>
                  </a:lnTo>
                  <a:lnTo>
                    <a:pt x="4077" y="536"/>
                  </a:lnTo>
                  <a:lnTo>
                    <a:pt x="4077" y="539"/>
                  </a:lnTo>
                  <a:lnTo>
                    <a:pt x="4074" y="541"/>
                  </a:lnTo>
                  <a:lnTo>
                    <a:pt x="4072" y="545"/>
                  </a:lnTo>
                  <a:lnTo>
                    <a:pt x="4072" y="546"/>
                  </a:lnTo>
                  <a:lnTo>
                    <a:pt x="4070" y="550"/>
                  </a:lnTo>
                  <a:lnTo>
                    <a:pt x="4070" y="553"/>
                  </a:lnTo>
                  <a:lnTo>
                    <a:pt x="4074" y="552"/>
                  </a:lnTo>
                  <a:lnTo>
                    <a:pt x="4075" y="550"/>
                  </a:lnTo>
                  <a:lnTo>
                    <a:pt x="4077" y="548"/>
                  </a:lnTo>
                  <a:lnTo>
                    <a:pt x="4079" y="548"/>
                  </a:lnTo>
                  <a:lnTo>
                    <a:pt x="4077" y="555"/>
                  </a:lnTo>
                  <a:lnTo>
                    <a:pt x="4074" y="555"/>
                  </a:lnTo>
                  <a:lnTo>
                    <a:pt x="4075" y="560"/>
                  </a:lnTo>
                  <a:lnTo>
                    <a:pt x="4079" y="560"/>
                  </a:lnTo>
                  <a:lnTo>
                    <a:pt x="4079" y="559"/>
                  </a:lnTo>
                  <a:lnTo>
                    <a:pt x="4082" y="557"/>
                  </a:lnTo>
                  <a:lnTo>
                    <a:pt x="4084" y="555"/>
                  </a:lnTo>
                  <a:lnTo>
                    <a:pt x="4084" y="553"/>
                  </a:lnTo>
                  <a:lnTo>
                    <a:pt x="4086" y="553"/>
                  </a:lnTo>
                  <a:lnTo>
                    <a:pt x="4088" y="552"/>
                  </a:lnTo>
                  <a:lnTo>
                    <a:pt x="4088" y="552"/>
                  </a:lnTo>
                  <a:lnTo>
                    <a:pt x="4089" y="550"/>
                  </a:lnTo>
                  <a:lnTo>
                    <a:pt x="4089" y="546"/>
                  </a:lnTo>
                  <a:lnTo>
                    <a:pt x="4093" y="545"/>
                  </a:lnTo>
                  <a:lnTo>
                    <a:pt x="4096" y="543"/>
                  </a:lnTo>
                  <a:lnTo>
                    <a:pt x="4096" y="541"/>
                  </a:lnTo>
                  <a:lnTo>
                    <a:pt x="4098" y="539"/>
                  </a:lnTo>
                  <a:lnTo>
                    <a:pt x="4098" y="536"/>
                  </a:lnTo>
                  <a:lnTo>
                    <a:pt x="4102" y="536"/>
                  </a:lnTo>
                  <a:lnTo>
                    <a:pt x="4103" y="536"/>
                  </a:lnTo>
                  <a:lnTo>
                    <a:pt x="4103" y="534"/>
                  </a:lnTo>
                  <a:lnTo>
                    <a:pt x="4105" y="532"/>
                  </a:lnTo>
                  <a:lnTo>
                    <a:pt x="4105" y="532"/>
                  </a:lnTo>
                  <a:lnTo>
                    <a:pt x="4114" y="532"/>
                  </a:lnTo>
                  <a:lnTo>
                    <a:pt x="4114" y="532"/>
                  </a:lnTo>
                  <a:lnTo>
                    <a:pt x="4114" y="532"/>
                  </a:lnTo>
                  <a:lnTo>
                    <a:pt x="4114" y="536"/>
                  </a:lnTo>
                  <a:lnTo>
                    <a:pt x="4117" y="538"/>
                  </a:lnTo>
                  <a:lnTo>
                    <a:pt x="4117" y="536"/>
                  </a:lnTo>
                  <a:lnTo>
                    <a:pt x="4123" y="534"/>
                  </a:lnTo>
                  <a:lnTo>
                    <a:pt x="4123" y="531"/>
                  </a:lnTo>
                  <a:lnTo>
                    <a:pt x="4121" y="531"/>
                  </a:lnTo>
                  <a:lnTo>
                    <a:pt x="4121" y="531"/>
                  </a:lnTo>
                  <a:lnTo>
                    <a:pt x="4119" y="531"/>
                  </a:lnTo>
                  <a:lnTo>
                    <a:pt x="4119" y="529"/>
                  </a:lnTo>
                  <a:lnTo>
                    <a:pt x="4119" y="525"/>
                  </a:lnTo>
                  <a:lnTo>
                    <a:pt x="4117" y="522"/>
                  </a:lnTo>
                  <a:lnTo>
                    <a:pt x="4117" y="520"/>
                  </a:lnTo>
                  <a:lnTo>
                    <a:pt x="4121" y="520"/>
                  </a:lnTo>
                  <a:lnTo>
                    <a:pt x="4121" y="518"/>
                  </a:lnTo>
                  <a:lnTo>
                    <a:pt x="4123" y="517"/>
                  </a:lnTo>
                  <a:lnTo>
                    <a:pt x="4123" y="513"/>
                  </a:lnTo>
                  <a:lnTo>
                    <a:pt x="4121" y="513"/>
                  </a:lnTo>
                  <a:lnTo>
                    <a:pt x="4121" y="512"/>
                  </a:lnTo>
                  <a:lnTo>
                    <a:pt x="4128" y="512"/>
                  </a:lnTo>
                  <a:lnTo>
                    <a:pt x="4128" y="512"/>
                  </a:lnTo>
                  <a:lnTo>
                    <a:pt x="4130" y="512"/>
                  </a:lnTo>
                  <a:lnTo>
                    <a:pt x="4130" y="510"/>
                  </a:lnTo>
                  <a:lnTo>
                    <a:pt x="4135" y="510"/>
                  </a:lnTo>
                  <a:lnTo>
                    <a:pt x="4135" y="510"/>
                  </a:lnTo>
                  <a:lnTo>
                    <a:pt x="4135" y="510"/>
                  </a:lnTo>
                  <a:lnTo>
                    <a:pt x="4138" y="512"/>
                  </a:lnTo>
                  <a:lnTo>
                    <a:pt x="4144" y="515"/>
                  </a:lnTo>
                  <a:lnTo>
                    <a:pt x="4149" y="517"/>
                  </a:lnTo>
                  <a:lnTo>
                    <a:pt x="4149" y="518"/>
                  </a:lnTo>
                  <a:lnTo>
                    <a:pt x="4145" y="517"/>
                  </a:lnTo>
                  <a:lnTo>
                    <a:pt x="4142" y="517"/>
                  </a:lnTo>
                  <a:lnTo>
                    <a:pt x="4140" y="515"/>
                  </a:lnTo>
                  <a:lnTo>
                    <a:pt x="4137" y="517"/>
                  </a:lnTo>
                  <a:lnTo>
                    <a:pt x="4135" y="518"/>
                  </a:lnTo>
                  <a:lnTo>
                    <a:pt x="4131" y="520"/>
                  </a:lnTo>
                  <a:lnTo>
                    <a:pt x="4130" y="522"/>
                  </a:lnTo>
                  <a:lnTo>
                    <a:pt x="4131" y="534"/>
                  </a:lnTo>
                  <a:lnTo>
                    <a:pt x="4131" y="534"/>
                  </a:lnTo>
                  <a:lnTo>
                    <a:pt x="4131" y="536"/>
                  </a:lnTo>
                  <a:lnTo>
                    <a:pt x="4128" y="538"/>
                  </a:lnTo>
                  <a:lnTo>
                    <a:pt x="4128" y="541"/>
                  </a:lnTo>
                  <a:lnTo>
                    <a:pt x="4126" y="546"/>
                  </a:lnTo>
                  <a:lnTo>
                    <a:pt x="4128" y="546"/>
                  </a:lnTo>
                  <a:lnTo>
                    <a:pt x="4128" y="550"/>
                  </a:lnTo>
                  <a:lnTo>
                    <a:pt x="4126" y="552"/>
                  </a:lnTo>
                  <a:lnTo>
                    <a:pt x="4126" y="555"/>
                  </a:lnTo>
                  <a:lnTo>
                    <a:pt x="4114" y="557"/>
                  </a:lnTo>
                  <a:lnTo>
                    <a:pt x="4112" y="557"/>
                  </a:lnTo>
                  <a:lnTo>
                    <a:pt x="4112" y="555"/>
                  </a:lnTo>
                  <a:lnTo>
                    <a:pt x="4110" y="555"/>
                  </a:lnTo>
                  <a:lnTo>
                    <a:pt x="4110" y="557"/>
                  </a:lnTo>
                  <a:lnTo>
                    <a:pt x="4107" y="557"/>
                  </a:lnTo>
                  <a:lnTo>
                    <a:pt x="4107" y="559"/>
                  </a:lnTo>
                  <a:lnTo>
                    <a:pt x="4098" y="559"/>
                  </a:lnTo>
                  <a:lnTo>
                    <a:pt x="4098" y="559"/>
                  </a:lnTo>
                  <a:lnTo>
                    <a:pt x="4098" y="560"/>
                  </a:lnTo>
                  <a:lnTo>
                    <a:pt x="4096" y="560"/>
                  </a:lnTo>
                  <a:lnTo>
                    <a:pt x="4096" y="564"/>
                  </a:lnTo>
                  <a:lnTo>
                    <a:pt x="4096" y="564"/>
                  </a:lnTo>
                  <a:lnTo>
                    <a:pt x="4096" y="564"/>
                  </a:lnTo>
                  <a:lnTo>
                    <a:pt x="4096" y="566"/>
                  </a:lnTo>
                  <a:lnTo>
                    <a:pt x="4098" y="566"/>
                  </a:lnTo>
                  <a:lnTo>
                    <a:pt x="4096" y="571"/>
                  </a:lnTo>
                  <a:lnTo>
                    <a:pt x="4093" y="573"/>
                  </a:lnTo>
                  <a:lnTo>
                    <a:pt x="4091" y="573"/>
                  </a:lnTo>
                  <a:lnTo>
                    <a:pt x="4091" y="574"/>
                  </a:lnTo>
                  <a:lnTo>
                    <a:pt x="4091" y="576"/>
                  </a:lnTo>
                  <a:lnTo>
                    <a:pt x="4091" y="578"/>
                  </a:lnTo>
                  <a:lnTo>
                    <a:pt x="4089" y="578"/>
                  </a:lnTo>
                  <a:lnTo>
                    <a:pt x="4089" y="581"/>
                  </a:lnTo>
                  <a:lnTo>
                    <a:pt x="4086" y="581"/>
                  </a:lnTo>
                  <a:lnTo>
                    <a:pt x="4086" y="585"/>
                  </a:lnTo>
                  <a:lnTo>
                    <a:pt x="4077" y="588"/>
                  </a:lnTo>
                  <a:lnTo>
                    <a:pt x="4077" y="594"/>
                  </a:lnTo>
                  <a:lnTo>
                    <a:pt x="4074" y="594"/>
                  </a:lnTo>
                  <a:lnTo>
                    <a:pt x="4072" y="595"/>
                  </a:lnTo>
                  <a:lnTo>
                    <a:pt x="4070" y="597"/>
                  </a:lnTo>
                  <a:lnTo>
                    <a:pt x="4068" y="601"/>
                  </a:lnTo>
                  <a:lnTo>
                    <a:pt x="4067" y="602"/>
                  </a:lnTo>
                  <a:lnTo>
                    <a:pt x="4067" y="606"/>
                  </a:lnTo>
                  <a:lnTo>
                    <a:pt x="4063" y="608"/>
                  </a:lnTo>
                  <a:lnTo>
                    <a:pt x="4056" y="616"/>
                  </a:lnTo>
                  <a:lnTo>
                    <a:pt x="4053" y="616"/>
                  </a:lnTo>
                  <a:lnTo>
                    <a:pt x="4049" y="623"/>
                  </a:lnTo>
                  <a:lnTo>
                    <a:pt x="4046" y="623"/>
                  </a:lnTo>
                  <a:lnTo>
                    <a:pt x="4044" y="623"/>
                  </a:lnTo>
                  <a:lnTo>
                    <a:pt x="4042" y="623"/>
                  </a:lnTo>
                  <a:lnTo>
                    <a:pt x="4041" y="623"/>
                  </a:lnTo>
                  <a:lnTo>
                    <a:pt x="4039" y="625"/>
                  </a:lnTo>
                  <a:lnTo>
                    <a:pt x="4039" y="627"/>
                  </a:lnTo>
                  <a:lnTo>
                    <a:pt x="4037" y="628"/>
                  </a:lnTo>
                  <a:lnTo>
                    <a:pt x="4032" y="628"/>
                  </a:lnTo>
                  <a:lnTo>
                    <a:pt x="4032" y="627"/>
                  </a:lnTo>
                  <a:lnTo>
                    <a:pt x="4028" y="627"/>
                  </a:lnTo>
                  <a:lnTo>
                    <a:pt x="4025" y="628"/>
                  </a:lnTo>
                  <a:lnTo>
                    <a:pt x="4027" y="630"/>
                  </a:lnTo>
                  <a:lnTo>
                    <a:pt x="4027" y="632"/>
                  </a:lnTo>
                  <a:lnTo>
                    <a:pt x="4030" y="632"/>
                  </a:lnTo>
                  <a:lnTo>
                    <a:pt x="4028" y="639"/>
                  </a:lnTo>
                  <a:lnTo>
                    <a:pt x="4027" y="639"/>
                  </a:lnTo>
                  <a:lnTo>
                    <a:pt x="4027" y="642"/>
                  </a:lnTo>
                  <a:lnTo>
                    <a:pt x="4027" y="646"/>
                  </a:lnTo>
                  <a:lnTo>
                    <a:pt x="4027" y="649"/>
                  </a:lnTo>
                  <a:lnTo>
                    <a:pt x="4025" y="651"/>
                  </a:lnTo>
                  <a:lnTo>
                    <a:pt x="4025" y="653"/>
                  </a:lnTo>
                  <a:lnTo>
                    <a:pt x="4023" y="651"/>
                  </a:lnTo>
                  <a:lnTo>
                    <a:pt x="4021" y="651"/>
                  </a:lnTo>
                  <a:lnTo>
                    <a:pt x="4020" y="651"/>
                  </a:lnTo>
                  <a:lnTo>
                    <a:pt x="4020" y="653"/>
                  </a:lnTo>
                  <a:lnTo>
                    <a:pt x="4016" y="655"/>
                  </a:lnTo>
                  <a:lnTo>
                    <a:pt x="4014" y="656"/>
                  </a:lnTo>
                  <a:lnTo>
                    <a:pt x="4013" y="660"/>
                  </a:lnTo>
                  <a:lnTo>
                    <a:pt x="4013" y="662"/>
                  </a:lnTo>
                  <a:lnTo>
                    <a:pt x="4013" y="665"/>
                  </a:lnTo>
                  <a:lnTo>
                    <a:pt x="4011" y="669"/>
                  </a:lnTo>
                  <a:lnTo>
                    <a:pt x="4011" y="669"/>
                  </a:lnTo>
                  <a:lnTo>
                    <a:pt x="4011" y="674"/>
                  </a:lnTo>
                  <a:lnTo>
                    <a:pt x="4009" y="674"/>
                  </a:lnTo>
                  <a:lnTo>
                    <a:pt x="4009" y="677"/>
                  </a:lnTo>
                  <a:lnTo>
                    <a:pt x="4007" y="677"/>
                  </a:lnTo>
                  <a:lnTo>
                    <a:pt x="4009" y="702"/>
                  </a:lnTo>
                  <a:lnTo>
                    <a:pt x="4009" y="702"/>
                  </a:lnTo>
                  <a:lnTo>
                    <a:pt x="4009" y="707"/>
                  </a:lnTo>
                  <a:lnTo>
                    <a:pt x="4011" y="707"/>
                  </a:lnTo>
                  <a:lnTo>
                    <a:pt x="4011" y="709"/>
                  </a:lnTo>
                  <a:lnTo>
                    <a:pt x="4011" y="709"/>
                  </a:lnTo>
                  <a:lnTo>
                    <a:pt x="4013" y="716"/>
                  </a:lnTo>
                  <a:lnTo>
                    <a:pt x="4014" y="716"/>
                  </a:lnTo>
                  <a:lnTo>
                    <a:pt x="4013" y="724"/>
                  </a:lnTo>
                  <a:lnTo>
                    <a:pt x="4014" y="724"/>
                  </a:lnTo>
                  <a:lnTo>
                    <a:pt x="4014" y="731"/>
                  </a:lnTo>
                  <a:lnTo>
                    <a:pt x="4014" y="731"/>
                  </a:lnTo>
                  <a:lnTo>
                    <a:pt x="4014" y="744"/>
                  </a:lnTo>
                  <a:lnTo>
                    <a:pt x="4014" y="744"/>
                  </a:lnTo>
                  <a:lnTo>
                    <a:pt x="4014" y="747"/>
                  </a:lnTo>
                  <a:lnTo>
                    <a:pt x="4016" y="747"/>
                  </a:lnTo>
                  <a:lnTo>
                    <a:pt x="4016" y="756"/>
                  </a:lnTo>
                  <a:lnTo>
                    <a:pt x="4018" y="756"/>
                  </a:lnTo>
                  <a:lnTo>
                    <a:pt x="4018" y="758"/>
                  </a:lnTo>
                  <a:lnTo>
                    <a:pt x="4020" y="758"/>
                  </a:lnTo>
                  <a:lnTo>
                    <a:pt x="4020" y="761"/>
                  </a:lnTo>
                  <a:lnTo>
                    <a:pt x="4021" y="761"/>
                  </a:lnTo>
                  <a:lnTo>
                    <a:pt x="4021" y="775"/>
                  </a:lnTo>
                  <a:lnTo>
                    <a:pt x="4021" y="775"/>
                  </a:lnTo>
                  <a:lnTo>
                    <a:pt x="4020" y="777"/>
                  </a:lnTo>
                  <a:lnTo>
                    <a:pt x="4021" y="779"/>
                  </a:lnTo>
                  <a:lnTo>
                    <a:pt x="4023" y="779"/>
                  </a:lnTo>
                  <a:lnTo>
                    <a:pt x="4023" y="782"/>
                  </a:lnTo>
                  <a:lnTo>
                    <a:pt x="4023" y="787"/>
                  </a:lnTo>
                  <a:lnTo>
                    <a:pt x="4027" y="787"/>
                  </a:lnTo>
                  <a:lnTo>
                    <a:pt x="4028" y="786"/>
                  </a:lnTo>
                  <a:lnTo>
                    <a:pt x="4028" y="786"/>
                  </a:lnTo>
                  <a:lnTo>
                    <a:pt x="4028" y="784"/>
                  </a:lnTo>
                  <a:lnTo>
                    <a:pt x="4030" y="782"/>
                  </a:lnTo>
                  <a:lnTo>
                    <a:pt x="4035" y="782"/>
                  </a:lnTo>
                  <a:lnTo>
                    <a:pt x="4037" y="779"/>
                  </a:lnTo>
                  <a:lnTo>
                    <a:pt x="4039" y="779"/>
                  </a:lnTo>
                  <a:lnTo>
                    <a:pt x="4039" y="777"/>
                  </a:lnTo>
                  <a:lnTo>
                    <a:pt x="4048" y="770"/>
                  </a:lnTo>
                  <a:lnTo>
                    <a:pt x="4048" y="749"/>
                  </a:lnTo>
                  <a:lnTo>
                    <a:pt x="4051" y="749"/>
                  </a:lnTo>
                  <a:lnTo>
                    <a:pt x="4053" y="749"/>
                  </a:lnTo>
                  <a:lnTo>
                    <a:pt x="4053" y="747"/>
                  </a:lnTo>
                  <a:lnTo>
                    <a:pt x="4053" y="747"/>
                  </a:lnTo>
                  <a:lnTo>
                    <a:pt x="4065" y="745"/>
                  </a:lnTo>
                  <a:lnTo>
                    <a:pt x="4065" y="740"/>
                  </a:lnTo>
                  <a:lnTo>
                    <a:pt x="4065" y="735"/>
                  </a:lnTo>
                  <a:lnTo>
                    <a:pt x="4065" y="728"/>
                  </a:lnTo>
                  <a:lnTo>
                    <a:pt x="4067" y="726"/>
                  </a:lnTo>
                  <a:lnTo>
                    <a:pt x="4068" y="723"/>
                  </a:lnTo>
                  <a:lnTo>
                    <a:pt x="4070" y="723"/>
                  </a:lnTo>
                  <a:lnTo>
                    <a:pt x="4070" y="719"/>
                  </a:lnTo>
                  <a:lnTo>
                    <a:pt x="4074" y="717"/>
                  </a:lnTo>
                  <a:lnTo>
                    <a:pt x="4074" y="716"/>
                  </a:lnTo>
                  <a:lnTo>
                    <a:pt x="4077" y="714"/>
                  </a:lnTo>
                  <a:lnTo>
                    <a:pt x="4077" y="712"/>
                  </a:lnTo>
                  <a:lnTo>
                    <a:pt x="4079" y="712"/>
                  </a:lnTo>
                  <a:lnTo>
                    <a:pt x="4079" y="712"/>
                  </a:lnTo>
                  <a:lnTo>
                    <a:pt x="4081" y="711"/>
                  </a:lnTo>
                  <a:lnTo>
                    <a:pt x="4081" y="711"/>
                  </a:lnTo>
                  <a:lnTo>
                    <a:pt x="4084" y="711"/>
                  </a:lnTo>
                  <a:lnTo>
                    <a:pt x="4088" y="711"/>
                  </a:lnTo>
                  <a:lnTo>
                    <a:pt x="4089" y="712"/>
                  </a:lnTo>
                  <a:lnTo>
                    <a:pt x="4091" y="712"/>
                  </a:lnTo>
                  <a:lnTo>
                    <a:pt x="4093" y="712"/>
                  </a:lnTo>
                  <a:lnTo>
                    <a:pt x="4095" y="711"/>
                  </a:lnTo>
                  <a:lnTo>
                    <a:pt x="4095" y="709"/>
                  </a:lnTo>
                  <a:lnTo>
                    <a:pt x="4096" y="709"/>
                  </a:lnTo>
                  <a:lnTo>
                    <a:pt x="4098" y="705"/>
                  </a:lnTo>
                  <a:lnTo>
                    <a:pt x="4100" y="705"/>
                  </a:lnTo>
                  <a:lnTo>
                    <a:pt x="4098" y="702"/>
                  </a:lnTo>
                  <a:lnTo>
                    <a:pt x="4096" y="698"/>
                  </a:lnTo>
                  <a:lnTo>
                    <a:pt x="4095" y="695"/>
                  </a:lnTo>
                  <a:lnTo>
                    <a:pt x="4091" y="693"/>
                  </a:lnTo>
                  <a:lnTo>
                    <a:pt x="4093" y="688"/>
                  </a:lnTo>
                  <a:lnTo>
                    <a:pt x="4093" y="688"/>
                  </a:lnTo>
                  <a:lnTo>
                    <a:pt x="4093" y="676"/>
                  </a:lnTo>
                  <a:lnTo>
                    <a:pt x="4105" y="670"/>
                  </a:lnTo>
                  <a:lnTo>
                    <a:pt x="4105" y="669"/>
                  </a:lnTo>
                  <a:lnTo>
                    <a:pt x="4107" y="669"/>
                  </a:lnTo>
                  <a:lnTo>
                    <a:pt x="4110" y="670"/>
                  </a:lnTo>
                  <a:lnTo>
                    <a:pt x="4110" y="672"/>
                  </a:lnTo>
                  <a:lnTo>
                    <a:pt x="4114" y="672"/>
                  </a:lnTo>
                  <a:lnTo>
                    <a:pt x="4114" y="670"/>
                  </a:lnTo>
                  <a:lnTo>
                    <a:pt x="4117" y="669"/>
                  </a:lnTo>
                  <a:lnTo>
                    <a:pt x="4117" y="662"/>
                  </a:lnTo>
                  <a:lnTo>
                    <a:pt x="4107" y="662"/>
                  </a:lnTo>
                  <a:lnTo>
                    <a:pt x="4107" y="658"/>
                  </a:lnTo>
                  <a:lnTo>
                    <a:pt x="4107" y="656"/>
                  </a:lnTo>
                  <a:lnTo>
                    <a:pt x="4105" y="655"/>
                  </a:lnTo>
                  <a:lnTo>
                    <a:pt x="4103" y="651"/>
                  </a:lnTo>
                  <a:lnTo>
                    <a:pt x="4103" y="649"/>
                  </a:lnTo>
                  <a:lnTo>
                    <a:pt x="4105" y="649"/>
                  </a:lnTo>
                  <a:lnTo>
                    <a:pt x="4107" y="639"/>
                  </a:lnTo>
                  <a:lnTo>
                    <a:pt x="4112" y="635"/>
                  </a:lnTo>
                  <a:lnTo>
                    <a:pt x="4114" y="627"/>
                  </a:lnTo>
                  <a:lnTo>
                    <a:pt x="4112" y="625"/>
                  </a:lnTo>
                  <a:lnTo>
                    <a:pt x="4110" y="623"/>
                  </a:lnTo>
                  <a:lnTo>
                    <a:pt x="4107" y="623"/>
                  </a:lnTo>
                  <a:lnTo>
                    <a:pt x="4105" y="623"/>
                  </a:lnTo>
                  <a:lnTo>
                    <a:pt x="4105" y="625"/>
                  </a:lnTo>
                  <a:lnTo>
                    <a:pt x="4102" y="623"/>
                  </a:lnTo>
                  <a:lnTo>
                    <a:pt x="4100" y="620"/>
                  </a:lnTo>
                  <a:lnTo>
                    <a:pt x="4098" y="620"/>
                  </a:lnTo>
                  <a:lnTo>
                    <a:pt x="4098" y="614"/>
                  </a:lnTo>
                  <a:lnTo>
                    <a:pt x="4100" y="611"/>
                  </a:lnTo>
                  <a:lnTo>
                    <a:pt x="4102" y="608"/>
                  </a:lnTo>
                  <a:lnTo>
                    <a:pt x="4103" y="604"/>
                  </a:lnTo>
                  <a:lnTo>
                    <a:pt x="4107" y="602"/>
                  </a:lnTo>
                  <a:lnTo>
                    <a:pt x="4109" y="599"/>
                  </a:lnTo>
                  <a:lnTo>
                    <a:pt x="4109" y="599"/>
                  </a:lnTo>
                  <a:lnTo>
                    <a:pt x="4110" y="597"/>
                  </a:lnTo>
                  <a:lnTo>
                    <a:pt x="4110" y="594"/>
                  </a:lnTo>
                  <a:lnTo>
                    <a:pt x="4112" y="594"/>
                  </a:lnTo>
                  <a:lnTo>
                    <a:pt x="4112" y="594"/>
                  </a:lnTo>
                  <a:lnTo>
                    <a:pt x="4114" y="594"/>
                  </a:lnTo>
                  <a:lnTo>
                    <a:pt x="4116" y="592"/>
                  </a:lnTo>
                  <a:lnTo>
                    <a:pt x="4116" y="588"/>
                  </a:lnTo>
                  <a:lnTo>
                    <a:pt x="4119" y="588"/>
                  </a:lnTo>
                  <a:lnTo>
                    <a:pt x="4117" y="581"/>
                  </a:lnTo>
                  <a:lnTo>
                    <a:pt x="4121" y="581"/>
                  </a:lnTo>
                  <a:lnTo>
                    <a:pt x="4123" y="578"/>
                  </a:lnTo>
                  <a:lnTo>
                    <a:pt x="4123" y="576"/>
                  </a:lnTo>
                  <a:lnTo>
                    <a:pt x="4124" y="574"/>
                  </a:lnTo>
                  <a:lnTo>
                    <a:pt x="4124" y="573"/>
                  </a:lnTo>
                  <a:lnTo>
                    <a:pt x="4130" y="573"/>
                  </a:lnTo>
                  <a:lnTo>
                    <a:pt x="4130" y="576"/>
                  </a:lnTo>
                  <a:lnTo>
                    <a:pt x="4133" y="574"/>
                  </a:lnTo>
                  <a:lnTo>
                    <a:pt x="4135" y="574"/>
                  </a:lnTo>
                  <a:lnTo>
                    <a:pt x="4138" y="576"/>
                  </a:lnTo>
                  <a:lnTo>
                    <a:pt x="4138" y="578"/>
                  </a:lnTo>
                  <a:lnTo>
                    <a:pt x="4142" y="578"/>
                  </a:lnTo>
                  <a:lnTo>
                    <a:pt x="4142" y="576"/>
                  </a:lnTo>
                  <a:lnTo>
                    <a:pt x="4144" y="576"/>
                  </a:lnTo>
                  <a:lnTo>
                    <a:pt x="4144" y="573"/>
                  </a:lnTo>
                  <a:lnTo>
                    <a:pt x="4147" y="571"/>
                  </a:lnTo>
                  <a:lnTo>
                    <a:pt x="4151" y="569"/>
                  </a:lnTo>
                  <a:lnTo>
                    <a:pt x="4154" y="566"/>
                  </a:lnTo>
                  <a:lnTo>
                    <a:pt x="4158" y="562"/>
                  </a:lnTo>
                  <a:lnTo>
                    <a:pt x="4159" y="560"/>
                  </a:lnTo>
                  <a:lnTo>
                    <a:pt x="4161" y="560"/>
                  </a:lnTo>
                  <a:lnTo>
                    <a:pt x="4161" y="560"/>
                  </a:lnTo>
                  <a:lnTo>
                    <a:pt x="4159" y="562"/>
                  </a:lnTo>
                  <a:lnTo>
                    <a:pt x="4159" y="566"/>
                  </a:lnTo>
                  <a:lnTo>
                    <a:pt x="4158" y="569"/>
                  </a:lnTo>
                  <a:lnTo>
                    <a:pt x="4158" y="573"/>
                  </a:lnTo>
                  <a:lnTo>
                    <a:pt x="4158" y="576"/>
                  </a:lnTo>
                  <a:lnTo>
                    <a:pt x="4159" y="580"/>
                  </a:lnTo>
                  <a:lnTo>
                    <a:pt x="4161" y="580"/>
                  </a:lnTo>
                  <a:lnTo>
                    <a:pt x="4163" y="578"/>
                  </a:lnTo>
                  <a:lnTo>
                    <a:pt x="4164" y="578"/>
                  </a:lnTo>
                  <a:lnTo>
                    <a:pt x="4164" y="576"/>
                  </a:lnTo>
                  <a:lnTo>
                    <a:pt x="4166" y="574"/>
                  </a:lnTo>
                  <a:lnTo>
                    <a:pt x="4168" y="573"/>
                  </a:lnTo>
                  <a:lnTo>
                    <a:pt x="4170" y="573"/>
                  </a:lnTo>
                  <a:lnTo>
                    <a:pt x="4170" y="569"/>
                  </a:lnTo>
                  <a:lnTo>
                    <a:pt x="4173" y="569"/>
                  </a:lnTo>
                  <a:lnTo>
                    <a:pt x="4173" y="566"/>
                  </a:lnTo>
                  <a:lnTo>
                    <a:pt x="4173" y="564"/>
                  </a:lnTo>
                  <a:lnTo>
                    <a:pt x="4173" y="560"/>
                  </a:lnTo>
                  <a:lnTo>
                    <a:pt x="4177" y="562"/>
                  </a:lnTo>
                  <a:lnTo>
                    <a:pt x="4177" y="560"/>
                  </a:lnTo>
                  <a:lnTo>
                    <a:pt x="4178" y="560"/>
                  </a:lnTo>
                  <a:lnTo>
                    <a:pt x="4180" y="560"/>
                  </a:lnTo>
                  <a:lnTo>
                    <a:pt x="4182" y="560"/>
                  </a:lnTo>
                  <a:lnTo>
                    <a:pt x="4182" y="557"/>
                  </a:lnTo>
                  <a:lnTo>
                    <a:pt x="4185" y="557"/>
                  </a:lnTo>
                  <a:lnTo>
                    <a:pt x="4189" y="555"/>
                  </a:lnTo>
                  <a:lnTo>
                    <a:pt x="4191" y="557"/>
                  </a:lnTo>
                  <a:lnTo>
                    <a:pt x="4194" y="557"/>
                  </a:lnTo>
                  <a:lnTo>
                    <a:pt x="4194" y="559"/>
                  </a:lnTo>
                  <a:lnTo>
                    <a:pt x="4196" y="559"/>
                  </a:lnTo>
                  <a:lnTo>
                    <a:pt x="4196" y="560"/>
                  </a:lnTo>
                  <a:lnTo>
                    <a:pt x="4198" y="560"/>
                  </a:lnTo>
                  <a:lnTo>
                    <a:pt x="4201" y="564"/>
                  </a:lnTo>
                  <a:lnTo>
                    <a:pt x="4206" y="564"/>
                  </a:lnTo>
                  <a:lnTo>
                    <a:pt x="4206" y="564"/>
                  </a:lnTo>
                  <a:lnTo>
                    <a:pt x="4206" y="564"/>
                  </a:lnTo>
                  <a:lnTo>
                    <a:pt x="4206" y="571"/>
                  </a:lnTo>
                  <a:lnTo>
                    <a:pt x="4210" y="571"/>
                  </a:lnTo>
                  <a:lnTo>
                    <a:pt x="4212" y="573"/>
                  </a:lnTo>
                  <a:lnTo>
                    <a:pt x="4213" y="574"/>
                  </a:lnTo>
                  <a:lnTo>
                    <a:pt x="4213" y="576"/>
                  </a:lnTo>
                  <a:lnTo>
                    <a:pt x="4219" y="578"/>
                  </a:lnTo>
                  <a:lnTo>
                    <a:pt x="4222" y="566"/>
                  </a:lnTo>
                  <a:lnTo>
                    <a:pt x="4224" y="566"/>
                  </a:lnTo>
                  <a:lnTo>
                    <a:pt x="4226" y="564"/>
                  </a:lnTo>
                  <a:lnTo>
                    <a:pt x="4227" y="562"/>
                  </a:lnTo>
                  <a:lnTo>
                    <a:pt x="4227" y="559"/>
                  </a:lnTo>
                  <a:lnTo>
                    <a:pt x="4233" y="559"/>
                  </a:lnTo>
                  <a:lnTo>
                    <a:pt x="4234" y="557"/>
                  </a:lnTo>
                  <a:lnTo>
                    <a:pt x="4236" y="555"/>
                  </a:lnTo>
                  <a:lnTo>
                    <a:pt x="4238" y="555"/>
                  </a:lnTo>
                  <a:lnTo>
                    <a:pt x="4238" y="553"/>
                  </a:lnTo>
                  <a:lnTo>
                    <a:pt x="4236" y="552"/>
                  </a:lnTo>
                  <a:lnTo>
                    <a:pt x="4236" y="550"/>
                  </a:lnTo>
                  <a:lnTo>
                    <a:pt x="4240" y="550"/>
                  </a:lnTo>
                  <a:lnTo>
                    <a:pt x="4240" y="548"/>
                  </a:lnTo>
                  <a:lnTo>
                    <a:pt x="4241" y="548"/>
                  </a:lnTo>
                  <a:lnTo>
                    <a:pt x="4241" y="548"/>
                  </a:lnTo>
                  <a:lnTo>
                    <a:pt x="4243" y="548"/>
                  </a:lnTo>
                  <a:lnTo>
                    <a:pt x="4247" y="548"/>
                  </a:lnTo>
                  <a:lnTo>
                    <a:pt x="4248" y="546"/>
                  </a:lnTo>
                  <a:lnTo>
                    <a:pt x="4250" y="545"/>
                  </a:lnTo>
                  <a:lnTo>
                    <a:pt x="4252" y="545"/>
                  </a:lnTo>
                  <a:lnTo>
                    <a:pt x="4250" y="543"/>
                  </a:lnTo>
                  <a:lnTo>
                    <a:pt x="4248" y="541"/>
                  </a:lnTo>
                  <a:lnTo>
                    <a:pt x="4248" y="541"/>
                  </a:lnTo>
                  <a:lnTo>
                    <a:pt x="4248" y="539"/>
                  </a:lnTo>
                  <a:lnTo>
                    <a:pt x="4252" y="539"/>
                  </a:lnTo>
                  <a:lnTo>
                    <a:pt x="4254" y="541"/>
                  </a:lnTo>
                  <a:lnTo>
                    <a:pt x="4257" y="543"/>
                  </a:lnTo>
                  <a:lnTo>
                    <a:pt x="4259" y="539"/>
                  </a:lnTo>
                  <a:lnTo>
                    <a:pt x="4260" y="539"/>
                  </a:lnTo>
                  <a:lnTo>
                    <a:pt x="4260" y="536"/>
                  </a:lnTo>
                  <a:lnTo>
                    <a:pt x="4259" y="534"/>
                  </a:lnTo>
                  <a:lnTo>
                    <a:pt x="4259" y="532"/>
                  </a:lnTo>
                  <a:lnTo>
                    <a:pt x="4260" y="532"/>
                  </a:lnTo>
                  <a:lnTo>
                    <a:pt x="4262" y="534"/>
                  </a:lnTo>
                  <a:lnTo>
                    <a:pt x="4264" y="536"/>
                  </a:lnTo>
                  <a:lnTo>
                    <a:pt x="4266" y="534"/>
                  </a:lnTo>
                  <a:lnTo>
                    <a:pt x="4267" y="534"/>
                  </a:lnTo>
                  <a:lnTo>
                    <a:pt x="4269" y="532"/>
                  </a:lnTo>
                  <a:lnTo>
                    <a:pt x="4269" y="532"/>
                  </a:lnTo>
                  <a:lnTo>
                    <a:pt x="4271" y="532"/>
                  </a:lnTo>
                  <a:lnTo>
                    <a:pt x="4273" y="531"/>
                  </a:lnTo>
                  <a:lnTo>
                    <a:pt x="4276" y="531"/>
                  </a:lnTo>
                  <a:lnTo>
                    <a:pt x="4276" y="529"/>
                  </a:lnTo>
                  <a:lnTo>
                    <a:pt x="4278" y="529"/>
                  </a:lnTo>
                  <a:lnTo>
                    <a:pt x="4278" y="527"/>
                  </a:lnTo>
                  <a:lnTo>
                    <a:pt x="4285" y="527"/>
                  </a:lnTo>
                  <a:lnTo>
                    <a:pt x="4285" y="525"/>
                  </a:lnTo>
                  <a:lnTo>
                    <a:pt x="4288" y="525"/>
                  </a:lnTo>
                  <a:lnTo>
                    <a:pt x="4288" y="524"/>
                  </a:lnTo>
                  <a:lnTo>
                    <a:pt x="4290" y="524"/>
                  </a:lnTo>
                  <a:lnTo>
                    <a:pt x="4290" y="522"/>
                  </a:lnTo>
                  <a:lnTo>
                    <a:pt x="4294" y="522"/>
                  </a:lnTo>
                  <a:lnTo>
                    <a:pt x="4294" y="522"/>
                  </a:lnTo>
                  <a:lnTo>
                    <a:pt x="4297" y="522"/>
                  </a:lnTo>
                  <a:lnTo>
                    <a:pt x="4297" y="518"/>
                  </a:lnTo>
                  <a:lnTo>
                    <a:pt x="4299" y="518"/>
                  </a:lnTo>
                  <a:lnTo>
                    <a:pt x="4299" y="518"/>
                  </a:lnTo>
                  <a:lnTo>
                    <a:pt x="4308" y="517"/>
                  </a:lnTo>
                  <a:lnTo>
                    <a:pt x="4308" y="515"/>
                  </a:lnTo>
                  <a:lnTo>
                    <a:pt x="4309" y="515"/>
                  </a:lnTo>
                  <a:lnTo>
                    <a:pt x="4309" y="515"/>
                  </a:lnTo>
                  <a:lnTo>
                    <a:pt x="4311" y="515"/>
                  </a:lnTo>
                  <a:lnTo>
                    <a:pt x="4311" y="517"/>
                  </a:lnTo>
                  <a:lnTo>
                    <a:pt x="4311" y="517"/>
                  </a:lnTo>
                  <a:lnTo>
                    <a:pt x="4323" y="515"/>
                  </a:lnTo>
                  <a:lnTo>
                    <a:pt x="4323" y="515"/>
                  </a:lnTo>
                  <a:lnTo>
                    <a:pt x="4327" y="515"/>
                  </a:lnTo>
                  <a:lnTo>
                    <a:pt x="4327" y="518"/>
                  </a:lnTo>
                  <a:lnTo>
                    <a:pt x="4330" y="518"/>
                  </a:lnTo>
                  <a:lnTo>
                    <a:pt x="4330" y="518"/>
                  </a:lnTo>
                  <a:lnTo>
                    <a:pt x="4337" y="518"/>
                  </a:lnTo>
                  <a:lnTo>
                    <a:pt x="4339" y="520"/>
                  </a:lnTo>
                  <a:lnTo>
                    <a:pt x="4341" y="518"/>
                  </a:lnTo>
                  <a:lnTo>
                    <a:pt x="4343" y="517"/>
                  </a:lnTo>
                  <a:lnTo>
                    <a:pt x="4344" y="513"/>
                  </a:lnTo>
                  <a:lnTo>
                    <a:pt x="4346" y="513"/>
                  </a:lnTo>
                  <a:lnTo>
                    <a:pt x="4346" y="512"/>
                  </a:lnTo>
                  <a:lnTo>
                    <a:pt x="4344" y="512"/>
                  </a:lnTo>
                  <a:lnTo>
                    <a:pt x="4344" y="505"/>
                  </a:lnTo>
                  <a:lnTo>
                    <a:pt x="4339" y="503"/>
                  </a:lnTo>
                  <a:lnTo>
                    <a:pt x="4339" y="503"/>
                  </a:lnTo>
                  <a:lnTo>
                    <a:pt x="4337" y="503"/>
                  </a:lnTo>
                  <a:lnTo>
                    <a:pt x="4337" y="501"/>
                  </a:lnTo>
                  <a:lnTo>
                    <a:pt x="4337" y="499"/>
                  </a:lnTo>
                  <a:lnTo>
                    <a:pt x="4339" y="498"/>
                  </a:lnTo>
                  <a:lnTo>
                    <a:pt x="4337" y="498"/>
                  </a:lnTo>
                  <a:lnTo>
                    <a:pt x="4337" y="496"/>
                  </a:lnTo>
                  <a:lnTo>
                    <a:pt x="4336" y="496"/>
                  </a:lnTo>
                  <a:lnTo>
                    <a:pt x="4336" y="489"/>
                  </a:lnTo>
                  <a:lnTo>
                    <a:pt x="4332" y="489"/>
                  </a:lnTo>
                  <a:lnTo>
                    <a:pt x="4332" y="485"/>
                  </a:lnTo>
                  <a:lnTo>
                    <a:pt x="4330" y="482"/>
                  </a:lnTo>
                  <a:lnTo>
                    <a:pt x="4327" y="475"/>
                  </a:lnTo>
                  <a:lnTo>
                    <a:pt x="4323" y="477"/>
                  </a:lnTo>
                  <a:lnTo>
                    <a:pt x="4322" y="478"/>
                  </a:lnTo>
                  <a:lnTo>
                    <a:pt x="4318" y="478"/>
                  </a:lnTo>
                  <a:lnTo>
                    <a:pt x="4318" y="477"/>
                  </a:lnTo>
                  <a:lnTo>
                    <a:pt x="4316" y="477"/>
                  </a:lnTo>
                  <a:lnTo>
                    <a:pt x="4316" y="475"/>
                  </a:lnTo>
                  <a:lnTo>
                    <a:pt x="4316" y="475"/>
                  </a:lnTo>
                  <a:lnTo>
                    <a:pt x="4318" y="475"/>
                  </a:lnTo>
                  <a:lnTo>
                    <a:pt x="4318" y="473"/>
                  </a:lnTo>
                  <a:lnTo>
                    <a:pt x="4318" y="471"/>
                  </a:lnTo>
                  <a:lnTo>
                    <a:pt x="4322" y="470"/>
                  </a:lnTo>
                  <a:lnTo>
                    <a:pt x="4322" y="468"/>
                  </a:lnTo>
                  <a:lnTo>
                    <a:pt x="4320" y="468"/>
                  </a:lnTo>
                  <a:lnTo>
                    <a:pt x="4320" y="466"/>
                  </a:lnTo>
                  <a:lnTo>
                    <a:pt x="4318" y="468"/>
                  </a:lnTo>
                  <a:lnTo>
                    <a:pt x="4318" y="470"/>
                  </a:lnTo>
                  <a:lnTo>
                    <a:pt x="4313" y="470"/>
                  </a:lnTo>
                  <a:lnTo>
                    <a:pt x="4313" y="468"/>
                  </a:lnTo>
                  <a:lnTo>
                    <a:pt x="4311" y="466"/>
                  </a:lnTo>
                  <a:lnTo>
                    <a:pt x="4308" y="466"/>
                  </a:lnTo>
                  <a:lnTo>
                    <a:pt x="4306" y="464"/>
                  </a:lnTo>
                  <a:lnTo>
                    <a:pt x="4302" y="466"/>
                  </a:lnTo>
                  <a:lnTo>
                    <a:pt x="4299" y="466"/>
                  </a:lnTo>
                  <a:lnTo>
                    <a:pt x="4299" y="464"/>
                  </a:lnTo>
                  <a:lnTo>
                    <a:pt x="4302" y="464"/>
                  </a:lnTo>
                  <a:lnTo>
                    <a:pt x="4302" y="463"/>
                  </a:lnTo>
                  <a:lnTo>
                    <a:pt x="4316" y="464"/>
                  </a:lnTo>
                  <a:lnTo>
                    <a:pt x="4316" y="461"/>
                  </a:lnTo>
                  <a:lnTo>
                    <a:pt x="4318" y="461"/>
                  </a:lnTo>
                  <a:lnTo>
                    <a:pt x="4318" y="463"/>
                  </a:lnTo>
                  <a:lnTo>
                    <a:pt x="4320" y="463"/>
                  </a:lnTo>
                  <a:lnTo>
                    <a:pt x="4322" y="463"/>
                  </a:lnTo>
                  <a:lnTo>
                    <a:pt x="4323" y="464"/>
                  </a:lnTo>
                  <a:lnTo>
                    <a:pt x="4323" y="464"/>
                  </a:lnTo>
                  <a:lnTo>
                    <a:pt x="4325" y="464"/>
                  </a:lnTo>
                  <a:lnTo>
                    <a:pt x="4325" y="466"/>
                  </a:lnTo>
                  <a:lnTo>
                    <a:pt x="4341" y="468"/>
                  </a:lnTo>
                  <a:lnTo>
                    <a:pt x="4341" y="468"/>
                  </a:lnTo>
                  <a:lnTo>
                    <a:pt x="4344" y="468"/>
                  </a:lnTo>
                  <a:lnTo>
                    <a:pt x="4344" y="466"/>
                  </a:lnTo>
                  <a:lnTo>
                    <a:pt x="4346" y="466"/>
                  </a:lnTo>
                  <a:lnTo>
                    <a:pt x="4348" y="466"/>
                  </a:lnTo>
                  <a:lnTo>
                    <a:pt x="4348" y="468"/>
                  </a:lnTo>
                  <a:lnTo>
                    <a:pt x="4348" y="466"/>
                  </a:lnTo>
                  <a:lnTo>
                    <a:pt x="4351" y="466"/>
                  </a:lnTo>
                  <a:lnTo>
                    <a:pt x="4351" y="464"/>
                  </a:lnTo>
                  <a:lnTo>
                    <a:pt x="4353" y="464"/>
                  </a:lnTo>
                  <a:lnTo>
                    <a:pt x="4353" y="463"/>
                  </a:lnTo>
                  <a:lnTo>
                    <a:pt x="4356" y="463"/>
                  </a:lnTo>
                  <a:lnTo>
                    <a:pt x="4356" y="461"/>
                  </a:lnTo>
                  <a:lnTo>
                    <a:pt x="4360" y="461"/>
                  </a:lnTo>
                  <a:lnTo>
                    <a:pt x="4360" y="457"/>
                  </a:lnTo>
                  <a:lnTo>
                    <a:pt x="4360" y="454"/>
                  </a:lnTo>
                  <a:lnTo>
                    <a:pt x="4362" y="450"/>
                  </a:lnTo>
                  <a:lnTo>
                    <a:pt x="4365" y="449"/>
                  </a:lnTo>
                  <a:lnTo>
                    <a:pt x="4365" y="447"/>
                  </a:lnTo>
                  <a:lnTo>
                    <a:pt x="4363" y="445"/>
                  </a:lnTo>
                  <a:lnTo>
                    <a:pt x="4363" y="443"/>
                  </a:lnTo>
                  <a:lnTo>
                    <a:pt x="4360" y="443"/>
                  </a:lnTo>
                  <a:lnTo>
                    <a:pt x="4358" y="440"/>
                  </a:lnTo>
                  <a:lnTo>
                    <a:pt x="4358" y="440"/>
                  </a:lnTo>
                  <a:lnTo>
                    <a:pt x="4358" y="440"/>
                  </a:lnTo>
                  <a:lnTo>
                    <a:pt x="4356" y="438"/>
                  </a:lnTo>
                  <a:lnTo>
                    <a:pt x="4358" y="438"/>
                  </a:lnTo>
                  <a:lnTo>
                    <a:pt x="4358" y="438"/>
                  </a:lnTo>
                  <a:lnTo>
                    <a:pt x="4358" y="436"/>
                  </a:lnTo>
                  <a:lnTo>
                    <a:pt x="4360" y="436"/>
                  </a:lnTo>
                  <a:lnTo>
                    <a:pt x="4360" y="433"/>
                  </a:lnTo>
                  <a:lnTo>
                    <a:pt x="4360" y="431"/>
                  </a:lnTo>
                  <a:lnTo>
                    <a:pt x="4360" y="428"/>
                  </a:lnTo>
                  <a:lnTo>
                    <a:pt x="4363" y="426"/>
                  </a:lnTo>
                  <a:lnTo>
                    <a:pt x="4363" y="426"/>
                  </a:lnTo>
                  <a:lnTo>
                    <a:pt x="4365" y="426"/>
                  </a:lnTo>
                  <a:lnTo>
                    <a:pt x="4369" y="426"/>
                  </a:lnTo>
                  <a:lnTo>
                    <a:pt x="4369" y="424"/>
                  </a:lnTo>
                  <a:lnTo>
                    <a:pt x="4370" y="424"/>
                  </a:lnTo>
                  <a:lnTo>
                    <a:pt x="4369" y="426"/>
                  </a:lnTo>
                  <a:lnTo>
                    <a:pt x="4369" y="428"/>
                  </a:lnTo>
                  <a:lnTo>
                    <a:pt x="4367" y="429"/>
                  </a:lnTo>
                  <a:lnTo>
                    <a:pt x="4367" y="433"/>
                  </a:lnTo>
                  <a:lnTo>
                    <a:pt x="4370" y="433"/>
                  </a:lnTo>
                  <a:lnTo>
                    <a:pt x="4369" y="440"/>
                  </a:lnTo>
                  <a:lnTo>
                    <a:pt x="4367" y="440"/>
                  </a:lnTo>
                  <a:lnTo>
                    <a:pt x="4367" y="447"/>
                  </a:lnTo>
                  <a:lnTo>
                    <a:pt x="4372" y="447"/>
                  </a:lnTo>
                  <a:lnTo>
                    <a:pt x="4374" y="449"/>
                  </a:lnTo>
                  <a:lnTo>
                    <a:pt x="4377" y="452"/>
                  </a:lnTo>
                  <a:lnTo>
                    <a:pt x="4381" y="450"/>
                  </a:lnTo>
                  <a:lnTo>
                    <a:pt x="4384" y="450"/>
                  </a:lnTo>
                  <a:lnTo>
                    <a:pt x="4386" y="449"/>
                  </a:lnTo>
                  <a:lnTo>
                    <a:pt x="4390" y="447"/>
                  </a:lnTo>
                  <a:lnTo>
                    <a:pt x="4391" y="445"/>
                  </a:lnTo>
                  <a:lnTo>
                    <a:pt x="4391" y="443"/>
                  </a:lnTo>
                  <a:lnTo>
                    <a:pt x="4393" y="443"/>
                  </a:lnTo>
                  <a:lnTo>
                    <a:pt x="4395" y="443"/>
                  </a:lnTo>
                  <a:lnTo>
                    <a:pt x="4395" y="445"/>
                  </a:lnTo>
                  <a:lnTo>
                    <a:pt x="4405" y="445"/>
                  </a:lnTo>
                  <a:lnTo>
                    <a:pt x="4409" y="449"/>
                  </a:lnTo>
                  <a:lnTo>
                    <a:pt x="4411" y="452"/>
                  </a:lnTo>
                  <a:lnTo>
                    <a:pt x="4412" y="456"/>
                  </a:lnTo>
                  <a:lnTo>
                    <a:pt x="4414" y="456"/>
                  </a:lnTo>
                  <a:lnTo>
                    <a:pt x="4414" y="457"/>
                  </a:lnTo>
                  <a:lnTo>
                    <a:pt x="4412" y="459"/>
                  </a:lnTo>
                  <a:lnTo>
                    <a:pt x="4412" y="461"/>
                  </a:lnTo>
                  <a:lnTo>
                    <a:pt x="4411" y="463"/>
                  </a:lnTo>
                  <a:lnTo>
                    <a:pt x="4416" y="466"/>
                  </a:lnTo>
                  <a:lnTo>
                    <a:pt x="4419" y="470"/>
                  </a:lnTo>
                  <a:lnTo>
                    <a:pt x="4423" y="470"/>
                  </a:lnTo>
                  <a:lnTo>
                    <a:pt x="4425" y="468"/>
                  </a:lnTo>
                  <a:lnTo>
                    <a:pt x="4426" y="468"/>
                  </a:lnTo>
                  <a:lnTo>
                    <a:pt x="4428" y="468"/>
                  </a:lnTo>
                  <a:lnTo>
                    <a:pt x="4430" y="468"/>
                  </a:lnTo>
                  <a:lnTo>
                    <a:pt x="4432" y="470"/>
                  </a:lnTo>
                  <a:lnTo>
                    <a:pt x="4432" y="470"/>
                  </a:lnTo>
                  <a:lnTo>
                    <a:pt x="4435" y="470"/>
                  </a:lnTo>
                  <a:lnTo>
                    <a:pt x="4437" y="473"/>
                  </a:lnTo>
                  <a:lnTo>
                    <a:pt x="4439" y="473"/>
                  </a:lnTo>
                  <a:lnTo>
                    <a:pt x="4440" y="475"/>
                  </a:lnTo>
                  <a:lnTo>
                    <a:pt x="4440" y="475"/>
                  </a:lnTo>
                  <a:lnTo>
                    <a:pt x="4440" y="477"/>
                  </a:lnTo>
                  <a:lnTo>
                    <a:pt x="4442" y="480"/>
                  </a:lnTo>
                  <a:lnTo>
                    <a:pt x="4446" y="478"/>
                  </a:lnTo>
                  <a:lnTo>
                    <a:pt x="4447" y="477"/>
                  </a:lnTo>
                  <a:lnTo>
                    <a:pt x="4449" y="477"/>
                  </a:lnTo>
                  <a:lnTo>
                    <a:pt x="4451" y="475"/>
                  </a:lnTo>
                  <a:lnTo>
                    <a:pt x="4452" y="473"/>
                  </a:lnTo>
                  <a:lnTo>
                    <a:pt x="4454" y="477"/>
                  </a:lnTo>
                  <a:lnTo>
                    <a:pt x="4454" y="478"/>
                  </a:lnTo>
                  <a:lnTo>
                    <a:pt x="4456" y="480"/>
                  </a:lnTo>
                  <a:lnTo>
                    <a:pt x="4459" y="482"/>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78" name="Freeform 9">
              <a:extLst>
                <a:ext uri="{FF2B5EF4-FFF2-40B4-BE49-F238E27FC236}">
                  <a16:creationId xmlns:a16="http://schemas.microsoft.com/office/drawing/2014/main" id="{37626244-8DD6-490A-8EF7-30F6666393BC}"/>
                </a:ext>
              </a:extLst>
            </p:cNvPr>
            <p:cNvSpPr>
              <a:spLocks noEditPoints="1"/>
            </p:cNvSpPr>
            <p:nvPr/>
          </p:nvSpPr>
          <p:spPr bwMode="auto">
            <a:xfrm>
              <a:off x="3484562" y="1687889"/>
              <a:ext cx="5105551" cy="2854994"/>
            </a:xfrm>
            <a:custGeom>
              <a:avLst/>
              <a:gdLst>
                <a:gd name="T0" fmla="*/ 1869 w 3573"/>
                <a:gd name="T1" fmla="*/ 485 h 1998"/>
                <a:gd name="T2" fmla="*/ 1911 w 3573"/>
                <a:gd name="T3" fmla="*/ 291 h 1998"/>
                <a:gd name="T4" fmla="*/ 2070 w 3573"/>
                <a:gd name="T5" fmla="*/ 495 h 1998"/>
                <a:gd name="T6" fmla="*/ 2126 w 3573"/>
                <a:gd name="T7" fmla="*/ 453 h 1998"/>
                <a:gd name="T8" fmla="*/ 2138 w 3573"/>
                <a:gd name="T9" fmla="*/ 431 h 1998"/>
                <a:gd name="T10" fmla="*/ 2199 w 3573"/>
                <a:gd name="T11" fmla="*/ 441 h 1998"/>
                <a:gd name="T12" fmla="*/ 2180 w 3573"/>
                <a:gd name="T13" fmla="*/ 406 h 1998"/>
                <a:gd name="T14" fmla="*/ 2236 w 3573"/>
                <a:gd name="T15" fmla="*/ 497 h 1998"/>
                <a:gd name="T16" fmla="*/ 2219 w 3573"/>
                <a:gd name="T17" fmla="*/ 480 h 1998"/>
                <a:gd name="T18" fmla="*/ 1880 w 3573"/>
                <a:gd name="T19" fmla="*/ 1396 h 1998"/>
                <a:gd name="T20" fmla="*/ 2192 w 3573"/>
                <a:gd name="T21" fmla="*/ 1571 h 1998"/>
                <a:gd name="T22" fmla="*/ 2121 w 3573"/>
                <a:gd name="T23" fmla="*/ 1614 h 1998"/>
                <a:gd name="T24" fmla="*/ 2086 w 3573"/>
                <a:gd name="T25" fmla="*/ 1805 h 1998"/>
                <a:gd name="T26" fmla="*/ 2096 w 3573"/>
                <a:gd name="T27" fmla="*/ 1681 h 1998"/>
                <a:gd name="T28" fmla="*/ 2098 w 3573"/>
                <a:gd name="T29" fmla="*/ 1756 h 1998"/>
                <a:gd name="T30" fmla="*/ 2103 w 3573"/>
                <a:gd name="T31" fmla="*/ 1738 h 1998"/>
                <a:gd name="T32" fmla="*/ 2147 w 3573"/>
                <a:gd name="T33" fmla="*/ 1780 h 1998"/>
                <a:gd name="T34" fmla="*/ 2163 w 3573"/>
                <a:gd name="T35" fmla="*/ 1813 h 1998"/>
                <a:gd name="T36" fmla="*/ 2175 w 3573"/>
                <a:gd name="T37" fmla="*/ 1719 h 1998"/>
                <a:gd name="T38" fmla="*/ 2170 w 3573"/>
                <a:gd name="T39" fmla="*/ 1665 h 1998"/>
                <a:gd name="T40" fmla="*/ 2142 w 3573"/>
                <a:gd name="T41" fmla="*/ 1698 h 1998"/>
                <a:gd name="T42" fmla="*/ 2131 w 3573"/>
                <a:gd name="T43" fmla="*/ 1661 h 1998"/>
                <a:gd name="T44" fmla="*/ 2143 w 3573"/>
                <a:gd name="T45" fmla="*/ 1106 h 1998"/>
                <a:gd name="T46" fmla="*/ 2294 w 3573"/>
                <a:gd name="T47" fmla="*/ 928 h 1998"/>
                <a:gd name="T48" fmla="*/ 2323 w 3573"/>
                <a:gd name="T49" fmla="*/ 954 h 1998"/>
                <a:gd name="T50" fmla="*/ 2437 w 3573"/>
                <a:gd name="T51" fmla="*/ 881 h 1998"/>
                <a:gd name="T52" fmla="*/ 2449 w 3573"/>
                <a:gd name="T53" fmla="*/ 930 h 1998"/>
                <a:gd name="T54" fmla="*/ 2381 w 3573"/>
                <a:gd name="T55" fmla="*/ 951 h 1998"/>
                <a:gd name="T56" fmla="*/ 2391 w 3573"/>
                <a:gd name="T57" fmla="*/ 888 h 1998"/>
                <a:gd name="T58" fmla="*/ 2356 w 3573"/>
                <a:gd name="T59" fmla="*/ 820 h 1998"/>
                <a:gd name="T60" fmla="*/ 2362 w 3573"/>
                <a:gd name="T61" fmla="*/ 778 h 1998"/>
                <a:gd name="T62" fmla="*/ 2395 w 3573"/>
                <a:gd name="T63" fmla="*/ 762 h 1998"/>
                <a:gd name="T64" fmla="*/ 2440 w 3573"/>
                <a:gd name="T65" fmla="*/ 773 h 1998"/>
                <a:gd name="T66" fmla="*/ 2425 w 3573"/>
                <a:gd name="T67" fmla="*/ 816 h 1998"/>
                <a:gd name="T68" fmla="*/ 2411 w 3573"/>
                <a:gd name="T69" fmla="*/ 804 h 1998"/>
                <a:gd name="T70" fmla="*/ 2411 w 3573"/>
                <a:gd name="T71" fmla="*/ 832 h 1998"/>
                <a:gd name="T72" fmla="*/ 2431 w 3573"/>
                <a:gd name="T73" fmla="*/ 865 h 1998"/>
                <a:gd name="T74" fmla="*/ 2541 w 3573"/>
                <a:gd name="T75" fmla="*/ 834 h 1998"/>
                <a:gd name="T76" fmla="*/ 2510 w 3573"/>
                <a:gd name="T77" fmla="*/ 825 h 1998"/>
                <a:gd name="T78" fmla="*/ 2538 w 3573"/>
                <a:gd name="T79" fmla="*/ 778 h 1998"/>
                <a:gd name="T80" fmla="*/ 2561 w 3573"/>
                <a:gd name="T81" fmla="*/ 806 h 1998"/>
                <a:gd name="T82" fmla="*/ 2815 w 3573"/>
                <a:gd name="T83" fmla="*/ 759 h 1998"/>
                <a:gd name="T84" fmla="*/ 2751 w 3573"/>
                <a:gd name="T85" fmla="*/ 775 h 1998"/>
                <a:gd name="T86" fmla="*/ 2721 w 3573"/>
                <a:gd name="T87" fmla="*/ 785 h 1998"/>
                <a:gd name="T88" fmla="*/ 2798 w 3573"/>
                <a:gd name="T89" fmla="*/ 759 h 1998"/>
                <a:gd name="T90" fmla="*/ 3009 w 3573"/>
                <a:gd name="T91" fmla="*/ 691 h 1998"/>
                <a:gd name="T92" fmla="*/ 3116 w 3573"/>
                <a:gd name="T93" fmla="*/ 963 h 1998"/>
                <a:gd name="T94" fmla="*/ 3140 w 3573"/>
                <a:gd name="T95" fmla="*/ 76 h 1998"/>
                <a:gd name="T96" fmla="*/ 3166 w 3573"/>
                <a:gd name="T97" fmla="*/ 47 h 1998"/>
                <a:gd name="T98" fmla="*/ 3245 w 3573"/>
                <a:gd name="T99" fmla="*/ 591 h 1998"/>
                <a:gd name="T100" fmla="*/ 3199 w 3573"/>
                <a:gd name="T101" fmla="*/ 649 h 1998"/>
                <a:gd name="T102" fmla="*/ 3193 w 3573"/>
                <a:gd name="T103" fmla="*/ 637 h 1998"/>
                <a:gd name="T104" fmla="*/ 3259 w 3573"/>
                <a:gd name="T105" fmla="*/ 120 h 1998"/>
                <a:gd name="T106" fmla="*/ 3395 w 3573"/>
                <a:gd name="T107" fmla="*/ 1078 h 1998"/>
                <a:gd name="T108" fmla="*/ 3566 w 3573"/>
                <a:gd name="T109" fmla="*/ 794 h 1998"/>
                <a:gd name="T110" fmla="*/ 14 w 3573"/>
                <a:gd name="T111" fmla="*/ 47 h 1998"/>
                <a:gd name="T112" fmla="*/ 21 w 3573"/>
                <a:gd name="T113" fmla="*/ 68 h 1998"/>
                <a:gd name="T114" fmla="*/ 79 w 3573"/>
                <a:gd name="T115" fmla="*/ 59 h 1998"/>
                <a:gd name="T116" fmla="*/ 49 w 3573"/>
                <a:gd name="T117" fmla="*/ 75 h 1998"/>
                <a:gd name="T118" fmla="*/ 115 w 3573"/>
                <a:gd name="T119" fmla="*/ 64 h 1998"/>
                <a:gd name="T120" fmla="*/ 147 w 3573"/>
                <a:gd name="T121" fmla="*/ 41 h 1998"/>
                <a:gd name="T122" fmla="*/ 121 w 3573"/>
                <a:gd name="T123" fmla="*/ 27 h 1998"/>
                <a:gd name="T124" fmla="*/ 112 w 3573"/>
                <a:gd name="T125" fmla="*/ 47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3" h="1998">
                  <a:moveTo>
                    <a:pt x="1794" y="401"/>
                  </a:moveTo>
                  <a:lnTo>
                    <a:pt x="1796" y="401"/>
                  </a:lnTo>
                  <a:lnTo>
                    <a:pt x="1796" y="401"/>
                  </a:lnTo>
                  <a:lnTo>
                    <a:pt x="1798" y="403"/>
                  </a:lnTo>
                  <a:lnTo>
                    <a:pt x="1796" y="401"/>
                  </a:lnTo>
                  <a:lnTo>
                    <a:pt x="1796" y="401"/>
                  </a:lnTo>
                  <a:lnTo>
                    <a:pt x="1794" y="401"/>
                  </a:lnTo>
                  <a:close/>
                  <a:moveTo>
                    <a:pt x="1880" y="488"/>
                  </a:moveTo>
                  <a:lnTo>
                    <a:pt x="1880" y="492"/>
                  </a:lnTo>
                  <a:lnTo>
                    <a:pt x="1878" y="492"/>
                  </a:lnTo>
                  <a:lnTo>
                    <a:pt x="1876" y="494"/>
                  </a:lnTo>
                  <a:lnTo>
                    <a:pt x="1875" y="495"/>
                  </a:lnTo>
                  <a:lnTo>
                    <a:pt x="1875" y="495"/>
                  </a:lnTo>
                  <a:lnTo>
                    <a:pt x="1871" y="499"/>
                  </a:lnTo>
                  <a:lnTo>
                    <a:pt x="1871" y="499"/>
                  </a:lnTo>
                  <a:lnTo>
                    <a:pt x="1868" y="499"/>
                  </a:lnTo>
                  <a:lnTo>
                    <a:pt x="1868" y="499"/>
                  </a:lnTo>
                  <a:lnTo>
                    <a:pt x="1866" y="501"/>
                  </a:lnTo>
                  <a:lnTo>
                    <a:pt x="1864" y="501"/>
                  </a:lnTo>
                  <a:lnTo>
                    <a:pt x="1861" y="501"/>
                  </a:lnTo>
                  <a:lnTo>
                    <a:pt x="1857" y="501"/>
                  </a:lnTo>
                  <a:lnTo>
                    <a:pt x="1857" y="499"/>
                  </a:lnTo>
                  <a:lnTo>
                    <a:pt x="1859" y="499"/>
                  </a:lnTo>
                  <a:lnTo>
                    <a:pt x="1859" y="494"/>
                  </a:lnTo>
                  <a:lnTo>
                    <a:pt x="1859" y="492"/>
                  </a:lnTo>
                  <a:lnTo>
                    <a:pt x="1861" y="490"/>
                  </a:lnTo>
                  <a:lnTo>
                    <a:pt x="1864" y="488"/>
                  </a:lnTo>
                  <a:lnTo>
                    <a:pt x="1864" y="488"/>
                  </a:lnTo>
                  <a:lnTo>
                    <a:pt x="1866" y="488"/>
                  </a:lnTo>
                  <a:lnTo>
                    <a:pt x="1868" y="488"/>
                  </a:lnTo>
                  <a:lnTo>
                    <a:pt x="1868" y="488"/>
                  </a:lnTo>
                  <a:lnTo>
                    <a:pt x="1869" y="485"/>
                  </a:lnTo>
                  <a:lnTo>
                    <a:pt x="1869" y="485"/>
                  </a:lnTo>
                  <a:lnTo>
                    <a:pt x="1869" y="480"/>
                  </a:lnTo>
                  <a:lnTo>
                    <a:pt x="1869" y="480"/>
                  </a:lnTo>
                  <a:lnTo>
                    <a:pt x="1869" y="476"/>
                  </a:lnTo>
                  <a:lnTo>
                    <a:pt x="1873" y="476"/>
                  </a:lnTo>
                  <a:lnTo>
                    <a:pt x="1873" y="480"/>
                  </a:lnTo>
                  <a:lnTo>
                    <a:pt x="1878" y="480"/>
                  </a:lnTo>
                  <a:lnTo>
                    <a:pt x="1880" y="483"/>
                  </a:lnTo>
                  <a:lnTo>
                    <a:pt x="1880" y="487"/>
                  </a:lnTo>
                  <a:lnTo>
                    <a:pt x="1880" y="488"/>
                  </a:lnTo>
                  <a:close/>
                  <a:moveTo>
                    <a:pt x="1889" y="321"/>
                  </a:moveTo>
                  <a:lnTo>
                    <a:pt x="1890" y="321"/>
                  </a:lnTo>
                  <a:lnTo>
                    <a:pt x="1890" y="322"/>
                  </a:lnTo>
                  <a:lnTo>
                    <a:pt x="1889" y="322"/>
                  </a:lnTo>
                  <a:lnTo>
                    <a:pt x="1889" y="321"/>
                  </a:lnTo>
                  <a:close/>
                  <a:moveTo>
                    <a:pt x="1890" y="501"/>
                  </a:moveTo>
                  <a:lnTo>
                    <a:pt x="1889" y="501"/>
                  </a:lnTo>
                  <a:lnTo>
                    <a:pt x="1889" y="507"/>
                  </a:lnTo>
                  <a:lnTo>
                    <a:pt x="1887" y="507"/>
                  </a:lnTo>
                  <a:lnTo>
                    <a:pt x="1887" y="511"/>
                  </a:lnTo>
                  <a:lnTo>
                    <a:pt x="1885" y="511"/>
                  </a:lnTo>
                  <a:lnTo>
                    <a:pt x="1887" y="502"/>
                  </a:lnTo>
                  <a:lnTo>
                    <a:pt x="1890" y="494"/>
                  </a:lnTo>
                  <a:lnTo>
                    <a:pt x="1892" y="492"/>
                  </a:lnTo>
                  <a:lnTo>
                    <a:pt x="1892" y="494"/>
                  </a:lnTo>
                  <a:lnTo>
                    <a:pt x="1894" y="494"/>
                  </a:lnTo>
                  <a:lnTo>
                    <a:pt x="1890" y="501"/>
                  </a:lnTo>
                  <a:close/>
                  <a:moveTo>
                    <a:pt x="1911" y="291"/>
                  </a:moveTo>
                  <a:lnTo>
                    <a:pt x="1913" y="293"/>
                  </a:lnTo>
                  <a:lnTo>
                    <a:pt x="1913" y="293"/>
                  </a:lnTo>
                  <a:lnTo>
                    <a:pt x="1913" y="293"/>
                  </a:lnTo>
                  <a:lnTo>
                    <a:pt x="1911" y="293"/>
                  </a:lnTo>
                  <a:lnTo>
                    <a:pt x="1911" y="293"/>
                  </a:lnTo>
                  <a:lnTo>
                    <a:pt x="1911" y="291"/>
                  </a:lnTo>
                  <a:close/>
                  <a:moveTo>
                    <a:pt x="1924" y="476"/>
                  </a:moveTo>
                  <a:lnTo>
                    <a:pt x="1920" y="478"/>
                  </a:lnTo>
                  <a:lnTo>
                    <a:pt x="1920" y="474"/>
                  </a:lnTo>
                  <a:lnTo>
                    <a:pt x="1924" y="474"/>
                  </a:lnTo>
                  <a:lnTo>
                    <a:pt x="1924" y="476"/>
                  </a:lnTo>
                  <a:close/>
                  <a:moveTo>
                    <a:pt x="1931" y="476"/>
                  </a:moveTo>
                  <a:lnTo>
                    <a:pt x="1931" y="478"/>
                  </a:lnTo>
                  <a:lnTo>
                    <a:pt x="1932" y="476"/>
                  </a:lnTo>
                  <a:lnTo>
                    <a:pt x="1934" y="476"/>
                  </a:lnTo>
                  <a:lnTo>
                    <a:pt x="1936" y="476"/>
                  </a:lnTo>
                  <a:lnTo>
                    <a:pt x="1936" y="476"/>
                  </a:lnTo>
                  <a:lnTo>
                    <a:pt x="1938" y="478"/>
                  </a:lnTo>
                  <a:lnTo>
                    <a:pt x="1939" y="480"/>
                  </a:lnTo>
                  <a:lnTo>
                    <a:pt x="1939" y="480"/>
                  </a:lnTo>
                  <a:lnTo>
                    <a:pt x="1927" y="480"/>
                  </a:lnTo>
                  <a:lnTo>
                    <a:pt x="1927" y="474"/>
                  </a:lnTo>
                  <a:lnTo>
                    <a:pt x="1931" y="476"/>
                  </a:lnTo>
                  <a:close/>
                  <a:moveTo>
                    <a:pt x="1812" y="616"/>
                  </a:moveTo>
                  <a:lnTo>
                    <a:pt x="1814" y="616"/>
                  </a:lnTo>
                  <a:lnTo>
                    <a:pt x="1814" y="616"/>
                  </a:lnTo>
                  <a:lnTo>
                    <a:pt x="1814" y="617"/>
                  </a:lnTo>
                  <a:lnTo>
                    <a:pt x="1812" y="617"/>
                  </a:lnTo>
                  <a:lnTo>
                    <a:pt x="1812" y="617"/>
                  </a:lnTo>
                  <a:lnTo>
                    <a:pt x="1812" y="616"/>
                  </a:lnTo>
                  <a:close/>
                  <a:moveTo>
                    <a:pt x="2075" y="509"/>
                  </a:moveTo>
                  <a:lnTo>
                    <a:pt x="2075" y="506"/>
                  </a:lnTo>
                  <a:lnTo>
                    <a:pt x="2074" y="506"/>
                  </a:lnTo>
                  <a:lnTo>
                    <a:pt x="2074" y="504"/>
                  </a:lnTo>
                  <a:lnTo>
                    <a:pt x="2072" y="504"/>
                  </a:lnTo>
                  <a:lnTo>
                    <a:pt x="2072" y="501"/>
                  </a:lnTo>
                  <a:lnTo>
                    <a:pt x="2072" y="499"/>
                  </a:lnTo>
                  <a:lnTo>
                    <a:pt x="2072" y="497"/>
                  </a:lnTo>
                  <a:lnTo>
                    <a:pt x="2070" y="495"/>
                  </a:lnTo>
                  <a:lnTo>
                    <a:pt x="2070" y="494"/>
                  </a:lnTo>
                  <a:lnTo>
                    <a:pt x="2070" y="492"/>
                  </a:lnTo>
                  <a:lnTo>
                    <a:pt x="2072" y="490"/>
                  </a:lnTo>
                  <a:lnTo>
                    <a:pt x="2072" y="490"/>
                  </a:lnTo>
                  <a:lnTo>
                    <a:pt x="2077" y="490"/>
                  </a:lnTo>
                  <a:lnTo>
                    <a:pt x="2079" y="499"/>
                  </a:lnTo>
                  <a:lnTo>
                    <a:pt x="2081" y="499"/>
                  </a:lnTo>
                  <a:lnTo>
                    <a:pt x="2081" y="501"/>
                  </a:lnTo>
                  <a:lnTo>
                    <a:pt x="2081" y="501"/>
                  </a:lnTo>
                  <a:lnTo>
                    <a:pt x="2081" y="501"/>
                  </a:lnTo>
                  <a:lnTo>
                    <a:pt x="2081" y="504"/>
                  </a:lnTo>
                  <a:lnTo>
                    <a:pt x="2079" y="506"/>
                  </a:lnTo>
                  <a:lnTo>
                    <a:pt x="2079" y="509"/>
                  </a:lnTo>
                  <a:lnTo>
                    <a:pt x="2075" y="509"/>
                  </a:lnTo>
                  <a:close/>
                  <a:moveTo>
                    <a:pt x="2082" y="516"/>
                  </a:moveTo>
                  <a:lnTo>
                    <a:pt x="2082" y="516"/>
                  </a:lnTo>
                  <a:lnTo>
                    <a:pt x="2082" y="514"/>
                  </a:lnTo>
                  <a:lnTo>
                    <a:pt x="2081" y="514"/>
                  </a:lnTo>
                  <a:lnTo>
                    <a:pt x="2081" y="513"/>
                  </a:lnTo>
                  <a:lnTo>
                    <a:pt x="2082" y="513"/>
                  </a:lnTo>
                  <a:lnTo>
                    <a:pt x="2082" y="516"/>
                  </a:lnTo>
                  <a:close/>
                  <a:moveTo>
                    <a:pt x="2145" y="450"/>
                  </a:moveTo>
                  <a:lnTo>
                    <a:pt x="2147" y="453"/>
                  </a:lnTo>
                  <a:lnTo>
                    <a:pt x="2147" y="455"/>
                  </a:lnTo>
                  <a:lnTo>
                    <a:pt x="2143" y="455"/>
                  </a:lnTo>
                  <a:lnTo>
                    <a:pt x="2142" y="455"/>
                  </a:lnTo>
                  <a:lnTo>
                    <a:pt x="2138" y="455"/>
                  </a:lnTo>
                  <a:lnTo>
                    <a:pt x="2137" y="457"/>
                  </a:lnTo>
                  <a:lnTo>
                    <a:pt x="2135" y="457"/>
                  </a:lnTo>
                  <a:lnTo>
                    <a:pt x="2133" y="460"/>
                  </a:lnTo>
                  <a:lnTo>
                    <a:pt x="2126" y="459"/>
                  </a:lnTo>
                  <a:lnTo>
                    <a:pt x="2126" y="455"/>
                  </a:lnTo>
                  <a:lnTo>
                    <a:pt x="2126" y="453"/>
                  </a:lnTo>
                  <a:lnTo>
                    <a:pt x="2124" y="450"/>
                  </a:lnTo>
                  <a:lnTo>
                    <a:pt x="2123" y="450"/>
                  </a:lnTo>
                  <a:lnTo>
                    <a:pt x="2123" y="448"/>
                  </a:lnTo>
                  <a:lnTo>
                    <a:pt x="2119" y="445"/>
                  </a:lnTo>
                  <a:lnTo>
                    <a:pt x="2117" y="443"/>
                  </a:lnTo>
                  <a:lnTo>
                    <a:pt x="2117" y="439"/>
                  </a:lnTo>
                  <a:lnTo>
                    <a:pt x="2116" y="436"/>
                  </a:lnTo>
                  <a:lnTo>
                    <a:pt x="2116" y="434"/>
                  </a:lnTo>
                  <a:lnTo>
                    <a:pt x="2114" y="434"/>
                  </a:lnTo>
                  <a:lnTo>
                    <a:pt x="2112" y="432"/>
                  </a:lnTo>
                  <a:lnTo>
                    <a:pt x="2110" y="431"/>
                  </a:lnTo>
                  <a:lnTo>
                    <a:pt x="2110" y="429"/>
                  </a:lnTo>
                  <a:lnTo>
                    <a:pt x="2110" y="427"/>
                  </a:lnTo>
                  <a:lnTo>
                    <a:pt x="2112" y="427"/>
                  </a:lnTo>
                  <a:lnTo>
                    <a:pt x="2112" y="425"/>
                  </a:lnTo>
                  <a:lnTo>
                    <a:pt x="2112" y="425"/>
                  </a:lnTo>
                  <a:lnTo>
                    <a:pt x="2114" y="424"/>
                  </a:lnTo>
                  <a:lnTo>
                    <a:pt x="2114" y="424"/>
                  </a:lnTo>
                  <a:lnTo>
                    <a:pt x="2116" y="424"/>
                  </a:lnTo>
                  <a:lnTo>
                    <a:pt x="2119" y="424"/>
                  </a:lnTo>
                  <a:lnTo>
                    <a:pt x="2119" y="420"/>
                  </a:lnTo>
                  <a:lnTo>
                    <a:pt x="2121" y="420"/>
                  </a:lnTo>
                  <a:lnTo>
                    <a:pt x="2121" y="420"/>
                  </a:lnTo>
                  <a:lnTo>
                    <a:pt x="2124" y="420"/>
                  </a:lnTo>
                  <a:lnTo>
                    <a:pt x="2124" y="422"/>
                  </a:lnTo>
                  <a:lnTo>
                    <a:pt x="2128" y="422"/>
                  </a:lnTo>
                  <a:lnTo>
                    <a:pt x="2130" y="422"/>
                  </a:lnTo>
                  <a:lnTo>
                    <a:pt x="2131" y="424"/>
                  </a:lnTo>
                  <a:lnTo>
                    <a:pt x="2133" y="424"/>
                  </a:lnTo>
                  <a:lnTo>
                    <a:pt x="2131" y="425"/>
                  </a:lnTo>
                  <a:lnTo>
                    <a:pt x="2133" y="427"/>
                  </a:lnTo>
                  <a:lnTo>
                    <a:pt x="2137" y="427"/>
                  </a:lnTo>
                  <a:lnTo>
                    <a:pt x="2138" y="431"/>
                  </a:lnTo>
                  <a:lnTo>
                    <a:pt x="2142" y="432"/>
                  </a:lnTo>
                  <a:lnTo>
                    <a:pt x="2143" y="434"/>
                  </a:lnTo>
                  <a:lnTo>
                    <a:pt x="2143" y="436"/>
                  </a:lnTo>
                  <a:lnTo>
                    <a:pt x="2147" y="439"/>
                  </a:lnTo>
                  <a:lnTo>
                    <a:pt x="2149" y="443"/>
                  </a:lnTo>
                  <a:lnTo>
                    <a:pt x="2150" y="446"/>
                  </a:lnTo>
                  <a:lnTo>
                    <a:pt x="2152" y="452"/>
                  </a:lnTo>
                  <a:lnTo>
                    <a:pt x="2149" y="452"/>
                  </a:lnTo>
                  <a:lnTo>
                    <a:pt x="2149" y="450"/>
                  </a:lnTo>
                  <a:lnTo>
                    <a:pt x="2145" y="450"/>
                  </a:lnTo>
                  <a:close/>
                  <a:moveTo>
                    <a:pt x="2170" y="373"/>
                  </a:moveTo>
                  <a:lnTo>
                    <a:pt x="2178" y="375"/>
                  </a:lnTo>
                  <a:lnTo>
                    <a:pt x="2178" y="377"/>
                  </a:lnTo>
                  <a:lnTo>
                    <a:pt x="2182" y="378"/>
                  </a:lnTo>
                  <a:lnTo>
                    <a:pt x="2182" y="382"/>
                  </a:lnTo>
                  <a:lnTo>
                    <a:pt x="2184" y="382"/>
                  </a:lnTo>
                  <a:lnTo>
                    <a:pt x="2187" y="382"/>
                  </a:lnTo>
                  <a:lnTo>
                    <a:pt x="2187" y="384"/>
                  </a:lnTo>
                  <a:lnTo>
                    <a:pt x="2185" y="385"/>
                  </a:lnTo>
                  <a:lnTo>
                    <a:pt x="2182" y="385"/>
                  </a:lnTo>
                  <a:lnTo>
                    <a:pt x="2178" y="385"/>
                  </a:lnTo>
                  <a:lnTo>
                    <a:pt x="2175" y="385"/>
                  </a:lnTo>
                  <a:lnTo>
                    <a:pt x="2173" y="382"/>
                  </a:lnTo>
                  <a:lnTo>
                    <a:pt x="2173" y="380"/>
                  </a:lnTo>
                  <a:lnTo>
                    <a:pt x="2171" y="378"/>
                  </a:lnTo>
                  <a:lnTo>
                    <a:pt x="2170" y="377"/>
                  </a:lnTo>
                  <a:lnTo>
                    <a:pt x="2170" y="373"/>
                  </a:lnTo>
                  <a:close/>
                  <a:moveTo>
                    <a:pt x="2203" y="434"/>
                  </a:moveTo>
                  <a:lnTo>
                    <a:pt x="2201" y="434"/>
                  </a:lnTo>
                  <a:lnTo>
                    <a:pt x="2201" y="436"/>
                  </a:lnTo>
                  <a:lnTo>
                    <a:pt x="2201" y="438"/>
                  </a:lnTo>
                  <a:lnTo>
                    <a:pt x="2199" y="439"/>
                  </a:lnTo>
                  <a:lnTo>
                    <a:pt x="2199" y="441"/>
                  </a:lnTo>
                  <a:lnTo>
                    <a:pt x="2198" y="441"/>
                  </a:lnTo>
                  <a:lnTo>
                    <a:pt x="2198" y="443"/>
                  </a:lnTo>
                  <a:lnTo>
                    <a:pt x="2196" y="443"/>
                  </a:lnTo>
                  <a:lnTo>
                    <a:pt x="2196" y="441"/>
                  </a:lnTo>
                  <a:lnTo>
                    <a:pt x="2194" y="441"/>
                  </a:lnTo>
                  <a:lnTo>
                    <a:pt x="2194" y="438"/>
                  </a:lnTo>
                  <a:lnTo>
                    <a:pt x="2194" y="438"/>
                  </a:lnTo>
                  <a:lnTo>
                    <a:pt x="2187" y="429"/>
                  </a:lnTo>
                  <a:lnTo>
                    <a:pt x="2184" y="429"/>
                  </a:lnTo>
                  <a:lnTo>
                    <a:pt x="2184" y="429"/>
                  </a:lnTo>
                  <a:lnTo>
                    <a:pt x="2184" y="427"/>
                  </a:lnTo>
                  <a:lnTo>
                    <a:pt x="2182" y="425"/>
                  </a:lnTo>
                  <a:lnTo>
                    <a:pt x="2180" y="424"/>
                  </a:lnTo>
                  <a:lnTo>
                    <a:pt x="2180" y="424"/>
                  </a:lnTo>
                  <a:lnTo>
                    <a:pt x="2177" y="424"/>
                  </a:lnTo>
                  <a:lnTo>
                    <a:pt x="2177" y="422"/>
                  </a:lnTo>
                  <a:lnTo>
                    <a:pt x="2177" y="422"/>
                  </a:lnTo>
                  <a:lnTo>
                    <a:pt x="2177" y="418"/>
                  </a:lnTo>
                  <a:lnTo>
                    <a:pt x="2178" y="418"/>
                  </a:lnTo>
                  <a:lnTo>
                    <a:pt x="2182" y="417"/>
                  </a:lnTo>
                  <a:lnTo>
                    <a:pt x="2182" y="415"/>
                  </a:lnTo>
                  <a:lnTo>
                    <a:pt x="2182" y="415"/>
                  </a:lnTo>
                  <a:lnTo>
                    <a:pt x="2184" y="417"/>
                  </a:lnTo>
                  <a:lnTo>
                    <a:pt x="2185" y="417"/>
                  </a:lnTo>
                  <a:lnTo>
                    <a:pt x="2187" y="417"/>
                  </a:lnTo>
                  <a:lnTo>
                    <a:pt x="2187" y="417"/>
                  </a:lnTo>
                  <a:lnTo>
                    <a:pt x="2189" y="415"/>
                  </a:lnTo>
                  <a:lnTo>
                    <a:pt x="2189" y="415"/>
                  </a:lnTo>
                  <a:lnTo>
                    <a:pt x="2189" y="406"/>
                  </a:lnTo>
                  <a:lnTo>
                    <a:pt x="2187" y="406"/>
                  </a:lnTo>
                  <a:lnTo>
                    <a:pt x="2187" y="405"/>
                  </a:lnTo>
                  <a:lnTo>
                    <a:pt x="2182" y="408"/>
                  </a:lnTo>
                  <a:lnTo>
                    <a:pt x="2180" y="406"/>
                  </a:lnTo>
                  <a:lnTo>
                    <a:pt x="2180" y="406"/>
                  </a:lnTo>
                  <a:lnTo>
                    <a:pt x="2178" y="405"/>
                  </a:lnTo>
                  <a:lnTo>
                    <a:pt x="2178" y="401"/>
                  </a:lnTo>
                  <a:lnTo>
                    <a:pt x="2178" y="401"/>
                  </a:lnTo>
                  <a:lnTo>
                    <a:pt x="2178" y="399"/>
                  </a:lnTo>
                  <a:lnTo>
                    <a:pt x="2194" y="403"/>
                  </a:lnTo>
                  <a:lnTo>
                    <a:pt x="2194" y="410"/>
                  </a:lnTo>
                  <a:lnTo>
                    <a:pt x="2194" y="410"/>
                  </a:lnTo>
                  <a:lnTo>
                    <a:pt x="2194" y="415"/>
                  </a:lnTo>
                  <a:lnTo>
                    <a:pt x="2194" y="415"/>
                  </a:lnTo>
                  <a:lnTo>
                    <a:pt x="2194" y="420"/>
                  </a:lnTo>
                  <a:lnTo>
                    <a:pt x="2198" y="420"/>
                  </a:lnTo>
                  <a:lnTo>
                    <a:pt x="2199" y="424"/>
                  </a:lnTo>
                  <a:lnTo>
                    <a:pt x="2201" y="425"/>
                  </a:lnTo>
                  <a:lnTo>
                    <a:pt x="2203" y="429"/>
                  </a:lnTo>
                  <a:lnTo>
                    <a:pt x="2203" y="429"/>
                  </a:lnTo>
                  <a:lnTo>
                    <a:pt x="2203" y="434"/>
                  </a:lnTo>
                  <a:close/>
                  <a:moveTo>
                    <a:pt x="2210" y="452"/>
                  </a:moveTo>
                  <a:lnTo>
                    <a:pt x="2213" y="452"/>
                  </a:lnTo>
                  <a:lnTo>
                    <a:pt x="2213" y="450"/>
                  </a:lnTo>
                  <a:lnTo>
                    <a:pt x="2217" y="452"/>
                  </a:lnTo>
                  <a:lnTo>
                    <a:pt x="2219" y="452"/>
                  </a:lnTo>
                  <a:lnTo>
                    <a:pt x="2219" y="453"/>
                  </a:lnTo>
                  <a:lnTo>
                    <a:pt x="2220" y="453"/>
                  </a:lnTo>
                  <a:lnTo>
                    <a:pt x="2220" y="457"/>
                  </a:lnTo>
                  <a:lnTo>
                    <a:pt x="2213" y="457"/>
                  </a:lnTo>
                  <a:lnTo>
                    <a:pt x="2213" y="457"/>
                  </a:lnTo>
                  <a:lnTo>
                    <a:pt x="2212" y="455"/>
                  </a:lnTo>
                  <a:lnTo>
                    <a:pt x="2210" y="455"/>
                  </a:lnTo>
                  <a:lnTo>
                    <a:pt x="2210" y="453"/>
                  </a:lnTo>
                  <a:lnTo>
                    <a:pt x="2210" y="452"/>
                  </a:lnTo>
                  <a:close/>
                  <a:moveTo>
                    <a:pt x="2239" y="495"/>
                  </a:moveTo>
                  <a:lnTo>
                    <a:pt x="2236" y="497"/>
                  </a:lnTo>
                  <a:lnTo>
                    <a:pt x="2236" y="504"/>
                  </a:lnTo>
                  <a:lnTo>
                    <a:pt x="2233" y="502"/>
                  </a:lnTo>
                  <a:lnTo>
                    <a:pt x="2233" y="507"/>
                  </a:lnTo>
                  <a:lnTo>
                    <a:pt x="2229" y="507"/>
                  </a:lnTo>
                  <a:lnTo>
                    <a:pt x="2227" y="507"/>
                  </a:lnTo>
                  <a:lnTo>
                    <a:pt x="2226" y="507"/>
                  </a:lnTo>
                  <a:lnTo>
                    <a:pt x="2224" y="506"/>
                  </a:lnTo>
                  <a:lnTo>
                    <a:pt x="2224" y="504"/>
                  </a:lnTo>
                  <a:lnTo>
                    <a:pt x="2220" y="504"/>
                  </a:lnTo>
                  <a:lnTo>
                    <a:pt x="2219" y="501"/>
                  </a:lnTo>
                  <a:lnTo>
                    <a:pt x="2217" y="501"/>
                  </a:lnTo>
                  <a:lnTo>
                    <a:pt x="2217" y="499"/>
                  </a:lnTo>
                  <a:lnTo>
                    <a:pt x="2210" y="494"/>
                  </a:lnTo>
                  <a:lnTo>
                    <a:pt x="2210" y="492"/>
                  </a:lnTo>
                  <a:lnTo>
                    <a:pt x="2212" y="492"/>
                  </a:lnTo>
                  <a:lnTo>
                    <a:pt x="2213" y="492"/>
                  </a:lnTo>
                  <a:lnTo>
                    <a:pt x="2215" y="492"/>
                  </a:lnTo>
                  <a:lnTo>
                    <a:pt x="2215" y="494"/>
                  </a:lnTo>
                  <a:lnTo>
                    <a:pt x="2219" y="494"/>
                  </a:lnTo>
                  <a:lnTo>
                    <a:pt x="2219" y="495"/>
                  </a:lnTo>
                  <a:lnTo>
                    <a:pt x="2219" y="495"/>
                  </a:lnTo>
                  <a:lnTo>
                    <a:pt x="2219" y="494"/>
                  </a:lnTo>
                  <a:lnTo>
                    <a:pt x="2219" y="494"/>
                  </a:lnTo>
                  <a:lnTo>
                    <a:pt x="2224" y="494"/>
                  </a:lnTo>
                  <a:lnTo>
                    <a:pt x="2224" y="487"/>
                  </a:lnTo>
                  <a:lnTo>
                    <a:pt x="2222" y="485"/>
                  </a:lnTo>
                  <a:lnTo>
                    <a:pt x="2220" y="485"/>
                  </a:lnTo>
                  <a:lnTo>
                    <a:pt x="2219" y="483"/>
                  </a:lnTo>
                  <a:lnTo>
                    <a:pt x="2219" y="483"/>
                  </a:lnTo>
                  <a:lnTo>
                    <a:pt x="2213" y="483"/>
                  </a:lnTo>
                  <a:lnTo>
                    <a:pt x="2213" y="481"/>
                  </a:lnTo>
                  <a:lnTo>
                    <a:pt x="2219" y="481"/>
                  </a:lnTo>
                  <a:lnTo>
                    <a:pt x="2219" y="480"/>
                  </a:lnTo>
                  <a:lnTo>
                    <a:pt x="2219" y="480"/>
                  </a:lnTo>
                  <a:lnTo>
                    <a:pt x="2219" y="480"/>
                  </a:lnTo>
                  <a:lnTo>
                    <a:pt x="2219" y="478"/>
                  </a:lnTo>
                  <a:lnTo>
                    <a:pt x="2220" y="478"/>
                  </a:lnTo>
                  <a:lnTo>
                    <a:pt x="2222" y="480"/>
                  </a:lnTo>
                  <a:lnTo>
                    <a:pt x="2222" y="483"/>
                  </a:lnTo>
                  <a:lnTo>
                    <a:pt x="2222" y="485"/>
                  </a:lnTo>
                  <a:lnTo>
                    <a:pt x="2224" y="487"/>
                  </a:lnTo>
                  <a:lnTo>
                    <a:pt x="2226" y="487"/>
                  </a:lnTo>
                  <a:lnTo>
                    <a:pt x="2229" y="492"/>
                  </a:lnTo>
                  <a:lnTo>
                    <a:pt x="2239" y="494"/>
                  </a:lnTo>
                  <a:lnTo>
                    <a:pt x="2239" y="495"/>
                  </a:lnTo>
                  <a:close/>
                  <a:moveTo>
                    <a:pt x="1885" y="1998"/>
                  </a:moveTo>
                  <a:lnTo>
                    <a:pt x="1883" y="1998"/>
                  </a:lnTo>
                  <a:lnTo>
                    <a:pt x="1883" y="1997"/>
                  </a:lnTo>
                  <a:lnTo>
                    <a:pt x="1883" y="1997"/>
                  </a:lnTo>
                  <a:lnTo>
                    <a:pt x="1885" y="1997"/>
                  </a:lnTo>
                  <a:lnTo>
                    <a:pt x="1883" y="1995"/>
                  </a:lnTo>
                  <a:lnTo>
                    <a:pt x="1885" y="1995"/>
                  </a:lnTo>
                  <a:lnTo>
                    <a:pt x="1885" y="1998"/>
                  </a:lnTo>
                  <a:close/>
                  <a:moveTo>
                    <a:pt x="1899" y="1400"/>
                  </a:moveTo>
                  <a:lnTo>
                    <a:pt x="1897" y="1400"/>
                  </a:lnTo>
                  <a:lnTo>
                    <a:pt x="1897" y="1400"/>
                  </a:lnTo>
                  <a:lnTo>
                    <a:pt x="1894" y="1400"/>
                  </a:lnTo>
                  <a:lnTo>
                    <a:pt x="1894" y="1396"/>
                  </a:lnTo>
                  <a:lnTo>
                    <a:pt x="1890" y="1396"/>
                  </a:lnTo>
                  <a:lnTo>
                    <a:pt x="1889" y="1396"/>
                  </a:lnTo>
                  <a:lnTo>
                    <a:pt x="1885" y="1398"/>
                  </a:lnTo>
                  <a:lnTo>
                    <a:pt x="1883" y="1398"/>
                  </a:lnTo>
                  <a:lnTo>
                    <a:pt x="1882" y="1398"/>
                  </a:lnTo>
                  <a:lnTo>
                    <a:pt x="1882" y="1396"/>
                  </a:lnTo>
                  <a:lnTo>
                    <a:pt x="1880" y="1396"/>
                  </a:lnTo>
                  <a:lnTo>
                    <a:pt x="1880" y="1396"/>
                  </a:lnTo>
                  <a:lnTo>
                    <a:pt x="1880" y="1394"/>
                  </a:lnTo>
                  <a:lnTo>
                    <a:pt x="1878" y="1394"/>
                  </a:lnTo>
                  <a:lnTo>
                    <a:pt x="1878" y="1391"/>
                  </a:lnTo>
                  <a:lnTo>
                    <a:pt x="1876" y="1387"/>
                  </a:lnTo>
                  <a:lnTo>
                    <a:pt x="1873" y="1386"/>
                  </a:lnTo>
                  <a:lnTo>
                    <a:pt x="1873" y="1384"/>
                  </a:lnTo>
                  <a:lnTo>
                    <a:pt x="1878" y="1384"/>
                  </a:lnTo>
                  <a:lnTo>
                    <a:pt x="1878" y="1389"/>
                  </a:lnTo>
                  <a:lnTo>
                    <a:pt x="1883" y="1389"/>
                  </a:lnTo>
                  <a:lnTo>
                    <a:pt x="1883" y="1391"/>
                  </a:lnTo>
                  <a:lnTo>
                    <a:pt x="1887" y="1391"/>
                  </a:lnTo>
                  <a:lnTo>
                    <a:pt x="1889" y="1393"/>
                  </a:lnTo>
                  <a:lnTo>
                    <a:pt x="1889" y="1393"/>
                  </a:lnTo>
                  <a:lnTo>
                    <a:pt x="1892" y="1393"/>
                  </a:lnTo>
                  <a:lnTo>
                    <a:pt x="1894" y="1391"/>
                  </a:lnTo>
                  <a:lnTo>
                    <a:pt x="1896" y="1393"/>
                  </a:lnTo>
                  <a:lnTo>
                    <a:pt x="1896" y="1393"/>
                  </a:lnTo>
                  <a:lnTo>
                    <a:pt x="1899" y="1394"/>
                  </a:lnTo>
                  <a:lnTo>
                    <a:pt x="1899" y="1400"/>
                  </a:lnTo>
                  <a:close/>
                  <a:moveTo>
                    <a:pt x="2206" y="1438"/>
                  </a:moveTo>
                  <a:lnTo>
                    <a:pt x="2215" y="1436"/>
                  </a:lnTo>
                  <a:lnTo>
                    <a:pt x="2215" y="1440"/>
                  </a:lnTo>
                  <a:lnTo>
                    <a:pt x="2213" y="1443"/>
                  </a:lnTo>
                  <a:lnTo>
                    <a:pt x="2212" y="1445"/>
                  </a:lnTo>
                  <a:lnTo>
                    <a:pt x="2212" y="1447"/>
                  </a:lnTo>
                  <a:lnTo>
                    <a:pt x="2210" y="1445"/>
                  </a:lnTo>
                  <a:lnTo>
                    <a:pt x="2208" y="1443"/>
                  </a:lnTo>
                  <a:lnTo>
                    <a:pt x="2206" y="1443"/>
                  </a:lnTo>
                  <a:lnTo>
                    <a:pt x="2206" y="1438"/>
                  </a:lnTo>
                  <a:close/>
                  <a:moveTo>
                    <a:pt x="2192" y="1576"/>
                  </a:moveTo>
                  <a:lnTo>
                    <a:pt x="2194" y="1576"/>
                  </a:lnTo>
                  <a:lnTo>
                    <a:pt x="2194" y="1571"/>
                  </a:lnTo>
                  <a:lnTo>
                    <a:pt x="2192" y="1571"/>
                  </a:lnTo>
                  <a:lnTo>
                    <a:pt x="2192" y="1571"/>
                  </a:lnTo>
                  <a:lnTo>
                    <a:pt x="2194" y="1571"/>
                  </a:lnTo>
                  <a:lnTo>
                    <a:pt x="2194" y="1565"/>
                  </a:lnTo>
                  <a:lnTo>
                    <a:pt x="2198" y="1567"/>
                  </a:lnTo>
                  <a:lnTo>
                    <a:pt x="2198" y="1567"/>
                  </a:lnTo>
                  <a:lnTo>
                    <a:pt x="2198" y="1572"/>
                  </a:lnTo>
                  <a:lnTo>
                    <a:pt x="2199" y="1572"/>
                  </a:lnTo>
                  <a:lnTo>
                    <a:pt x="2199" y="1576"/>
                  </a:lnTo>
                  <a:lnTo>
                    <a:pt x="2199" y="1576"/>
                  </a:lnTo>
                  <a:lnTo>
                    <a:pt x="2199" y="1585"/>
                  </a:lnTo>
                  <a:lnTo>
                    <a:pt x="2199" y="1585"/>
                  </a:lnTo>
                  <a:lnTo>
                    <a:pt x="2203" y="1592"/>
                  </a:lnTo>
                  <a:lnTo>
                    <a:pt x="2206" y="1593"/>
                  </a:lnTo>
                  <a:lnTo>
                    <a:pt x="2206" y="1600"/>
                  </a:lnTo>
                  <a:lnTo>
                    <a:pt x="2203" y="1600"/>
                  </a:lnTo>
                  <a:lnTo>
                    <a:pt x="2201" y="1599"/>
                  </a:lnTo>
                  <a:lnTo>
                    <a:pt x="2201" y="1597"/>
                  </a:lnTo>
                  <a:lnTo>
                    <a:pt x="2201" y="1595"/>
                  </a:lnTo>
                  <a:lnTo>
                    <a:pt x="2199" y="1592"/>
                  </a:lnTo>
                  <a:lnTo>
                    <a:pt x="2194" y="1586"/>
                  </a:lnTo>
                  <a:lnTo>
                    <a:pt x="2194" y="1583"/>
                  </a:lnTo>
                  <a:lnTo>
                    <a:pt x="2191" y="1583"/>
                  </a:lnTo>
                  <a:lnTo>
                    <a:pt x="2192" y="1576"/>
                  </a:lnTo>
                  <a:close/>
                  <a:moveTo>
                    <a:pt x="2142" y="1436"/>
                  </a:moveTo>
                  <a:lnTo>
                    <a:pt x="2143" y="1436"/>
                  </a:lnTo>
                  <a:lnTo>
                    <a:pt x="2143" y="1438"/>
                  </a:lnTo>
                  <a:lnTo>
                    <a:pt x="2143" y="1438"/>
                  </a:lnTo>
                  <a:lnTo>
                    <a:pt x="2143" y="1440"/>
                  </a:lnTo>
                  <a:lnTo>
                    <a:pt x="2142" y="1440"/>
                  </a:lnTo>
                  <a:lnTo>
                    <a:pt x="2142" y="1436"/>
                  </a:lnTo>
                  <a:close/>
                  <a:moveTo>
                    <a:pt x="2117" y="1618"/>
                  </a:moveTo>
                  <a:lnTo>
                    <a:pt x="2119" y="1618"/>
                  </a:lnTo>
                  <a:lnTo>
                    <a:pt x="2121" y="1614"/>
                  </a:lnTo>
                  <a:lnTo>
                    <a:pt x="2123" y="1614"/>
                  </a:lnTo>
                  <a:lnTo>
                    <a:pt x="2123" y="1613"/>
                  </a:lnTo>
                  <a:lnTo>
                    <a:pt x="2124" y="1611"/>
                  </a:lnTo>
                  <a:lnTo>
                    <a:pt x="2124" y="1609"/>
                  </a:lnTo>
                  <a:lnTo>
                    <a:pt x="2126" y="1609"/>
                  </a:lnTo>
                  <a:lnTo>
                    <a:pt x="2126" y="1614"/>
                  </a:lnTo>
                  <a:lnTo>
                    <a:pt x="2123" y="1618"/>
                  </a:lnTo>
                  <a:lnTo>
                    <a:pt x="2119" y="1621"/>
                  </a:lnTo>
                  <a:lnTo>
                    <a:pt x="2117" y="1625"/>
                  </a:lnTo>
                  <a:lnTo>
                    <a:pt x="2116" y="1625"/>
                  </a:lnTo>
                  <a:lnTo>
                    <a:pt x="2116" y="1623"/>
                  </a:lnTo>
                  <a:lnTo>
                    <a:pt x="2114" y="1623"/>
                  </a:lnTo>
                  <a:lnTo>
                    <a:pt x="2114" y="1623"/>
                  </a:lnTo>
                  <a:lnTo>
                    <a:pt x="2114" y="1621"/>
                  </a:lnTo>
                  <a:lnTo>
                    <a:pt x="2116" y="1619"/>
                  </a:lnTo>
                  <a:lnTo>
                    <a:pt x="2117" y="1618"/>
                  </a:lnTo>
                  <a:close/>
                  <a:moveTo>
                    <a:pt x="2091" y="1656"/>
                  </a:moveTo>
                  <a:lnTo>
                    <a:pt x="2095" y="1656"/>
                  </a:lnTo>
                  <a:lnTo>
                    <a:pt x="2095" y="1653"/>
                  </a:lnTo>
                  <a:lnTo>
                    <a:pt x="2095" y="1653"/>
                  </a:lnTo>
                  <a:lnTo>
                    <a:pt x="2096" y="1649"/>
                  </a:lnTo>
                  <a:lnTo>
                    <a:pt x="2102" y="1649"/>
                  </a:lnTo>
                  <a:lnTo>
                    <a:pt x="2102" y="1653"/>
                  </a:lnTo>
                  <a:lnTo>
                    <a:pt x="2100" y="1654"/>
                  </a:lnTo>
                  <a:lnTo>
                    <a:pt x="2096" y="1658"/>
                  </a:lnTo>
                  <a:lnTo>
                    <a:pt x="2095" y="1661"/>
                  </a:lnTo>
                  <a:lnTo>
                    <a:pt x="2093" y="1661"/>
                  </a:lnTo>
                  <a:lnTo>
                    <a:pt x="2093" y="1660"/>
                  </a:lnTo>
                  <a:lnTo>
                    <a:pt x="2091" y="1660"/>
                  </a:lnTo>
                  <a:lnTo>
                    <a:pt x="2091" y="1660"/>
                  </a:lnTo>
                  <a:lnTo>
                    <a:pt x="2091" y="1656"/>
                  </a:lnTo>
                  <a:close/>
                  <a:moveTo>
                    <a:pt x="2086" y="1803"/>
                  </a:moveTo>
                  <a:lnTo>
                    <a:pt x="2086" y="1805"/>
                  </a:lnTo>
                  <a:lnTo>
                    <a:pt x="2084" y="1805"/>
                  </a:lnTo>
                  <a:lnTo>
                    <a:pt x="2082" y="1806"/>
                  </a:lnTo>
                  <a:lnTo>
                    <a:pt x="2082" y="1806"/>
                  </a:lnTo>
                  <a:lnTo>
                    <a:pt x="2082" y="1808"/>
                  </a:lnTo>
                  <a:lnTo>
                    <a:pt x="2081" y="1810"/>
                  </a:lnTo>
                  <a:lnTo>
                    <a:pt x="2077" y="1810"/>
                  </a:lnTo>
                  <a:lnTo>
                    <a:pt x="2077" y="1808"/>
                  </a:lnTo>
                  <a:lnTo>
                    <a:pt x="2077" y="1808"/>
                  </a:lnTo>
                  <a:lnTo>
                    <a:pt x="2077" y="1806"/>
                  </a:lnTo>
                  <a:lnTo>
                    <a:pt x="2077" y="1803"/>
                  </a:lnTo>
                  <a:lnTo>
                    <a:pt x="2077" y="1801"/>
                  </a:lnTo>
                  <a:lnTo>
                    <a:pt x="2079" y="1801"/>
                  </a:lnTo>
                  <a:lnTo>
                    <a:pt x="2081" y="1801"/>
                  </a:lnTo>
                  <a:lnTo>
                    <a:pt x="2082" y="1799"/>
                  </a:lnTo>
                  <a:lnTo>
                    <a:pt x="2084" y="1798"/>
                  </a:lnTo>
                  <a:lnTo>
                    <a:pt x="2086" y="1798"/>
                  </a:lnTo>
                  <a:lnTo>
                    <a:pt x="2088" y="1799"/>
                  </a:lnTo>
                  <a:lnTo>
                    <a:pt x="2088" y="1801"/>
                  </a:lnTo>
                  <a:lnTo>
                    <a:pt x="2088" y="1803"/>
                  </a:lnTo>
                  <a:lnTo>
                    <a:pt x="2086" y="1803"/>
                  </a:lnTo>
                  <a:close/>
                  <a:moveTo>
                    <a:pt x="2088" y="1688"/>
                  </a:moveTo>
                  <a:lnTo>
                    <a:pt x="2088" y="1684"/>
                  </a:lnTo>
                  <a:lnTo>
                    <a:pt x="2088" y="1679"/>
                  </a:lnTo>
                  <a:lnTo>
                    <a:pt x="2088" y="1675"/>
                  </a:lnTo>
                  <a:lnTo>
                    <a:pt x="2089" y="1674"/>
                  </a:lnTo>
                  <a:lnTo>
                    <a:pt x="2089" y="1672"/>
                  </a:lnTo>
                  <a:lnTo>
                    <a:pt x="2091" y="1674"/>
                  </a:lnTo>
                  <a:lnTo>
                    <a:pt x="2093" y="1674"/>
                  </a:lnTo>
                  <a:lnTo>
                    <a:pt x="2095" y="1675"/>
                  </a:lnTo>
                  <a:lnTo>
                    <a:pt x="2095" y="1675"/>
                  </a:lnTo>
                  <a:lnTo>
                    <a:pt x="2095" y="1679"/>
                  </a:lnTo>
                  <a:lnTo>
                    <a:pt x="2096" y="1679"/>
                  </a:lnTo>
                  <a:lnTo>
                    <a:pt x="2096" y="1681"/>
                  </a:lnTo>
                  <a:lnTo>
                    <a:pt x="2095" y="1682"/>
                  </a:lnTo>
                  <a:lnTo>
                    <a:pt x="2095" y="1684"/>
                  </a:lnTo>
                  <a:lnTo>
                    <a:pt x="2095" y="1686"/>
                  </a:lnTo>
                  <a:lnTo>
                    <a:pt x="2088" y="1688"/>
                  </a:lnTo>
                  <a:close/>
                  <a:moveTo>
                    <a:pt x="2131" y="1798"/>
                  </a:moveTo>
                  <a:lnTo>
                    <a:pt x="2131" y="1798"/>
                  </a:lnTo>
                  <a:lnTo>
                    <a:pt x="2126" y="1798"/>
                  </a:lnTo>
                  <a:lnTo>
                    <a:pt x="2126" y="1796"/>
                  </a:lnTo>
                  <a:lnTo>
                    <a:pt x="2124" y="1796"/>
                  </a:lnTo>
                  <a:lnTo>
                    <a:pt x="2123" y="1796"/>
                  </a:lnTo>
                  <a:lnTo>
                    <a:pt x="2121" y="1798"/>
                  </a:lnTo>
                  <a:lnTo>
                    <a:pt x="2117" y="1798"/>
                  </a:lnTo>
                  <a:lnTo>
                    <a:pt x="2117" y="1798"/>
                  </a:lnTo>
                  <a:lnTo>
                    <a:pt x="2119" y="1796"/>
                  </a:lnTo>
                  <a:lnTo>
                    <a:pt x="2119" y="1792"/>
                  </a:lnTo>
                  <a:lnTo>
                    <a:pt x="2119" y="1791"/>
                  </a:lnTo>
                  <a:lnTo>
                    <a:pt x="2117" y="1791"/>
                  </a:lnTo>
                  <a:lnTo>
                    <a:pt x="2117" y="1789"/>
                  </a:lnTo>
                  <a:lnTo>
                    <a:pt x="2116" y="1789"/>
                  </a:lnTo>
                  <a:lnTo>
                    <a:pt x="2116" y="1784"/>
                  </a:lnTo>
                  <a:lnTo>
                    <a:pt x="2116" y="1784"/>
                  </a:lnTo>
                  <a:lnTo>
                    <a:pt x="2114" y="1778"/>
                  </a:lnTo>
                  <a:lnTo>
                    <a:pt x="2114" y="1778"/>
                  </a:lnTo>
                  <a:lnTo>
                    <a:pt x="2114" y="1775"/>
                  </a:lnTo>
                  <a:lnTo>
                    <a:pt x="2107" y="1770"/>
                  </a:lnTo>
                  <a:lnTo>
                    <a:pt x="2105" y="1768"/>
                  </a:lnTo>
                  <a:lnTo>
                    <a:pt x="2103" y="1768"/>
                  </a:lnTo>
                  <a:lnTo>
                    <a:pt x="2102" y="1764"/>
                  </a:lnTo>
                  <a:lnTo>
                    <a:pt x="2102" y="1764"/>
                  </a:lnTo>
                  <a:lnTo>
                    <a:pt x="2100" y="1763"/>
                  </a:lnTo>
                  <a:lnTo>
                    <a:pt x="2100" y="1759"/>
                  </a:lnTo>
                  <a:lnTo>
                    <a:pt x="2098" y="1756"/>
                  </a:lnTo>
                  <a:lnTo>
                    <a:pt x="2098" y="1756"/>
                  </a:lnTo>
                  <a:lnTo>
                    <a:pt x="2098" y="1752"/>
                  </a:lnTo>
                  <a:lnTo>
                    <a:pt x="2095" y="1750"/>
                  </a:lnTo>
                  <a:lnTo>
                    <a:pt x="2095" y="1749"/>
                  </a:lnTo>
                  <a:lnTo>
                    <a:pt x="2095" y="1749"/>
                  </a:lnTo>
                  <a:lnTo>
                    <a:pt x="2095" y="1745"/>
                  </a:lnTo>
                  <a:lnTo>
                    <a:pt x="2095" y="1743"/>
                  </a:lnTo>
                  <a:lnTo>
                    <a:pt x="2096" y="1740"/>
                  </a:lnTo>
                  <a:lnTo>
                    <a:pt x="2096" y="1738"/>
                  </a:lnTo>
                  <a:lnTo>
                    <a:pt x="2096" y="1735"/>
                  </a:lnTo>
                  <a:lnTo>
                    <a:pt x="2095" y="1735"/>
                  </a:lnTo>
                  <a:lnTo>
                    <a:pt x="2095" y="1731"/>
                  </a:lnTo>
                  <a:lnTo>
                    <a:pt x="2095" y="1731"/>
                  </a:lnTo>
                  <a:lnTo>
                    <a:pt x="2095" y="1729"/>
                  </a:lnTo>
                  <a:lnTo>
                    <a:pt x="2093" y="1729"/>
                  </a:lnTo>
                  <a:lnTo>
                    <a:pt x="2095" y="1719"/>
                  </a:lnTo>
                  <a:lnTo>
                    <a:pt x="2091" y="1719"/>
                  </a:lnTo>
                  <a:lnTo>
                    <a:pt x="2091" y="1714"/>
                  </a:lnTo>
                  <a:lnTo>
                    <a:pt x="2093" y="1714"/>
                  </a:lnTo>
                  <a:lnTo>
                    <a:pt x="2093" y="1710"/>
                  </a:lnTo>
                  <a:lnTo>
                    <a:pt x="2093" y="1709"/>
                  </a:lnTo>
                  <a:lnTo>
                    <a:pt x="2093" y="1705"/>
                  </a:lnTo>
                  <a:lnTo>
                    <a:pt x="2095" y="1703"/>
                  </a:lnTo>
                  <a:lnTo>
                    <a:pt x="2095" y="1702"/>
                  </a:lnTo>
                  <a:lnTo>
                    <a:pt x="2096" y="1703"/>
                  </a:lnTo>
                  <a:lnTo>
                    <a:pt x="2102" y="1703"/>
                  </a:lnTo>
                  <a:lnTo>
                    <a:pt x="2102" y="1710"/>
                  </a:lnTo>
                  <a:lnTo>
                    <a:pt x="2102" y="1715"/>
                  </a:lnTo>
                  <a:lnTo>
                    <a:pt x="2103" y="1722"/>
                  </a:lnTo>
                  <a:lnTo>
                    <a:pt x="2103" y="1729"/>
                  </a:lnTo>
                  <a:lnTo>
                    <a:pt x="2103" y="1735"/>
                  </a:lnTo>
                  <a:lnTo>
                    <a:pt x="2102" y="1735"/>
                  </a:lnTo>
                  <a:lnTo>
                    <a:pt x="2102" y="1736"/>
                  </a:lnTo>
                  <a:lnTo>
                    <a:pt x="2103" y="1738"/>
                  </a:lnTo>
                  <a:lnTo>
                    <a:pt x="2103" y="1740"/>
                  </a:lnTo>
                  <a:lnTo>
                    <a:pt x="2103" y="1740"/>
                  </a:lnTo>
                  <a:lnTo>
                    <a:pt x="2103" y="1742"/>
                  </a:lnTo>
                  <a:lnTo>
                    <a:pt x="2102" y="1743"/>
                  </a:lnTo>
                  <a:lnTo>
                    <a:pt x="2102" y="1752"/>
                  </a:lnTo>
                  <a:lnTo>
                    <a:pt x="2109" y="1754"/>
                  </a:lnTo>
                  <a:lnTo>
                    <a:pt x="2109" y="1756"/>
                  </a:lnTo>
                  <a:lnTo>
                    <a:pt x="2110" y="1756"/>
                  </a:lnTo>
                  <a:lnTo>
                    <a:pt x="2110" y="1759"/>
                  </a:lnTo>
                  <a:lnTo>
                    <a:pt x="2112" y="1759"/>
                  </a:lnTo>
                  <a:lnTo>
                    <a:pt x="2114" y="1763"/>
                  </a:lnTo>
                  <a:lnTo>
                    <a:pt x="2117" y="1763"/>
                  </a:lnTo>
                  <a:lnTo>
                    <a:pt x="2117" y="1763"/>
                  </a:lnTo>
                  <a:lnTo>
                    <a:pt x="2119" y="1763"/>
                  </a:lnTo>
                  <a:lnTo>
                    <a:pt x="2117" y="1770"/>
                  </a:lnTo>
                  <a:lnTo>
                    <a:pt x="2116" y="1777"/>
                  </a:lnTo>
                  <a:lnTo>
                    <a:pt x="2119" y="1777"/>
                  </a:lnTo>
                  <a:lnTo>
                    <a:pt x="2121" y="1778"/>
                  </a:lnTo>
                  <a:lnTo>
                    <a:pt x="2121" y="1780"/>
                  </a:lnTo>
                  <a:lnTo>
                    <a:pt x="2123" y="1784"/>
                  </a:lnTo>
                  <a:lnTo>
                    <a:pt x="2123" y="1784"/>
                  </a:lnTo>
                  <a:lnTo>
                    <a:pt x="2124" y="1785"/>
                  </a:lnTo>
                  <a:lnTo>
                    <a:pt x="2126" y="1785"/>
                  </a:lnTo>
                  <a:lnTo>
                    <a:pt x="2126" y="1791"/>
                  </a:lnTo>
                  <a:lnTo>
                    <a:pt x="2131" y="1792"/>
                  </a:lnTo>
                  <a:lnTo>
                    <a:pt x="2131" y="1794"/>
                  </a:lnTo>
                  <a:lnTo>
                    <a:pt x="2133" y="1798"/>
                  </a:lnTo>
                  <a:lnTo>
                    <a:pt x="2131" y="1798"/>
                  </a:lnTo>
                  <a:close/>
                  <a:moveTo>
                    <a:pt x="2156" y="1785"/>
                  </a:moveTo>
                  <a:lnTo>
                    <a:pt x="2150" y="1785"/>
                  </a:lnTo>
                  <a:lnTo>
                    <a:pt x="2149" y="1784"/>
                  </a:lnTo>
                  <a:lnTo>
                    <a:pt x="2147" y="1784"/>
                  </a:lnTo>
                  <a:lnTo>
                    <a:pt x="2147" y="1780"/>
                  </a:lnTo>
                  <a:lnTo>
                    <a:pt x="2149" y="1780"/>
                  </a:lnTo>
                  <a:lnTo>
                    <a:pt x="2149" y="1778"/>
                  </a:lnTo>
                  <a:lnTo>
                    <a:pt x="2150" y="1780"/>
                  </a:lnTo>
                  <a:lnTo>
                    <a:pt x="2152" y="1782"/>
                  </a:lnTo>
                  <a:lnTo>
                    <a:pt x="2156" y="1784"/>
                  </a:lnTo>
                  <a:lnTo>
                    <a:pt x="2156" y="1785"/>
                  </a:lnTo>
                  <a:close/>
                  <a:moveTo>
                    <a:pt x="2177" y="1894"/>
                  </a:moveTo>
                  <a:lnTo>
                    <a:pt x="2171" y="1890"/>
                  </a:lnTo>
                  <a:lnTo>
                    <a:pt x="2171" y="1890"/>
                  </a:lnTo>
                  <a:lnTo>
                    <a:pt x="2170" y="1890"/>
                  </a:lnTo>
                  <a:lnTo>
                    <a:pt x="2170" y="1881"/>
                  </a:lnTo>
                  <a:lnTo>
                    <a:pt x="2166" y="1880"/>
                  </a:lnTo>
                  <a:lnTo>
                    <a:pt x="2166" y="1869"/>
                  </a:lnTo>
                  <a:lnTo>
                    <a:pt x="2166" y="1867"/>
                  </a:lnTo>
                  <a:lnTo>
                    <a:pt x="2166" y="1867"/>
                  </a:lnTo>
                  <a:lnTo>
                    <a:pt x="2164" y="1867"/>
                  </a:lnTo>
                  <a:lnTo>
                    <a:pt x="2164" y="1864"/>
                  </a:lnTo>
                  <a:lnTo>
                    <a:pt x="2164" y="1860"/>
                  </a:lnTo>
                  <a:lnTo>
                    <a:pt x="2166" y="1857"/>
                  </a:lnTo>
                  <a:lnTo>
                    <a:pt x="2164" y="1857"/>
                  </a:lnTo>
                  <a:lnTo>
                    <a:pt x="2163" y="1855"/>
                  </a:lnTo>
                  <a:lnTo>
                    <a:pt x="2161" y="1855"/>
                  </a:lnTo>
                  <a:lnTo>
                    <a:pt x="2161" y="1853"/>
                  </a:lnTo>
                  <a:lnTo>
                    <a:pt x="2163" y="1852"/>
                  </a:lnTo>
                  <a:lnTo>
                    <a:pt x="2163" y="1852"/>
                  </a:lnTo>
                  <a:lnTo>
                    <a:pt x="2164" y="1852"/>
                  </a:lnTo>
                  <a:lnTo>
                    <a:pt x="2164" y="1846"/>
                  </a:lnTo>
                  <a:lnTo>
                    <a:pt x="2166" y="1845"/>
                  </a:lnTo>
                  <a:lnTo>
                    <a:pt x="2166" y="1838"/>
                  </a:lnTo>
                  <a:lnTo>
                    <a:pt x="2164" y="1838"/>
                  </a:lnTo>
                  <a:lnTo>
                    <a:pt x="2164" y="1822"/>
                  </a:lnTo>
                  <a:lnTo>
                    <a:pt x="2164" y="1822"/>
                  </a:lnTo>
                  <a:lnTo>
                    <a:pt x="2163" y="1813"/>
                  </a:lnTo>
                  <a:lnTo>
                    <a:pt x="2164" y="1813"/>
                  </a:lnTo>
                  <a:lnTo>
                    <a:pt x="2166" y="1815"/>
                  </a:lnTo>
                  <a:lnTo>
                    <a:pt x="2166" y="1817"/>
                  </a:lnTo>
                  <a:lnTo>
                    <a:pt x="2170" y="1818"/>
                  </a:lnTo>
                  <a:lnTo>
                    <a:pt x="2171" y="1818"/>
                  </a:lnTo>
                  <a:lnTo>
                    <a:pt x="2173" y="1820"/>
                  </a:lnTo>
                  <a:lnTo>
                    <a:pt x="2171" y="1829"/>
                  </a:lnTo>
                  <a:lnTo>
                    <a:pt x="2173" y="1829"/>
                  </a:lnTo>
                  <a:lnTo>
                    <a:pt x="2173" y="1834"/>
                  </a:lnTo>
                  <a:lnTo>
                    <a:pt x="2173" y="1834"/>
                  </a:lnTo>
                  <a:lnTo>
                    <a:pt x="2173" y="1836"/>
                  </a:lnTo>
                  <a:lnTo>
                    <a:pt x="2171" y="1836"/>
                  </a:lnTo>
                  <a:lnTo>
                    <a:pt x="2173" y="1852"/>
                  </a:lnTo>
                  <a:lnTo>
                    <a:pt x="2171" y="1852"/>
                  </a:lnTo>
                  <a:lnTo>
                    <a:pt x="2170" y="1864"/>
                  </a:lnTo>
                  <a:lnTo>
                    <a:pt x="2173" y="1866"/>
                  </a:lnTo>
                  <a:lnTo>
                    <a:pt x="2173" y="1867"/>
                  </a:lnTo>
                  <a:lnTo>
                    <a:pt x="2173" y="1867"/>
                  </a:lnTo>
                  <a:lnTo>
                    <a:pt x="2173" y="1874"/>
                  </a:lnTo>
                  <a:lnTo>
                    <a:pt x="2173" y="1874"/>
                  </a:lnTo>
                  <a:lnTo>
                    <a:pt x="2173" y="1876"/>
                  </a:lnTo>
                  <a:lnTo>
                    <a:pt x="2173" y="1876"/>
                  </a:lnTo>
                  <a:lnTo>
                    <a:pt x="2173" y="1876"/>
                  </a:lnTo>
                  <a:lnTo>
                    <a:pt x="2175" y="1880"/>
                  </a:lnTo>
                  <a:lnTo>
                    <a:pt x="2175" y="1883"/>
                  </a:lnTo>
                  <a:lnTo>
                    <a:pt x="2175" y="1885"/>
                  </a:lnTo>
                  <a:lnTo>
                    <a:pt x="2177" y="1888"/>
                  </a:lnTo>
                  <a:lnTo>
                    <a:pt x="2177" y="1894"/>
                  </a:lnTo>
                  <a:close/>
                  <a:moveTo>
                    <a:pt x="2182" y="1714"/>
                  </a:moveTo>
                  <a:lnTo>
                    <a:pt x="2180" y="1715"/>
                  </a:lnTo>
                  <a:lnTo>
                    <a:pt x="2180" y="1717"/>
                  </a:lnTo>
                  <a:lnTo>
                    <a:pt x="2178" y="1719"/>
                  </a:lnTo>
                  <a:lnTo>
                    <a:pt x="2175" y="1719"/>
                  </a:lnTo>
                  <a:lnTo>
                    <a:pt x="2178" y="1714"/>
                  </a:lnTo>
                  <a:lnTo>
                    <a:pt x="2182" y="1714"/>
                  </a:lnTo>
                  <a:close/>
                  <a:moveTo>
                    <a:pt x="2149" y="1642"/>
                  </a:moveTo>
                  <a:lnTo>
                    <a:pt x="2149" y="1642"/>
                  </a:lnTo>
                  <a:lnTo>
                    <a:pt x="2150" y="1644"/>
                  </a:lnTo>
                  <a:lnTo>
                    <a:pt x="2156" y="1644"/>
                  </a:lnTo>
                  <a:lnTo>
                    <a:pt x="2156" y="1639"/>
                  </a:lnTo>
                  <a:lnTo>
                    <a:pt x="2159" y="1639"/>
                  </a:lnTo>
                  <a:lnTo>
                    <a:pt x="2159" y="1639"/>
                  </a:lnTo>
                  <a:lnTo>
                    <a:pt x="2159" y="1640"/>
                  </a:lnTo>
                  <a:lnTo>
                    <a:pt x="2161" y="1640"/>
                  </a:lnTo>
                  <a:lnTo>
                    <a:pt x="2161" y="1642"/>
                  </a:lnTo>
                  <a:lnTo>
                    <a:pt x="2164" y="1642"/>
                  </a:lnTo>
                  <a:lnTo>
                    <a:pt x="2164" y="1646"/>
                  </a:lnTo>
                  <a:lnTo>
                    <a:pt x="2163" y="1646"/>
                  </a:lnTo>
                  <a:lnTo>
                    <a:pt x="2163" y="1647"/>
                  </a:lnTo>
                  <a:lnTo>
                    <a:pt x="2163" y="1647"/>
                  </a:lnTo>
                  <a:lnTo>
                    <a:pt x="2164" y="1647"/>
                  </a:lnTo>
                  <a:lnTo>
                    <a:pt x="2164" y="1649"/>
                  </a:lnTo>
                  <a:lnTo>
                    <a:pt x="2166" y="1649"/>
                  </a:lnTo>
                  <a:lnTo>
                    <a:pt x="2168" y="1653"/>
                  </a:lnTo>
                  <a:lnTo>
                    <a:pt x="2170" y="1654"/>
                  </a:lnTo>
                  <a:lnTo>
                    <a:pt x="2170" y="1654"/>
                  </a:lnTo>
                  <a:lnTo>
                    <a:pt x="2171" y="1654"/>
                  </a:lnTo>
                  <a:lnTo>
                    <a:pt x="2173" y="1653"/>
                  </a:lnTo>
                  <a:lnTo>
                    <a:pt x="2173" y="1651"/>
                  </a:lnTo>
                  <a:lnTo>
                    <a:pt x="2175" y="1651"/>
                  </a:lnTo>
                  <a:lnTo>
                    <a:pt x="2177" y="1653"/>
                  </a:lnTo>
                  <a:lnTo>
                    <a:pt x="2178" y="1653"/>
                  </a:lnTo>
                  <a:lnTo>
                    <a:pt x="2178" y="1654"/>
                  </a:lnTo>
                  <a:lnTo>
                    <a:pt x="2175" y="1654"/>
                  </a:lnTo>
                  <a:lnTo>
                    <a:pt x="2173" y="1663"/>
                  </a:lnTo>
                  <a:lnTo>
                    <a:pt x="2170" y="1665"/>
                  </a:lnTo>
                  <a:lnTo>
                    <a:pt x="2170" y="1677"/>
                  </a:lnTo>
                  <a:lnTo>
                    <a:pt x="2164" y="1681"/>
                  </a:lnTo>
                  <a:lnTo>
                    <a:pt x="2164" y="1681"/>
                  </a:lnTo>
                  <a:lnTo>
                    <a:pt x="2166" y="1682"/>
                  </a:lnTo>
                  <a:lnTo>
                    <a:pt x="2170" y="1682"/>
                  </a:lnTo>
                  <a:lnTo>
                    <a:pt x="2168" y="1684"/>
                  </a:lnTo>
                  <a:lnTo>
                    <a:pt x="2168" y="1684"/>
                  </a:lnTo>
                  <a:lnTo>
                    <a:pt x="2166" y="1684"/>
                  </a:lnTo>
                  <a:lnTo>
                    <a:pt x="2168" y="1688"/>
                  </a:lnTo>
                  <a:lnTo>
                    <a:pt x="2173" y="1688"/>
                  </a:lnTo>
                  <a:lnTo>
                    <a:pt x="2173" y="1691"/>
                  </a:lnTo>
                  <a:lnTo>
                    <a:pt x="2170" y="1691"/>
                  </a:lnTo>
                  <a:lnTo>
                    <a:pt x="2168" y="1691"/>
                  </a:lnTo>
                  <a:lnTo>
                    <a:pt x="2166" y="1691"/>
                  </a:lnTo>
                  <a:lnTo>
                    <a:pt x="2164" y="1691"/>
                  </a:lnTo>
                  <a:lnTo>
                    <a:pt x="2163" y="1693"/>
                  </a:lnTo>
                  <a:lnTo>
                    <a:pt x="2163" y="1695"/>
                  </a:lnTo>
                  <a:lnTo>
                    <a:pt x="2163" y="1696"/>
                  </a:lnTo>
                  <a:lnTo>
                    <a:pt x="2164" y="1696"/>
                  </a:lnTo>
                  <a:lnTo>
                    <a:pt x="2164" y="1702"/>
                  </a:lnTo>
                  <a:lnTo>
                    <a:pt x="2164" y="1702"/>
                  </a:lnTo>
                  <a:lnTo>
                    <a:pt x="2164" y="1702"/>
                  </a:lnTo>
                  <a:lnTo>
                    <a:pt x="2164" y="1702"/>
                  </a:lnTo>
                  <a:lnTo>
                    <a:pt x="2164" y="1703"/>
                  </a:lnTo>
                  <a:lnTo>
                    <a:pt x="2163" y="1703"/>
                  </a:lnTo>
                  <a:lnTo>
                    <a:pt x="2163" y="1702"/>
                  </a:lnTo>
                  <a:lnTo>
                    <a:pt x="2161" y="1700"/>
                  </a:lnTo>
                  <a:lnTo>
                    <a:pt x="2161" y="1698"/>
                  </a:lnTo>
                  <a:lnTo>
                    <a:pt x="2161" y="1695"/>
                  </a:lnTo>
                  <a:lnTo>
                    <a:pt x="2147" y="1689"/>
                  </a:lnTo>
                  <a:lnTo>
                    <a:pt x="2149" y="1693"/>
                  </a:lnTo>
                  <a:lnTo>
                    <a:pt x="2142" y="1696"/>
                  </a:lnTo>
                  <a:lnTo>
                    <a:pt x="2142" y="1698"/>
                  </a:lnTo>
                  <a:lnTo>
                    <a:pt x="2142" y="1698"/>
                  </a:lnTo>
                  <a:lnTo>
                    <a:pt x="2143" y="1698"/>
                  </a:lnTo>
                  <a:lnTo>
                    <a:pt x="2143" y="1700"/>
                  </a:lnTo>
                  <a:lnTo>
                    <a:pt x="2140" y="1700"/>
                  </a:lnTo>
                  <a:lnTo>
                    <a:pt x="2140" y="1702"/>
                  </a:lnTo>
                  <a:lnTo>
                    <a:pt x="2140" y="1702"/>
                  </a:lnTo>
                  <a:lnTo>
                    <a:pt x="2138" y="1698"/>
                  </a:lnTo>
                  <a:lnTo>
                    <a:pt x="2135" y="1696"/>
                  </a:lnTo>
                  <a:lnTo>
                    <a:pt x="2137" y="1693"/>
                  </a:lnTo>
                  <a:lnTo>
                    <a:pt x="2133" y="1693"/>
                  </a:lnTo>
                  <a:lnTo>
                    <a:pt x="2135" y="1689"/>
                  </a:lnTo>
                  <a:lnTo>
                    <a:pt x="2133" y="1688"/>
                  </a:lnTo>
                  <a:lnTo>
                    <a:pt x="2133" y="1688"/>
                  </a:lnTo>
                  <a:lnTo>
                    <a:pt x="2131" y="1686"/>
                  </a:lnTo>
                  <a:lnTo>
                    <a:pt x="2131" y="1684"/>
                  </a:lnTo>
                  <a:lnTo>
                    <a:pt x="2133" y="1684"/>
                  </a:lnTo>
                  <a:lnTo>
                    <a:pt x="2133" y="1681"/>
                  </a:lnTo>
                  <a:lnTo>
                    <a:pt x="2135" y="1681"/>
                  </a:lnTo>
                  <a:lnTo>
                    <a:pt x="2135" y="1679"/>
                  </a:lnTo>
                  <a:lnTo>
                    <a:pt x="2135" y="1677"/>
                  </a:lnTo>
                  <a:lnTo>
                    <a:pt x="2135" y="1675"/>
                  </a:lnTo>
                  <a:lnTo>
                    <a:pt x="2135" y="1675"/>
                  </a:lnTo>
                  <a:lnTo>
                    <a:pt x="2137" y="1674"/>
                  </a:lnTo>
                  <a:lnTo>
                    <a:pt x="2135" y="1672"/>
                  </a:lnTo>
                  <a:lnTo>
                    <a:pt x="2135" y="1670"/>
                  </a:lnTo>
                  <a:lnTo>
                    <a:pt x="2133" y="1670"/>
                  </a:lnTo>
                  <a:lnTo>
                    <a:pt x="2131" y="1668"/>
                  </a:lnTo>
                  <a:lnTo>
                    <a:pt x="2131" y="1667"/>
                  </a:lnTo>
                  <a:lnTo>
                    <a:pt x="2130" y="1667"/>
                  </a:lnTo>
                  <a:lnTo>
                    <a:pt x="2130" y="1665"/>
                  </a:lnTo>
                  <a:lnTo>
                    <a:pt x="2130" y="1665"/>
                  </a:lnTo>
                  <a:lnTo>
                    <a:pt x="2131" y="1665"/>
                  </a:lnTo>
                  <a:lnTo>
                    <a:pt x="2131" y="1661"/>
                  </a:lnTo>
                  <a:lnTo>
                    <a:pt x="2133" y="1658"/>
                  </a:lnTo>
                  <a:lnTo>
                    <a:pt x="2133" y="1656"/>
                  </a:lnTo>
                  <a:lnTo>
                    <a:pt x="2131" y="1654"/>
                  </a:lnTo>
                  <a:lnTo>
                    <a:pt x="2131" y="1651"/>
                  </a:lnTo>
                  <a:lnTo>
                    <a:pt x="2133" y="1651"/>
                  </a:lnTo>
                  <a:lnTo>
                    <a:pt x="2133" y="1649"/>
                  </a:lnTo>
                  <a:lnTo>
                    <a:pt x="2135" y="1649"/>
                  </a:lnTo>
                  <a:lnTo>
                    <a:pt x="2135" y="1646"/>
                  </a:lnTo>
                  <a:lnTo>
                    <a:pt x="2140" y="1642"/>
                  </a:lnTo>
                  <a:lnTo>
                    <a:pt x="2140" y="1642"/>
                  </a:lnTo>
                  <a:lnTo>
                    <a:pt x="2145" y="1642"/>
                  </a:lnTo>
                  <a:lnTo>
                    <a:pt x="2147" y="1642"/>
                  </a:lnTo>
                  <a:lnTo>
                    <a:pt x="2147" y="1642"/>
                  </a:lnTo>
                  <a:lnTo>
                    <a:pt x="2149" y="1642"/>
                  </a:lnTo>
                  <a:close/>
                  <a:moveTo>
                    <a:pt x="2145" y="1621"/>
                  </a:moveTo>
                  <a:lnTo>
                    <a:pt x="2145" y="1621"/>
                  </a:lnTo>
                  <a:lnTo>
                    <a:pt x="2145" y="1621"/>
                  </a:lnTo>
                  <a:lnTo>
                    <a:pt x="2142" y="1621"/>
                  </a:lnTo>
                  <a:lnTo>
                    <a:pt x="2142" y="1621"/>
                  </a:lnTo>
                  <a:lnTo>
                    <a:pt x="2140" y="1619"/>
                  </a:lnTo>
                  <a:lnTo>
                    <a:pt x="2137" y="1619"/>
                  </a:lnTo>
                  <a:lnTo>
                    <a:pt x="2138" y="1618"/>
                  </a:lnTo>
                  <a:lnTo>
                    <a:pt x="2138" y="1616"/>
                  </a:lnTo>
                  <a:lnTo>
                    <a:pt x="2140" y="1614"/>
                  </a:lnTo>
                  <a:lnTo>
                    <a:pt x="2143" y="1614"/>
                  </a:lnTo>
                  <a:lnTo>
                    <a:pt x="2143" y="1616"/>
                  </a:lnTo>
                  <a:lnTo>
                    <a:pt x="2145" y="1616"/>
                  </a:lnTo>
                  <a:lnTo>
                    <a:pt x="2145" y="1619"/>
                  </a:lnTo>
                  <a:lnTo>
                    <a:pt x="2145" y="1619"/>
                  </a:lnTo>
                  <a:lnTo>
                    <a:pt x="2145" y="1619"/>
                  </a:lnTo>
                  <a:lnTo>
                    <a:pt x="2145" y="1621"/>
                  </a:lnTo>
                  <a:close/>
                  <a:moveTo>
                    <a:pt x="2145" y="1106"/>
                  </a:moveTo>
                  <a:lnTo>
                    <a:pt x="2143" y="1106"/>
                  </a:lnTo>
                  <a:lnTo>
                    <a:pt x="2143" y="1101"/>
                  </a:lnTo>
                  <a:lnTo>
                    <a:pt x="2145" y="1101"/>
                  </a:lnTo>
                  <a:lnTo>
                    <a:pt x="2145" y="1106"/>
                  </a:lnTo>
                  <a:close/>
                  <a:moveTo>
                    <a:pt x="2191" y="1071"/>
                  </a:moveTo>
                  <a:lnTo>
                    <a:pt x="2187" y="1071"/>
                  </a:lnTo>
                  <a:lnTo>
                    <a:pt x="2187" y="1064"/>
                  </a:lnTo>
                  <a:lnTo>
                    <a:pt x="2189" y="1064"/>
                  </a:lnTo>
                  <a:lnTo>
                    <a:pt x="2189" y="1063"/>
                  </a:lnTo>
                  <a:lnTo>
                    <a:pt x="2191" y="1063"/>
                  </a:lnTo>
                  <a:lnTo>
                    <a:pt x="2191" y="1064"/>
                  </a:lnTo>
                  <a:lnTo>
                    <a:pt x="2191" y="1064"/>
                  </a:lnTo>
                  <a:lnTo>
                    <a:pt x="2191" y="1068"/>
                  </a:lnTo>
                  <a:lnTo>
                    <a:pt x="2191" y="1071"/>
                  </a:lnTo>
                  <a:close/>
                  <a:moveTo>
                    <a:pt x="2295" y="930"/>
                  </a:moveTo>
                  <a:lnTo>
                    <a:pt x="2294" y="930"/>
                  </a:lnTo>
                  <a:lnTo>
                    <a:pt x="2294" y="932"/>
                  </a:lnTo>
                  <a:lnTo>
                    <a:pt x="2295" y="933"/>
                  </a:lnTo>
                  <a:lnTo>
                    <a:pt x="2295" y="933"/>
                  </a:lnTo>
                  <a:lnTo>
                    <a:pt x="2295" y="937"/>
                  </a:lnTo>
                  <a:lnTo>
                    <a:pt x="2292" y="937"/>
                  </a:lnTo>
                  <a:lnTo>
                    <a:pt x="2290" y="935"/>
                  </a:lnTo>
                  <a:lnTo>
                    <a:pt x="2287" y="935"/>
                  </a:lnTo>
                  <a:lnTo>
                    <a:pt x="2285" y="937"/>
                  </a:lnTo>
                  <a:lnTo>
                    <a:pt x="2276" y="937"/>
                  </a:lnTo>
                  <a:lnTo>
                    <a:pt x="2278" y="935"/>
                  </a:lnTo>
                  <a:lnTo>
                    <a:pt x="2278" y="935"/>
                  </a:lnTo>
                  <a:lnTo>
                    <a:pt x="2278" y="932"/>
                  </a:lnTo>
                  <a:lnTo>
                    <a:pt x="2280" y="932"/>
                  </a:lnTo>
                  <a:lnTo>
                    <a:pt x="2283" y="930"/>
                  </a:lnTo>
                  <a:lnTo>
                    <a:pt x="2287" y="930"/>
                  </a:lnTo>
                  <a:lnTo>
                    <a:pt x="2290" y="930"/>
                  </a:lnTo>
                  <a:lnTo>
                    <a:pt x="2294" y="930"/>
                  </a:lnTo>
                  <a:lnTo>
                    <a:pt x="2294" y="928"/>
                  </a:lnTo>
                  <a:lnTo>
                    <a:pt x="2294" y="928"/>
                  </a:lnTo>
                  <a:lnTo>
                    <a:pt x="2294" y="925"/>
                  </a:lnTo>
                  <a:lnTo>
                    <a:pt x="2297" y="925"/>
                  </a:lnTo>
                  <a:lnTo>
                    <a:pt x="2297" y="926"/>
                  </a:lnTo>
                  <a:lnTo>
                    <a:pt x="2295" y="928"/>
                  </a:lnTo>
                  <a:lnTo>
                    <a:pt x="2295" y="930"/>
                  </a:lnTo>
                  <a:close/>
                  <a:moveTo>
                    <a:pt x="2323" y="895"/>
                  </a:moveTo>
                  <a:lnTo>
                    <a:pt x="2325" y="897"/>
                  </a:lnTo>
                  <a:lnTo>
                    <a:pt x="2327" y="897"/>
                  </a:lnTo>
                  <a:lnTo>
                    <a:pt x="2327" y="899"/>
                  </a:lnTo>
                  <a:lnTo>
                    <a:pt x="2325" y="899"/>
                  </a:lnTo>
                  <a:lnTo>
                    <a:pt x="2325" y="899"/>
                  </a:lnTo>
                  <a:lnTo>
                    <a:pt x="2325" y="900"/>
                  </a:lnTo>
                  <a:lnTo>
                    <a:pt x="2322" y="899"/>
                  </a:lnTo>
                  <a:lnTo>
                    <a:pt x="2318" y="897"/>
                  </a:lnTo>
                  <a:lnTo>
                    <a:pt x="2316" y="895"/>
                  </a:lnTo>
                  <a:lnTo>
                    <a:pt x="2320" y="895"/>
                  </a:lnTo>
                  <a:lnTo>
                    <a:pt x="2322" y="895"/>
                  </a:lnTo>
                  <a:lnTo>
                    <a:pt x="2322" y="895"/>
                  </a:lnTo>
                  <a:lnTo>
                    <a:pt x="2323" y="895"/>
                  </a:lnTo>
                  <a:close/>
                  <a:moveTo>
                    <a:pt x="2339" y="963"/>
                  </a:moveTo>
                  <a:lnTo>
                    <a:pt x="2337" y="963"/>
                  </a:lnTo>
                  <a:lnTo>
                    <a:pt x="2337" y="965"/>
                  </a:lnTo>
                  <a:lnTo>
                    <a:pt x="2335" y="967"/>
                  </a:lnTo>
                  <a:lnTo>
                    <a:pt x="2335" y="968"/>
                  </a:lnTo>
                  <a:lnTo>
                    <a:pt x="2330" y="968"/>
                  </a:lnTo>
                  <a:lnTo>
                    <a:pt x="2329" y="968"/>
                  </a:lnTo>
                  <a:lnTo>
                    <a:pt x="2327" y="967"/>
                  </a:lnTo>
                  <a:lnTo>
                    <a:pt x="2327" y="965"/>
                  </a:lnTo>
                  <a:lnTo>
                    <a:pt x="2325" y="963"/>
                  </a:lnTo>
                  <a:lnTo>
                    <a:pt x="2325" y="960"/>
                  </a:lnTo>
                  <a:lnTo>
                    <a:pt x="2323" y="960"/>
                  </a:lnTo>
                  <a:lnTo>
                    <a:pt x="2323" y="954"/>
                  </a:lnTo>
                  <a:lnTo>
                    <a:pt x="2320" y="951"/>
                  </a:lnTo>
                  <a:lnTo>
                    <a:pt x="2320" y="949"/>
                  </a:lnTo>
                  <a:lnTo>
                    <a:pt x="2320" y="947"/>
                  </a:lnTo>
                  <a:lnTo>
                    <a:pt x="2320" y="946"/>
                  </a:lnTo>
                  <a:lnTo>
                    <a:pt x="2320" y="944"/>
                  </a:lnTo>
                  <a:lnTo>
                    <a:pt x="2318" y="942"/>
                  </a:lnTo>
                  <a:lnTo>
                    <a:pt x="2316" y="940"/>
                  </a:lnTo>
                  <a:lnTo>
                    <a:pt x="2316" y="939"/>
                  </a:lnTo>
                  <a:lnTo>
                    <a:pt x="2315" y="937"/>
                  </a:lnTo>
                  <a:lnTo>
                    <a:pt x="2318" y="937"/>
                  </a:lnTo>
                  <a:lnTo>
                    <a:pt x="2322" y="939"/>
                  </a:lnTo>
                  <a:lnTo>
                    <a:pt x="2323" y="939"/>
                  </a:lnTo>
                  <a:lnTo>
                    <a:pt x="2327" y="942"/>
                  </a:lnTo>
                  <a:lnTo>
                    <a:pt x="2327" y="944"/>
                  </a:lnTo>
                  <a:lnTo>
                    <a:pt x="2329" y="947"/>
                  </a:lnTo>
                  <a:lnTo>
                    <a:pt x="2332" y="949"/>
                  </a:lnTo>
                  <a:lnTo>
                    <a:pt x="2334" y="951"/>
                  </a:lnTo>
                  <a:lnTo>
                    <a:pt x="2334" y="954"/>
                  </a:lnTo>
                  <a:lnTo>
                    <a:pt x="2332" y="958"/>
                  </a:lnTo>
                  <a:lnTo>
                    <a:pt x="2339" y="960"/>
                  </a:lnTo>
                  <a:lnTo>
                    <a:pt x="2339" y="963"/>
                  </a:lnTo>
                  <a:close/>
                  <a:moveTo>
                    <a:pt x="2454" y="886"/>
                  </a:moveTo>
                  <a:lnTo>
                    <a:pt x="2452" y="886"/>
                  </a:lnTo>
                  <a:lnTo>
                    <a:pt x="2454" y="886"/>
                  </a:lnTo>
                  <a:lnTo>
                    <a:pt x="2454" y="888"/>
                  </a:lnTo>
                  <a:lnTo>
                    <a:pt x="2454" y="890"/>
                  </a:lnTo>
                  <a:lnTo>
                    <a:pt x="2451" y="890"/>
                  </a:lnTo>
                  <a:lnTo>
                    <a:pt x="2447" y="890"/>
                  </a:lnTo>
                  <a:lnTo>
                    <a:pt x="2445" y="888"/>
                  </a:lnTo>
                  <a:lnTo>
                    <a:pt x="2437" y="888"/>
                  </a:lnTo>
                  <a:lnTo>
                    <a:pt x="2438" y="886"/>
                  </a:lnTo>
                  <a:lnTo>
                    <a:pt x="2437" y="886"/>
                  </a:lnTo>
                  <a:lnTo>
                    <a:pt x="2437" y="881"/>
                  </a:lnTo>
                  <a:lnTo>
                    <a:pt x="2433" y="881"/>
                  </a:lnTo>
                  <a:lnTo>
                    <a:pt x="2433" y="885"/>
                  </a:lnTo>
                  <a:lnTo>
                    <a:pt x="2433" y="888"/>
                  </a:lnTo>
                  <a:lnTo>
                    <a:pt x="2431" y="892"/>
                  </a:lnTo>
                  <a:lnTo>
                    <a:pt x="2431" y="895"/>
                  </a:lnTo>
                  <a:lnTo>
                    <a:pt x="2431" y="900"/>
                  </a:lnTo>
                  <a:lnTo>
                    <a:pt x="2428" y="902"/>
                  </a:lnTo>
                  <a:lnTo>
                    <a:pt x="2430" y="904"/>
                  </a:lnTo>
                  <a:lnTo>
                    <a:pt x="2430" y="904"/>
                  </a:lnTo>
                  <a:lnTo>
                    <a:pt x="2431" y="904"/>
                  </a:lnTo>
                  <a:lnTo>
                    <a:pt x="2431" y="906"/>
                  </a:lnTo>
                  <a:lnTo>
                    <a:pt x="2433" y="906"/>
                  </a:lnTo>
                  <a:lnTo>
                    <a:pt x="2435" y="902"/>
                  </a:lnTo>
                  <a:lnTo>
                    <a:pt x="2438" y="902"/>
                  </a:lnTo>
                  <a:lnTo>
                    <a:pt x="2438" y="900"/>
                  </a:lnTo>
                  <a:lnTo>
                    <a:pt x="2449" y="900"/>
                  </a:lnTo>
                  <a:lnTo>
                    <a:pt x="2449" y="902"/>
                  </a:lnTo>
                  <a:lnTo>
                    <a:pt x="2440" y="904"/>
                  </a:lnTo>
                  <a:lnTo>
                    <a:pt x="2440" y="907"/>
                  </a:lnTo>
                  <a:lnTo>
                    <a:pt x="2442" y="909"/>
                  </a:lnTo>
                  <a:lnTo>
                    <a:pt x="2444" y="911"/>
                  </a:lnTo>
                  <a:lnTo>
                    <a:pt x="2445" y="912"/>
                  </a:lnTo>
                  <a:lnTo>
                    <a:pt x="2444" y="916"/>
                  </a:lnTo>
                  <a:lnTo>
                    <a:pt x="2444" y="916"/>
                  </a:lnTo>
                  <a:lnTo>
                    <a:pt x="2445" y="918"/>
                  </a:lnTo>
                  <a:lnTo>
                    <a:pt x="2449" y="918"/>
                  </a:lnTo>
                  <a:lnTo>
                    <a:pt x="2449" y="919"/>
                  </a:lnTo>
                  <a:lnTo>
                    <a:pt x="2449" y="919"/>
                  </a:lnTo>
                  <a:lnTo>
                    <a:pt x="2451" y="921"/>
                  </a:lnTo>
                  <a:lnTo>
                    <a:pt x="2451" y="921"/>
                  </a:lnTo>
                  <a:lnTo>
                    <a:pt x="2451" y="921"/>
                  </a:lnTo>
                  <a:lnTo>
                    <a:pt x="2451" y="930"/>
                  </a:lnTo>
                  <a:lnTo>
                    <a:pt x="2449" y="930"/>
                  </a:lnTo>
                  <a:lnTo>
                    <a:pt x="2449" y="932"/>
                  </a:lnTo>
                  <a:lnTo>
                    <a:pt x="2445" y="932"/>
                  </a:lnTo>
                  <a:lnTo>
                    <a:pt x="2445" y="935"/>
                  </a:lnTo>
                  <a:lnTo>
                    <a:pt x="2445" y="940"/>
                  </a:lnTo>
                  <a:lnTo>
                    <a:pt x="2445" y="944"/>
                  </a:lnTo>
                  <a:lnTo>
                    <a:pt x="2447" y="947"/>
                  </a:lnTo>
                  <a:lnTo>
                    <a:pt x="2449" y="951"/>
                  </a:lnTo>
                  <a:lnTo>
                    <a:pt x="2449" y="956"/>
                  </a:lnTo>
                  <a:lnTo>
                    <a:pt x="2447" y="961"/>
                  </a:lnTo>
                  <a:lnTo>
                    <a:pt x="2445" y="967"/>
                  </a:lnTo>
                  <a:lnTo>
                    <a:pt x="2440" y="967"/>
                  </a:lnTo>
                  <a:lnTo>
                    <a:pt x="2442" y="963"/>
                  </a:lnTo>
                  <a:lnTo>
                    <a:pt x="2437" y="963"/>
                  </a:lnTo>
                  <a:lnTo>
                    <a:pt x="2433" y="965"/>
                  </a:lnTo>
                  <a:lnTo>
                    <a:pt x="2428" y="967"/>
                  </a:lnTo>
                  <a:lnTo>
                    <a:pt x="2423" y="968"/>
                  </a:lnTo>
                  <a:lnTo>
                    <a:pt x="2421" y="970"/>
                  </a:lnTo>
                  <a:lnTo>
                    <a:pt x="2418" y="970"/>
                  </a:lnTo>
                  <a:lnTo>
                    <a:pt x="2418" y="970"/>
                  </a:lnTo>
                  <a:lnTo>
                    <a:pt x="2416" y="968"/>
                  </a:lnTo>
                  <a:lnTo>
                    <a:pt x="2416" y="967"/>
                  </a:lnTo>
                  <a:lnTo>
                    <a:pt x="2405" y="963"/>
                  </a:lnTo>
                  <a:lnTo>
                    <a:pt x="2404" y="961"/>
                  </a:lnTo>
                  <a:lnTo>
                    <a:pt x="2402" y="961"/>
                  </a:lnTo>
                  <a:lnTo>
                    <a:pt x="2395" y="954"/>
                  </a:lnTo>
                  <a:lnTo>
                    <a:pt x="2391" y="954"/>
                  </a:lnTo>
                  <a:lnTo>
                    <a:pt x="2391" y="953"/>
                  </a:lnTo>
                  <a:lnTo>
                    <a:pt x="2390" y="953"/>
                  </a:lnTo>
                  <a:lnTo>
                    <a:pt x="2388" y="951"/>
                  </a:lnTo>
                  <a:lnTo>
                    <a:pt x="2386" y="954"/>
                  </a:lnTo>
                  <a:lnTo>
                    <a:pt x="2383" y="954"/>
                  </a:lnTo>
                  <a:lnTo>
                    <a:pt x="2381" y="953"/>
                  </a:lnTo>
                  <a:lnTo>
                    <a:pt x="2381" y="951"/>
                  </a:lnTo>
                  <a:lnTo>
                    <a:pt x="2379" y="947"/>
                  </a:lnTo>
                  <a:lnTo>
                    <a:pt x="2377" y="947"/>
                  </a:lnTo>
                  <a:lnTo>
                    <a:pt x="2377" y="942"/>
                  </a:lnTo>
                  <a:lnTo>
                    <a:pt x="2377" y="942"/>
                  </a:lnTo>
                  <a:lnTo>
                    <a:pt x="2377" y="940"/>
                  </a:lnTo>
                  <a:lnTo>
                    <a:pt x="2376" y="940"/>
                  </a:lnTo>
                  <a:lnTo>
                    <a:pt x="2376" y="933"/>
                  </a:lnTo>
                  <a:lnTo>
                    <a:pt x="2374" y="933"/>
                  </a:lnTo>
                  <a:lnTo>
                    <a:pt x="2374" y="930"/>
                  </a:lnTo>
                  <a:lnTo>
                    <a:pt x="2374" y="930"/>
                  </a:lnTo>
                  <a:lnTo>
                    <a:pt x="2374" y="921"/>
                  </a:lnTo>
                  <a:lnTo>
                    <a:pt x="2377" y="919"/>
                  </a:lnTo>
                  <a:lnTo>
                    <a:pt x="2379" y="919"/>
                  </a:lnTo>
                  <a:lnTo>
                    <a:pt x="2381" y="918"/>
                  </a:lnTo>
                  <a:lnTo>
                    <a:pt x="2381" y="916"/>
                  </a:lnTo>
                  <a:lnTo>
                    <a:pt x="2379" y="914"/>
                  </a:lnTo>
                  <a:lnTo>
                    <a:pt x="2377" y="914"/>
                  </a:lnTo>
                  <a:lnTo>
                    <a:pt x="2377" y="912"/>
                  </a:lnTo>
                  <a:lnTo>
                    <a:pt x="2379" y="912"/>
                  </a:lnTo>
                  <a:lnTo>
                    <a:pt x="2381" y="911"/>
                  </a:lnTo>
                  <a:lnTo>
                    <a:pt x="2381" y="911"/>
                  </a:lnTo>
                  <a:lnTo>
                    <a:pt x="2381" y="907"/>
                  </a:lnTo>
                  <a:lnTo>
                    <a:pt x="2383" y="907"/>
                  </a:lnTo>
                  <a:lnTo>
                    <a:pt x="2383" y="899"/>
                  </a:lnTo>
                  <a:lnTo>
                    <a:pt x="2383" y="899"/>
                  </a:lnTo>
                  <a:lnTo>
                    <a:pt x="2390" y="892"/>
                  </a:lnTo>
                  <a:lnTo>
                    <a:pt x="2395" y="892"/>
                  </a:lnTo>
                  <a:lnTo>
                    <a:pt x="2395" y="892"/>
                  </a:lnTo>
                  <a:lnTo>
                    <a:pt x="2395" y="892"/>
                  </a:lnTo>
                  <a:lnTo>
                    <a:pt x="2393" y="888"/>
                  </a:lnTo>
                  <a:lnTo>
                    <a:pt x="2393" y="888"/>
                  </a:lnTo>
                  <a:lnTo>
                    <a:pt x="2393" y="888"/>
                  </a:lnTo>
                  <a:lnTo>
                    <a:pt x="2391" y="888"/>
                  </a:lnTo>
                  <a:lnTo>
                    <a:pt x="2390" y="888"/>
                  </a:lnTo>
                  <a:lnTo>
                    <a:pt x="2390" y="886"/>
                  </a:lnTo>
                  <a:lnTo>
                    <a:pt x="2388" y="886"/>
                  </a:lnTo>
                  <a:lnTo>
                    <a:pt x="2388" y="886"/>
                  </a:lnTo>
                  <a:lnTo>
                    <a:pt x="2386" y="886"/>
                  </a:lnTo>
                  <a:lnTo>
                    <a:pt x="2386" y="885"/>
                  </a:lnTo>
                  <a:lnTo>
                    <a:pt x="2383" y="883"/>
                  </a:lnTo>
                  <a:lnTo>
                    <a:pt x="2383" y="881"/>
                  </a:lnTo>
                  <a:lnTo>
                    <a:pt x="2381" y="879"/>
                  </a:lnTo>
                  <a:lnTo>
                    <a:pt x="2381" y="874"/>
                  </a:lnTo>
                  <a:lnTo>
                    <a:pt x="2379" y="874"/>
                  </a:lnTo>
                  <a:lnTo>
                    <a:pt x="2379" y="872"/>
                  </a:lnTo>
                  <a:lnTo>
                    <a:pt x="2376" y="871"/>
                  </a:lnTo>
                  <a:lnTo>
                    <a:pt x="2374" y="867"/>
                  </a:lnTo>
                  <a:lnTo>
                    <a:pt x="2372" y="867"/>
                  </a:lnTo>
                  <a:lnTo>
                    <a:pt x="2370" y="864"/>
                  </a:lnTo>
                  <a:lnTo>
                    <a:pt x="2370" y="862"/>
                  </a:lnTo>
                  <a:lnTo>
                    <a:pt x="2367" y="862"/>
                  </a:lnTo>
                  <a:lnTo>
                    <a:pt x="2365" y="857"/>
                  </a:lnTo>
                  <a:lnTo>
                    <a:pt x="2365" y="857"/>
                  </a:lnTo>
                  <a:lnTo>
                    <a:pt x="2365" y="853"/>
                  </a:lnTo>
                  <a:lnTo>
                    <a:pt x="2362" y="853"/>
                  </a:lnTo>
                  <a:lnTo>
                    <a:pt x="2362" y="850"/>
                  </a:lnTo>
                  <a:lnTo>
                    <a:pt x="2358" y="848"/>
                  </a:lnTo>
                  <a:lnTo>
                    <a:pt x="2358" y="843"/>
                  </a:lnTo>
                  <a:lnTo>
                    <a:pt x="2356" y="843"/>
                  </a:lnTo>
                  <a:lnTo>
                    <a:pt x="2356" y="839"/>
                  </a:lnTo>
                  <a:lnTo>
                    <a:pt x="2356" y="834"/>
                  </a:lnTo>
                  <a:lnTo>
                    <a:pt x="2356" y="830"/>
                  </a:lnTo>
                  <a:lnTo>
                    <a:pt x="2355" y="830"/>
                  </a:lnTo>
                  <a:lnTo>
                    <a:pt x="2355" y="829"/>
                  </a:lnTo>
                  <a:lnTo>
                    <a:pt x="2353" y="829"/>
                  </a:lnTo>
                  <a:lnTo>
                    <a:pt x="2356" y="820"/>
                  </a:lnTo>
                  <a:lnTo>
                    <a:pt x="2355" y="818"/>
                  </a:lnTo>
                  <a:lnTo>
                    <a:pt x="2353" y="816"/>
                  </a:lnTo>
                  <a:lnTo>
                    <a:pt x="2351" y="816"/>
                  </a:lnTo>
                  <a:lnTo>
                    <a:pt x="2348" y="816"/>
                  </a:lnTo>
                  <a:lnTo>
                    <a:pt x="2346" y="816"/>
                  </a:lnTo>
                  <a:lnTo>
                    <a:pt x="2344" y="816"/>
                  </a:lnTo>
                  <a:lnTo>
                    <a:pt x="2342" y="816"/>
                  </a:lnTo>
                  <a:lnTo>
                    <a:pt x="2342" y="815"/>
                  </a:lnTo>
                  <a:lnTo>
                    <a:pt x="2344" y="813"/>
                  </a:lnTo>
                  <a:lnTo>
                    <a:pt x="2344" y="813"/>
                  </a:lnTo>
                  <a:lnTo>
                    <a:pt x="2344" y="811"/>
                  </a:lnTo>
                  <a:lnTo>
                    <a:pt x="2344" y="811"/>
                  </a:lnTo>
                  <a:lnTo>
                    <a:pt x="2344" y="806"/>
                  </a:lnTo>
                  <a:lnTo>
                    <a:pt x="2348" y="806"/>
                  </a:lnTo>
                  <a:lnTo>
                    <a:pt x="2348" y="796"/>
                  </a:lnTo>
                  <a:lnTo>
                    <a:pt x="2349" y="794"/>
                  </a:lnTo>
                  <a:lnTo>
                    <a:pt x="2349" y="792"/>
                  </a:lnTo>
                  <a:lnTo>
                    <a:pt x="2351" y="792"/>
                  </a:lnTo>
                  <a:lnTo>
                    <a:pt x="2351" y="789"/>
                  </a:lnTo>
                  <a:lnTo>
                    <a:pt x="2355" y="787"/>
                  </a:lnTo>
                  <a:lnTo>
                    <a:pt x="2355" y="785"/>
                  </a:lnTo>
                  <a:lnTo>
                    <a:pt x="2355" y="783"/>
                  </a:lnTo>
                  <a:lnTo>
                    <a:pt x="2353" y="783"/>
                  </a:lnTo>
                  <a:lnTo>
                    <a:pt x="2353" y="783"/>
                  </a:lnTo>
                  <a:lnTo>
                    <a:pt x="2353" y="780"/>
                  </a:lnTo>
                  <a:lnTo>
                    <a:pt x="2353" y="778"/>
                  </a:lnTo>
                  <a:lnTo>
                    <a:pt x="2356" y="778"/>
                  </a:lnTo>
                  <a:lnTo>
                    <a:pt x="2356" y="778"/>
                  </a:lnTo>
                  <a:lnTo>
                    <a:pt x="2356" y="778"/>
                  </a:lnTo>
                  <a:lnTo>
                    <a:pt x="2360" y="776"/>
                  </a:lnTo>
                  <a:lnTo>
                    <a:pt x="2360" y="773"/>
                  </a:lnTo>
                  <a:lnTo>
                    <a:pt x="2362" y="773"/>
                  </a:lnTo>
                  <a:lnTo>
                    <a:pt x="2362" y="778"/>
                  </a:lnTo>
                  <a:lnTo>
                    <a:pt x="2365" y="778"/>
                  </a:lnTo>
                  <a:lnTo>
                    <a:pt x="2365" y="778"/>
                  </a:lnTo>
                  <a:lnTo>
                    <a:pt x="2367" y="778"/>
                  </a:lnTo>
                  <a:lnTo>
                    <a:pt x="2365" y="782"/>
                  </a:lnTo>
                  <a:lnTo>
                    <a:pt x="2367" y="780"/>
                  </a:lnTo>
                  <a:lnTo>
                    <a:pt x="2369" y="780"/>
                  </a:lnTo>
                  <a:lnTo>
                    <a:pt x="2370" y="780"/>
                  </a:lnTo>
                  <a:lnTo>
                    <a:pt x="2370" y="778"/>
                  </a:lnTo>
                  <a:lnTo>
                    <a:pt x="2372" y="778"/>
                  </a:lnTo>
                  <a:lnTo>
                    <a:pt x="2372" y="776"/>
                  </a:lnTo>
                  <a:lnTo>
                    <a:pt x="2372" y="775"/>
                  </a:lnTo>
                  <a:lnTo>
                    <a:pt x="2369" y="775"/>
                  </a:lnTo>
                  <a:lnTo>
                    <a:pt x="2369" y="773"/>
                  </a:lnTo>
                  <a:lnTo>
                    <a:pt x="2367" y="773"/>
                  </a:lnTo>
                  <a:lnTo>
                    <a:pt x="2367" y="771"/>
                  </a:lnTo>
                  <a:lnTo>
                    <a:pt x="2369" y="771"/>
                  </a:lnTo>
                  <a:lnTo>
                    <a:pt x="2369" y="771"/>
                  </a:lnTo>
                  <a:lnTo>
                    <a:pt x="2369" y="769"/>
                  </a:lnTo>
                  <a:lnTo>
                    <a:pt x="2369" y="769"/>
                  </a:lnTo>
                  <a:lnTo>
                    <a:pt x="2370" y="773"/>
                  </a:lnTo>
                  <a:lnTo>
                    <a:pt x="2374" y="773"/>
                  </a:lnTo>
                  <a:lnTo>
                    <a:pt x="2374" y="771"/>
                  </a:lnTo>
                  <a:lnTo>
                    <a:pt x="2374" y="771"/>
                  </a:lnTo>
                  <a:lnTo>
                    <a:pt x="2374" y="771"/>
                  </a:lnTo>
                  <a:lnTo>
                    <a:pt x="2374" y="769"/>
                  </a:lnTo>
                  <a:lnTo>
                    <a:pt x="2376" y="771"/>
                  </a:lnTo>
                  <a:lnTo>
                    <a:pt x="2377" y="771"/>
                  </a:lnTo>
                  <a:lnTo>
                    <a:pt x="2379" y="771"/>
                  </a:lnTo>
                  <a:lnTo>
                    <a:pt x="2379" y="769"/>
                  </a:lnTo>
                  <a:lnTo>
                    <a:pt x="2381" y="769"/>
                  </a:lnTo>
                  <a:lnTo>
                    <a:pt x="2384" y="766"/>
                  </a:lnTo>
                  <a:lnTo>
                    <a:pt x="2393" y="766"/>
                  </a:lnTo>
                  <a:lnTo>
                    <a:pt x="2395" y="762"/>
                  </a:lnTo>
                  <a:lnTo>
                    <a:pt x="2398" y="762"/>
                  </a:lnTo>
                  <a:lnTo>
                    <a:pt x="2398" y="759"/>
                  </a:lnTo>
                  <a:lnTo>
                    <a:pt x="2402" y="759"/>
                  </a:lnTo>
                  <a:lnTo>
                    <a:pt x="2402" y="759"/>
                  </a:lnTo>
                  <a:lnTo>
                    <a:pt x="2404" y="757"/>
                  </a:lnTo>
                  <a:lnTo>
                    <a:pt x="2404" y="754"/>
                  </a:lnTo>
                  <a:lnTo>
                    <a:pt x="2404" y="754"/>
                  </a:lnTo>
                  <a:lnTo>
                    <a:pt x="2404" y="754"/>
                  </a:lnTo>
                  <a:lnTo>
                    <a:pt x="2404" y="752"/>
                  </a:lnTo>
                  <a:lnTo>
                    <a:pt x="2407" y="752"/>
                  </a:lnTo>
                  <a:lnTo>
                    <a:pt x="2411" y="754"/>
                  </a:lnTo>
                  <a:lnTo>
                    <a:pt x="2412" y="754"/>
                  </a:lnTo>
                  <a:lnTo>
                    <a:pt x="2414" y="755"/>
                  </a:lnTo>
                  <a:lnTo>
                    <a:pt x="2414" y="759"/>
                  </a:lnTo>
                  <a:lnTo>
                    <a:pt x="2416" y="759"/>
                  </a:lnTo>
                  <a:lnTo>
                    <a:pt x="2419" y="759"/>
                  </a:lnTo>
                  <a:lnTo>
                    <a:pt x="2421" y="759"/>
                  </a:lnTo>
                  <a:lnTo>
                    <a:pt x="2423" y="759"/>
                  </a:lnTo>
                  <a:lnTo>
                    <a:pt x="2423" y="759"/>
                  </a:lnTo>
                  <a:lnTo>
                    <a:pt x="2425" y="761"/>
                  </a:lnTo>
                  <a:lnTo>
                    <a:pt x="2425" y="761"/>
                  </a:lnTo>
                  <a:lnTo>
                    <a:pt x="2426" y="761"/>
                  </a:lnTo>
                  <a:lnTo>
                    <a:pt x="2428" y="761"/>
                  </a:lnTo>
                  <a:lnTo>
                    <a:pt x="2430" y="761"/>
                  </a:lnTo>
                  <a:lnTo>
                    <a:pt x="2430" y="762"/>
                  </a:lnTo>
                  <a:lnTo>
                    <a:pt x="2431" y="764"/>
                  </a:lnTo>
                  <a:lnTo>
                    <a:pt x="2433" y="764"/>
                  </a:lnTo>
                  <a:lnTo>
                    <a:pt x="2433" y="766"/>
                  </a:lnTo>
                  <a:lnTo>
                    <a:pt x="2433" y="766"/>
                  </a:lnTo>
                  <a:lnTo>
                    <a:pt x="2437" y="768"/>
                  </a:lnTo>
                  <a:lnTo>
                    <a:pt x="2438" y="771"/>
                  </a:lnTo>
                  <a:lnTo>
                    <a:pt x="2440" y="771"/>
                  </a:lnTo>
                  <a:lnTo>
                    <a:pt x="2440" y="773"/>
                  </a:lnTo>
                  <a:lnTo>
                    <a:pt x="2445" y="773"/>
                  </a:lnTo>
                  <a:lnTo>
                    <a:pt x="2445" y="775"/>
                  </a:lnTo>
                  <a:lnTo>
                    <a:pt x="2445" y="775"/>
                  </a:lnTo>
                  <a:lnTo>
                    <a:pt x="2445" y="780"/>
                  </a:lnTo>
                  <a:lnTo>
                    <a:pt x="2449" y="782"/>
                  </a:lnTo>
                  <a:lnTo>
                    <a:pt x="2449" y="787"/>
                  </a:lnTo>
                  <a:lnTo>
                    <a:pt x="2449" y="787"/>
                  </a:lnTo>
                  <a:lnTo>
                    <a:pt x="2451" y="787"/>
                  </a:lnTo>
                  <a:lnTo>
                    <a:pt x="2451" y="789"/>
                  </a:lnTo>
                  <a:lnTo>
                    <a:pt x="2452" y="789"/>
                  </a:lnTo>
                  <a:lnTo>
                    <a:pt x="2452" y="790"/>
                  </a:lnTo>
                  <a:lnTo>
                    <a:pt x="2456" y="792"/>
                  </a:lnTo>
                  <a:lnTo>
                    <a:pt x="2456" y="796"/>
                  </a:lnTo>
                  <a:lnTo>
                    <a:pt x="2456" y="797"/>
                  </a:lnTo>
                  <a:lnTo>
                    <a:pt x="2454" y="797"/>
                  </a:lnTo>
                  <a:lnTo>
                    <a:pt x="2454" y="803"/>
                  </a:lnTo>
                  <a:lnTo>
                    <a:pt x="2452" y="803"/>
                  </a:lnTo>
                  <a:lnTo>
                    <a:pt x="2452" y="804"/>
                  </a:lnTo>
                  <a:lnTo>
                    <a:pt x="2445" y="804"/>
                  </a:lnTo>
                  <a:lnTo>
                    <a:pt x="2444" y="806"/>
                  </a:lnTo>
                  <a:lnTo>
                    <a:pt x="2440" y="808"/>
                  </a:lnTo>
                  <a:lnTo>
                    <a:pt x="2437" y="811"/>
                  </a:lnTo>
                  <a:lnTo>
                    <a:pt x="2437" y="811"/>
                  </a:lnTo>
                  <a:lnTo>
                    <a:pt x="2437" y="815"/>
                  </a:lnTo>
                  <a:lnTo>
                    <a:pt x="2435" y="815"/>
                  </a:lnTo>
                  <a:lnTo>
                    <a:pt x="2435" y="816"/>
                  </a:lnTo>
                  <a:lnTo>
                    <a:pt x="2435" y="818"/>
                  </a:lnTo>
                  <a:lnTo>
                    <a:pt x="2433" y="820"/>
                  </a:lnTo>
                  <a:lnTo>
                    <a:pt x="2431" y="818"/>
                  </a:lnTo>
                  <a:lnTo>
                    <a:pt x="2430" y="818"/>
                  </a:lnTo>
                  <a:lnTo>
                    <a:pt x="2428" y="818"/>
                  </a:lnTo>
                  <a:lnTo>
                    <a:pt x="2428" y="816"/>
                  </a:lnTo>
                  <a:lnTo>
                    <a:pt x="2425" y="816"/>
                  </a:lnTo>
                  <a:lnTo>
                    <a:pt x="2425" y="816"/>
                  </a:lnTo>
                  <a:lnTo>
                    <a:pt x="2425" y="816"/>
                  </a:lnTo>
                  <a:lnTo>
                    <a:pt x="2425" y="815"/>
                  </a:lnTo>
                  <a:lnTo>
                    <a:pt x="2426" y="815"/>
                  </a:lnTo>
                  <a:lnTo>
                    <a:pt x="2426" y="813"/>
                  </a:lnTo>
                  <a:lnTo>
                    <a:pt x="2428" y="813"/>
                  </a:lnTo>
                  <a:lnTo>
                    <a:pt x="2430" y="815"/>
                  </a:lnTo>
                  <a:lnTo>
                    <a:pt x="2430" y="815"/>
                  </a:lnTo>
                  <a:lnTo>
                    <a:pt x="2431" y="815"/>
                  </a:lnTo>
                  <a:lnTo>
                    <a:pt x="2431" y="813"/>
                  </a:lnTo>
                  <a:lnTo>
                    <a:pt x="2433" y="813"/>
                  </a:lnTo>
                  <a:lnTo>
                    <a:pt x="2433" y="811"/>
                  </a:lnTo>
                  <a:lnTo>
                    <a:pt x="2437" y="809"/>
                  </a:lnTo>
                  <a:lnTo>
                    <a:pt x="2438" y="808"/>
                  </a:lnTo>
                  <a:lnTo>
                    <a:pt x="2440" y="808"/>
                  </a:lnTo>
                  <a:lnTo>
                    <a:pt x="2440" y="806"/>
                  </a:lnTo>
                  <a:lnTo>
                    <a:pt x="2444" y="804"/>
                  </a:lnTo>
                  <a:lnTo>
                    <a:pt x="2444" y="801"/>
                  </a:lnTo>
                  <a:lnTo>
                    <a:pt x="2440" y="801"/>
                  </a:lnTo>
                  <a:lnTo>
                    <a:pt x="2435" y="799"/>
                  </a:lnTo>
                  <a:lnTo>
                    <a:pt x="2431" y="797"/>
                  </a:lnTo>
                  <a:lnTo>
                    <a:pt x="2428" y="796"/>
                  </a:lnTo>
                  <a:lnTo>
                    <a:pt x="2425" y="796"/>
                  </a:lnTo>
                  <a:lnTo>
                    <a:pt x="2421" y="796"/>
                  </a:lnTo>
                  <a:lnTo>
                    <a:pt x="2423" y="804"/>
                  </a:lnTo>
                  <a:lnTo>
                    <a:pt x="2419" y="804"/>
                  </a:lnTo>
                  <a:lnTo>
                    <a:pt x="2419" y="803"/>
                  </a:lnTo>
                  <a:lnTo>
                    <a:pt x="2418" y="803"/>
                  </a:lnTo>
                  <a:lnTo>
                    <a:pt x="2418" y="804"/>
                  </a:lnTo>
                  <a:lnTo>
                    <a:pt x="2416" y="804"/>
                  </a:lnTo>
                  <a:lnTo>
                    <a:pt x="2416" y="804"/>
                  </a:lnTo>
                  <a:lnTo>
                    <a:pt x="2412" y="804"/>
                  </a:lnTo>
                  <a:lnTo>
                    <a:pt x="2411" y="804"/>
                  </a:lnTo>
                  <a:lnTo>
                    <a:pt x="2407" y="803"/>
                  </a:lnTo>
                  <a:lnTo>
                    <a:pt x="2407" y="804"/>
                  </a:lnTo>
                  <a:lnTo>
                    <a:pt x="2407" y="804"/>
                  </a:lnTo>
                  <a:lnTo>
                    <a:pt x="2407" y="806"/>
                  </a:lnTo>
                  <a:lnTo>
                    <a:pt x="2409" y="808"/>
                  </a:lnTo>
                  <a:lnTo>
                    <a:pt x="2409" y="811"/>
                  </a:lnTo>
                  <a:lnTo>
                    <a:pt x="2411" y="811"/>
                  </a:lnTo>
                  <a:lnTo>
                    <a:pt x="2411" y="813"/>
                  </a:lnTo>
                  <a:lnTo>
                    <a:pt x="2416" y="813"/>
                  </a:lnTo>
                  <a:lnTo>
                    <a:pt x="2416" y="816"/>
                  </a:lnTo>
                  <a:lnTo>
                    <a:pt x="2412" y="816"/>
                  </a:lnTo>
                  <a:lnTo>
                    <a:pt x="2409" y="816"/>
                  </a:lnTo>
                  <a:lnTo>
                    <a:pt x="2407" y="816"/>
                  </a:lnTo>
                  <a:lnTo>
                    <a:pt x="2404" y="815"/>
                  </a:lnTo>
                  <a:lnTo>
                    <a:pt x="2402" y="815"/>
                  </a:lnTo>
                  <a:lnTo>
                    <a:pt x="2400" y="815"/>
                  </a:lnTo>
                  <a:lnTo>
                    <a:pt x="2398" y="816"/>
                  </a:lnTo>
                  <a:lnTo>
                    <a:pt x="2397" y="816"/>
                  </a:lnTo>
                  <a:lnTo>
                    <a:pt x="2398" y="820"/>
                  </a:lnTo>
                  <a:lnTo>
                    <a:pt x="2398" y="820"/>
                  </a:lnTo>
                  <a:lnTo>
                    <a:pt x="2400" y="820"/>
                  </a:lnTo>
                  <a:lnTo>
                    <a:pt x="2402" y="820"/>
                  </a:lnTo>
                  <a:lnTo>
                    <a:pt x="2404" y="822"/>
                  </a:lnTo>
                  <a:lnTo>
                    <a:pt x="2404" y="822"/>
                  </a:lnTo>
                  <a:lnTo>
                    <a:pt x="2407" y="825"/>
                  </a:lnTo>
                  <a:lnTo>
                    <a:pt x="2407" y="827"/>
                  </a:lnTo>
                  <a:lnTo>
                    <a:pt x="2407" y="827"/>
                  </a:lnTo>
                  <a:lnTo>
                    <a:pt x="2409" y="829"/>
                  </a:lnTo>
                  <a:lnTo>
                    <a:pt x="2409" y="829"/>
                  </a:lnTo>
                  <a:lnTo>
                    <a:pt x="2409" y="829"/>
                  </a:lnTo>
                  <a:lnTo>
                    <a:pt x="2409" y="830"/>
                  </a:lnTo>
                  <a:lnTo>
                    <a:pt x="2411" y="830"/>
                  </a:lnTo>
                  <a:lnTo>
                    <a:pt x="2411" y="832"/>
                  </a:lnTo>
                  <a:lnTo>
                    <a:pt x="2412" y="834"/>
                  </a:lnTo>
                  <a:lnTo>
                    <a:pt x="2412" y="834"/>
                  </a:lnTo>
                  <a:lnTo>
                    <a:pt x="2412" y="834"/>
                  </a:lnTo>
                  <a:lnTo>
                    <a:pt x="2412" y="836"/>
                  </a:lnTo>
                  <a:lnTo>
                    <a:pt x="2412" y="837"/>
                  </a:lnTo>
                  <a:lnTo>
                    <a:pt x="2412" y="839"/>
                  </a:lnTo>
                  <a:lnTo>
                    <a:pt x="2412" y="839"/>
                  </a:lnTo>
                  <a:lnTo>
                    <a:pt x="2412" y="841"/>
                  </a:lnTo>
                  <a:lnTo>
                    <a:pt x="2414" y="839"/>
                  </a:lnTo>
                  <a:lnTo>
                    <a:pt x="2416" y="837"/>
                  </a:lnTo>
                  <a:lnTo>
                    <a:pt x="2419" y="839"/>
                  </a:lnTo>
                  <a:lnTo>
                    <a:pt x="2419" y="841"/>
                  </a:lnTo>
                  <a:lnTo>
                    <a:pt x="2421" y="843"/>
                  </a:lnTo>
                  <a:lnTo>
                    <a:pt x="2423" y="844"/>
                  </a:lnTo>
                  <a:lnTo>
                    <a:pt x="2428" y="846"/>
                  </a:lnTo>
                  <a:lnTo>
                    <a:pt x="2431" y="846"/>
                  </a:lnTo>
                  <a:lnTo>
                    <a:pt x="2431" y="846"/>
                  </a:lnTo>
                  <a:lnTo>
                    <a:pt x="2431" y="846"/>
                  </a:lnTo>
                  <a:lnTo>
                    <a:pt x="2431" y="853"/>
                  </a:lnTo>
                  <a:lnTo>
                    <a:pt x="2428" y="853"/>
                  </a:lnTo>
                  <a:lnTo>
                    <a:pt x="2428" y="857"/>
                  </a:lnTo>
                  <a:lnTo>
                    <a:pt x="2428" y="858"/>
                  </a:lnTo>
                  <a:lnTo>
                    <a:pt x="2428" y="860"/>
                  </a:lnTo>
                  <a:lnTo>
                    <a:pt x="2426" y="862"/>
                  </a:lnTo>
                  <a:lnTo>
                    <a:pt x="2426" y="865"/>
                  </a:lnTo>
                  <a:lnTo>
                    <a:pt x="2428" y="869"/>
                  </a:lnTo>
                  <a:lnTo>
                    <a:pt x="2431" y="871"/>
                  </a:lnTo>
                  <a:lnTo>
                    <a:pt x="2431" y="871"/>
                  </a:lnTo>
                  <a:lnTo>
                    <a:pt x="2431" y="871"/>
                  </a:lnTo>
                  <a:lnTo>
                    <a:pt x="2433" y="867"/>
                  </a:lnTo>
                  <a:lnTo>
                    <a:pt x="2433" y="867"/>
                  </a:lnTo>
                  <a:lnTo>
                    <a:pt x="2431" y="867"/>
                  </a:lnTo>
                  <a:lnTo>
                    <a:pt x="2431" y="865"/>
                  </a:lnTo>
                  <a:lnTo>
                    <a:pt x="2435" y="864"/>
                  </a:lnTo>
                  <a:lnTo>
                    <a:pt x="2438" y="858"/>
                  </a:lnTo>
                  <a:lnTo>
                    <a:pt x="2449" y="862"/>
                  </a:lnTo>
                  <a:lnTo>
                    <a:pt x="2449" y="862"/>
                  </a:lnTo>
                  <a:lnTo>
                    <a:pt x="2449" y="869"/>
                  </a:lnTo>
                  <a:lnTo>
                    <a:pt x="2461" y="878"/>
                  </a:lnTo>
                  <a:lnTo>
                    <a:pt x="2459" y="881"/>
                  </a:lnTo>
                  <a:lnTo>
                    <a:pt x="2459" y="883"/>
                  </a:lnTo>
                  <a:lnTo>
                    <a:pt x="2459" y="883"/>
                  </a:lnTo>
                  <a:lnTo>
                    <a:pt x="2458" y="885"/>
                  </a:lnTo>
                  <a:lnTo>
                    <a:pt x="2456" y="885"/>
                  </a:lnTo>
                  <a:lnTo>
                    <a:pt x="2454" y="886"/>
                  </a:lnTo>
                  <a:close/>
                  <a:moveTo>
                    <a:pt x="2564" y="809"/>
                  </a:moveTo>
                  <a:lnTo>
                    <a:pt x="2562" y="809"/>
                  </a:lnTo>
                  <a:lnTo>
                    <a:pt x="2561" y="811"/>
                  </a:lnTo>
                  <a:lnTo>
                    <a:pt x="2559" y="811"/>
                  </a:lnTo>
                  <a:lnTo>
                    <a:pt x="2561" y="815"/>
                  </a:lnTo>
                  <a:lnTo>
                    <a:pt x="2561" y="816"/>
                  </a:lnTo>
                  <a:lnTo>
                    <a:pt x="2557" y="816"/>
                  </a:lnTo>
                  <a:lnTo>
                    <a:pt x="2557" y="818"/>
                  </a:lnTo>
                  <a:lnTo>
                    <a:pt x="2555" y="820"/>
                  </a:lnTo>
                  <a:lnTo>
                    <a:pt x="2555" y="822"/>
                  </a:lnTo>
                  <a:lnTo>
                    <a:pt x="2554" y="822"/>
                  </a:lnTo>
                  <a:lnTo>
                    <a:pt x="2552" y="823"/>
                  </a:lnTo>
                  <a:lnTo>
                    <a:pt x="2550" y="825"/>
                  </a:lnTo>
                  <a:lnTo>
                    <a:pt x="2550" y="829"/>
                  </a:lnTo>
                  <a:lnTo>
                    <a:pt x="2548" y="830"/>
                  </a:lnTo>
                  <a:lnTo>
                    <a:pt x="2547" y="830"/>
                  </a:lnTo>
                  <a:lnTo>
                    <a:pt x="2547" y="830"/>
                  </a:lnTo>
                  <a:lnTo>
                    <a:pt x="2545" y="832"/>
                  </a:lnTo>
                  <a:lnTo>
                    <a:pt x="2545" y="834"/>
                  </a:lnTo>
                  <a:lnTo>
                    <a:pt x="2543" y="834"/>
                  </a:lnTo>
                  <a:lnTo>
                    <a:pt x="2541" y="834"/>
                  </a:lnTo>
                  <a:lnTo>
                    <a:pt x="2538" y="834"/>
                  </a:lnTo>
                  <a:lnTo>
                    <a:pt x="2536" y="836"/>
                  </a:lnTo>
                  <a:lnTo>
                    <a:pt x="2533" y="836"/>
                  </a:lnTo>
                  <a:lnTo>
                    <a:pt x="2533" y="834"/>
                  </a:lnTo>
                  <a:lnTo>
                    <a:pt x="2534" y="834"/>
                  </a:lnTo>
                  <a:lnTo>
                    <a:pt x="2534" y="832"/>
                  </a:lnTo>
                  <a:lnTo>
                    <a:pt x="2534" y="830"/>
                  </a:lnTo>
                  <a:lnTo>
                    <a:pt x="2533" y="830"/>
                  </a:lnTo>
                  <a:lnTo>
                    <a:pt x="2533" y="829"/>
                  </a:lnTo>
                  <a:lnTo>
                    <a:pt x="2533" y="829"/>
                  </a:lnTo>
                  <a:lnTo>
                    <a:pt x="2533" y="827"/>
                  </a:lnTo>
                  <a:lnTo>
                    <a:pt x="2531" y="827"/>
                  </a:lnTo>
                  <a:lnTo>
                    <a:pt x="2529" y="830"/>
                  </a:lnTo>
                  <a:lnTo>
                    <a:pt x="2529" y="834"/>
                  </a:lnTo>
                  <a:lnTo>
                    <a:pt x="2527" y="837"/>
                  </a:lnTo>
                  <a:lnTo>
                    <a:pt x="2526" y="841"/>
                  </a:lnTo>
                  <a:lnTo>
                    <a:pt x="2526" y="841"/>
                  </a:lnTo>
                  <a:lnTo>
                    <a:pt x="2524" y="841"/>
                  </a:lnTo>
                  <a:lnTo>
                    <a:pt x="2524" y="839"/>
                  </a:lnTo>
                  <a:lnTo>
                    <a:pt x="2522" y="837"/>
                  </a:lnTo>
                  <a:lnTo>
                    <a:pt x="2522" y="837"/>
                  </a:lnTo>
                  <a:lnTo>
                    <a:pt x="2526" y="837"/>
                  </a:lnTo>
                  <a:lnTo>
                    <a:pt x="2526" y="834"/>
                  </a:lnTo>
                  <a:lnTo>
                    <a:pt x="2526" y="832"/>
                  </a:lnTo>
                  <a:lnTo>
                    <a:pt x="2526" y="830"/>
                  </a:lnTo>
                  <a:lnTo>
                    <a:pt x="2527" y="829"/>
                  </a:lnTo>
                  <a:lnTo>
                    <a:pt x="2524" y="825"/>
                  </a:lnTo>
                  <a:lnTo>
                    <a:pt x="2524" y="825"/>
                  </a:lnTo>
                  <a:lnTo>
                    <a:pt x="2521" y="827"/>
                  </a:lnTo>
                  <a:lnTo>
                    <a:pt x="2517" y="829"/>
                  </a:lnTo>
                  <a:lnTo>
                    <a:pt x="2514" y="829"/>
                  </a:lnTo>
                  <a:lnTo>
                    <a:pt x="2510" y="830"/>
                  </a:lnTo>
                  <a:lnTo>
                    <a:pt x="2510" y="825"/>
                  </a:lnTo>
                  <a:lnTo>
                    <a:pt x="2510" y="823"/>
                  </a:lnTo>
                  <a:lnTo>
                    <a:pt x="2512" y="823"/>
                  </a:lnTo>
                  <a:lnTo>
                    <a:pt x="2512" y="823"/>
                  </a:lnTo>
                  <a:lnTo>
                    <a:pt x="2510" y="823"/>
                  </a:lnTo>
                  <a:lnTo>
                    <a:pt x="2510" y="822"/>
                  </a:lnTo>
                  <a:lnTo>
                    <a:pt x="2508" y="822"/>
                  </a:lnTo>
                  <a:lnTo>
                    <a:pt x="2510" y="818"/>
                  </a:lnTo>
                  <a:lnTo>
                    <a:pt x="2508" y="818"/>
                  </a:lnTo>
                  <a:lnTo>
                    <a:pt x="2508" y="813"/>
                  </a:lnTo>
                  <a:lnTo>
                    <a:pt x="2508" y="809"/>
                  </a:lnTo>
                  <a:lnTo>
                    <a:pt x="2512" y="808"/>
                  </a:lnTo>
                  <a:lnTo>
                    <a:pt x="2510" y="806"/>
                  </a:lnTo>
                  <a:lnTo>
                    <a:pt x="2510" y="803"/>
                  </a:lnTo>
                  <a:lnTo>
                    <a:pt x="2510" y="801"/>
                  </a:lnTo>
                  <a:lnTo>
                    <a:pt x="2510" y="797"/>
                  </a:lnTo>
                  <a:lnTo>
                    <a:pt x="2515" y="794"/>
                  </a:lnTo>
                  <a:lnTo>
                    <a:pt x="2517" y="787"/>
                  </a:lnTo>
                  <a:lnTo>
                    <a:pt x="2519" y="785"/>
                  </a:lnTo>
                  <a:lnTo>
                    <a:pt x="2522" y="785"/>
                  </a:lnTo>
                  <a:lnTo>
                    <a:pt x="2524" y="783"/>
                  </a:lnTo>
                  <a:lnTo>
                    <a:pt x="2522" y="790"/>
                  </a:lnTo>
                  <a:lnTo>
                    <a:pt x="2526" y="790"/>
                  </a:lnTo>
                  <a:lnTo>
                    <a:pt x="2526" y="790"/>
                  </a:lnTo>
                  <a:lnTo>
                    <a:pt x="2527" y="790"/>
                  </a:lnTo>
                  <a:lnTo>
                    <a:pt x="2529" y="780"/>
                  </a:lnTo>
                  <a:lnTo>
                    <a:pt x="2533" y="780"/>
                  </a:lnTo>
                  <a:lnTo>
                    <a:pt x="2534" y="778"/>
                  </a:lnTo>
                  <a:lnTo>
                    <a:pt x="2534" y="778"/>
                  </a:lnTo>
                  <a:lnTo>
                    <a:pt x="2534" y="778"/>
                  </a:lnTo>
                  <a:lnTo>
                    <a:pt x="2534" y="776"/>
                  </a:lnTo>
                  <a:lnTo>
                    <a:pt x="2536" y="776"/>
                  </a:lnTo>
                  <a:lnTo>
                    <a:pt x="2538" y="776"/>
                  </a:lnTo>
                  <a:lnTo>
                    <a:pt x="2538" y="778"/>
                  </a:lnTo>
                  <a:lnTo>
                    <a:pt x="2540" y="778"/>
                  </a:lnTo>
                  <a:lnTo>
                    <a:pt x="2541" y="776"/>
                  </a:lnTo>
                  <a:lnTo>
                    <a:pt x="2541" y="776"/>
                  </a:lnTo>
                  <a:lnTo>
                    <a:pt x="2541" y="773"/>
                  </a:lnTo>
                  <a:lnTo>
                    <a:pt x="2541" y="771"/>
                  </a:lnTo>
                  <a:lnTo>
                    <a:pt x="2540" y="769"/>
                  </a:lnTo>
                  <a:lnTo>
                    <a:pt x="2543" y="769"/>
                  </a:lnTo>
                  <a:lnTo>
                    <a:pt x="2548" y="769"/>
                  </a:lnTo>
                  <a:lnTo>
                    <a:pt x="2552" y="769"/>
                  </a:lnTo>
                  <a:lnTo>
                    <a:pt x="2552" y="768"/>
                  </a:lnTo>
                  <a:lnTo>
                    <a:pt x="2552" y="768"/>
                  </a:lnTo>
                  <a:lnTo>
                    <a:pt x="2552" y="768"/>
                  </a:lnTo>
                  <a:lnTo>
                    <a:pt x="2552" y="766"/>
                  </a:lnTo>
                  <a:lnTo>
                    <a:pt x="2555" y="768"/>
                  </a:lnTo>
                  <a:lnTo>
                    <a:pt x="2555" y="768"/>
                  </a:lnTo>
                  <a:lnTo>
                    <a:pt x="2557" y="768"/>
                  </a:lnTo>
                  <a:lnTo>
                    <a:pt x="2557" y="768"/>
                  </a:lnTo>
                  <a:lnTo>
                    <a:pt x="2561" y="768"/>
                  </a:lnTo>
                  <a:lnTo>
                    <a:pt x="2559" y="771"/>
                  </a:lnTo>
                  <a:lnTo>
                    <a:pt x="2557" y="775"/>
                  </a:lnTo>
                  <a:lnTo>
                    <a:pt x="2554" y="778"/>
                  </a:lnTo>
                  <a:lnTo>
                    <a:pt x="2552" y="782"/>
                  </a:lnTo>
                  <a:lnTo>
                    <a:pt x="2552" y="782"/>
                  </a:lnTo>
                  <a:lnTo>
                    <a:pt x="2552" y="789"/>
                  </a:lnTo>
                  <a:lnTo>
                    <a:pt x="2552" y="789"/>
                  </a:lnTo>
                  <a:lnTo>
                    <a:pt x="2552" y="794"/>
                  </a:lnTo>
                  <a:lnTo>
                    <a:pt x="2552" y="796"/>
                  </a:lnTo>
                  <a:lnTo>
                    <a:pt x="2552" y="799"/>
                  </a:lnTo>
                  <a:lnTo>
                    <a:pt x="2554" y="801"/>
                  </a:lnTo>
                  <a:lnTo>
                    <a:pt x="2555" y="803"/>
                  </a:lnTo>
                  <a:lnTo>
                    <a:pt x="2557" y="804"/>
                  </a:lnTo>
                  <a:lnTo>
                    <a:pt x="2559" y="806"/>
                  </a:lnTo>
                  <a:lnTo>
                    <a:pt x="2561" y="806"/>
                  </a:lnTo>
                  <a:lnTo>
                    <a:pt x="2564" y="808"/>
                  </a:lnTo>
                  <a:lnTo>
                    <a:pt x="2564" y="809"/>
                  </a:lnTo>
                  <a:close/>
                  <a:moveTo>
                    <a:pt x="2798" y="846"/>
                  </a:moveTo>
                  <a:lnTo>
                    <a:pt x="2798" y="846"/>
                  </a:lnTo>
                  <a:lnTo>
                    <a:pt x="2795" y="846"/>
                  </a:lnTo>
                  <a:lnTo>
                    <a:pt x="2791" y="851"/>
                  </a:lnTo>
                  <a:lnTo>
                    <a:pt x="2789" y="851"/>
                  </a:lnTo>
                  <a:lnTo>
                    <a:pt x="2786" y="851"/>
                  </a:lnTo>
                  <a:lnTo>
                    <a:pt x="2784" y="853"/>
                  </a:lnTo>
                  <a:lnTo>
                    <a:pt x="2784" y="853"/>
                  </a:lnTo>
                  <a:lnTo>
                    <a:pt x="2781" y="853"/>
                  </a:lnTo>
                  <a:lnTo>
                    <a:pt x="2779" y="851"/>
                  </a:lnTo>
                  <a:lnTo>
                    <a:pt x="2775" y="850"/>
                  </a:lnTo>
                  <a:lnTo>
                    <a:pt x="2774" y="850"/>
                  </a:lnTo>
                  <a:lnTo>
                    <a:pt x="2774" y="848"/>
                  </a:lnTo>
                  <a:lnTo>
                    <a:pt x="2774" y="848"/>
                  </a:lnTo>
                  <a:lnTo>
                    <a:pt x="2774" y="846"/>
                  </a:lnTo>
                  <a:lnTo>
                    <a:pt x="2777" y="844"/>
                  </a:lnTo>
                  <a:lnTo>
                    <a:pt x="2781" y="844"/>
                  </a:lnTo>
                  <a:lnTo>
                    <a:pt x="2784" y="844"/>
                  </a:lnTo>
                  <a:lnTo>
                    <a:pt x="2789" y="843"/>
                  </a:lnTo>
                  <a:lnTo>
                    <a:pt x="2791" y="841"/>
                  </a:lnTo>
                  <a:lnTo>
                    <a:pt x="2796" y="841"/>
                  </a:lnTo>
                  <a:lnTo>
                    <a:pt x="2800" y="843"/>
                  </a:lnTo>
                  <a:lnTo>
                    <a:pt x="2800" y="844"/>
                  </a:lnTo>
                  <a:lnTo>
                    <a:pt x="2800" y="844"/>
                  </a:lnTo>
                  <a:lnTo>
                    <a:pt x="2800" y="844"/>
                  </a:lnTo>
                  <a:lnTo>
                    <a:pt x="2798" y="846"/>
                  </a:lnTo>
                  <a:close/>
                  <a:moveTo>
                    <a:pt x="2819" y="754"/>
                  </a:moveTo>
                  <a:lnTo>
                    <a:pt x="2817" y="754"/>
                  </a:lnTo>
                  <a:lnTo>
                    <a:pt x="2817" y="759"/>
                  </a:lnTo>
                  <a:lnTo>
                    <a:pt x="2815" y="759"/>
                  </a:lnTo>
                  <a:lnTo>
                    <a:pt x="2815" y="759"/>
                  </a:lnTo>
                  <a:lnTo>
                    <a:pt x="2814" y="759"/>
                  </a:lnTo>
                  <a:lnTo>
                    <a:pt x="2814" y="761"/>
                  </a:lnTo>
                  <a:lnTo>
                    <a:pt x="2809" y="759"/>
                  </a:lnTo>
                  <a:lnTo>
                    <a:pt x="2809" y="761"/>
                  </a:lnTo>
                  <a:lnTo>
                    <a:pt x="2807" y="761"/>
                  </a:lnTo>
                  <a:lnTo>
                    <a:pt x="2807" y="764"/>
                  </a:lnTo>
                  <a:lnTo>
                    <a:pt x="2803" y="762"/>
                  </a:lnTo>
                  <a:lnTo>
                    <a:pt x="2802" y="764"/>
                  </a:lnTo>
                  <a:lnTo>
                    <a:pt x="2802" y="764"/>
                  </a:lnTo>
                  <a:lnTo>
                    <a:pt x="2802" y="764"/>
                  </a:lnTo>
                  <a:lnTo>
                    <a:pt x="2800" y="762"/>
                  </a:lnTo>
                  <a:lnTo>
                    <a:pt x="2786" y="762"/>
                  </a:lnTo>
                  <a:lnTo>
                    <a:pt x="2786" y="764"/>
                  </a:lnTo>
                  <a:lnTo>
                    <a:pt x="2784" y="764"/>
                  </a:lnTo>
                  <a:lnTo>
                    <a:pt x="2782" y="762"/>
                  </a:lnTo>
                  <a:lnTo>
                    <a:pt x="2775" y="762"/>
                  </a:lnTo>
                  <a:lnTo>
                    <a:pt x="2775" y="761"/>
                  </a:lnTo>
                  <a:lnTo>
                    <a:pt x="2774" y="761"/>
                  </a:lnTo>
                  <a:lnTo>
                    <a:pt x="2774" y="762"/>
                  </a:lnTo>
                  <a:lnTo>
                    <a:pt x="2772" y="762"/>
                  </a:lnTo>
                  <a:lnTo>
                    <a:pt x="2772" y="759"/>
                  </a:lnTo>
                  <a:lnTo>
                    <a:pt x="2767" y="759"/>
                  </a:lnTo>
                  <a:lnTo>
                    <a:pt x="2767" y="766"/>
                  </a:lnTo>
                  <a:lnTo>
                    <a:pt x="2763" y="768"/>
                  </a:lnTo>
                  <a:lnTo>
                    <a:pt x="2763" y="768"/>
                  </a:lnTo>
                  <a:lnTo>
                    <a:pt x="2761" y="768"/>
                  </a:lnTo>
                  <a:lnTo>
                    <a:pt x="2760" y="768"/>
                  </a:lnTo>
                  <a:lnTo>
                    <a:pt x="2758" y="768"/>
                  </a:lnTo>
                  <a:lnTo>
                    <a:pt x="2754" y="768"/>
                  </a:lnTo>
                  <a:lnTo>
                    <a:pt x="2754" y="771"/>
                  </a:lnTo>
                  <a:lnTo>
                    <a:pt x="2753" y="773"/>
                  </a:lnTo>
                  <a:lnTo>
                    <a:pt x="2751" y="773"/>
                  </a:lnTo>
                  <a:lnTo>
                    <a:pt x="2751" y="775"/>
                  </a:lnTo>
                  <a:lnTo>
                    <a:pt x="2749" y="775"/>
                  </a:lnTo>
                  <a:lnTo>
                    <a:pt x="2749" y="776"/>
                  </a:lnTo>
                  <a:lnTo>
                    <a:pt x="2749" y="778"/>
                  </a:lnTo>
                  <a:lnTo>
                    <a:pt x="2746" y="778"/>
                  </a:lnTo>
                  <a:lnTo>
                    <a:pt x="2746" y="778"/>
                  </a:lnTo>
                  <a:lnTo>
                    <a:pt x="2742" y="778"/>
                  </a:lnTo>
                  <a:lnTo>
                    <a:pt x="2742" y="780"/>
                  </a:lnTo>
                  <a:lnTo>
                    <a:pt x="2740" y="780"/>
                  </a:lnTo>
                  <a:lnTo>
                    <a:pt x="2740" y="783"/>
                  </a:lnTo>
                  <a:lnTo>
                    <a:pt x="2739" y="783"/>
                  </a:lnTo>
                  <a:lnTo>
                    <a:pt x="2737" y="785"/>
                  </a:lnTo>
                  <a:lnTo>
                    <a:pt x="2735" y="787"/>
                  </a:lnTo>
                  <a:lnTo>
                    <a:pt x="2733" y="787"/>
                  </a:lnTo>
                  <a:lnTo>
                    <a:pt x="2733" y="789"/>
                  </a:lnTo>
                  <a:lnTo>
                    <a:pt x="2732" y="792"/>
                  </a:lnTo>
                  <a:lnTo>
                    <a:pt x="2730" y="794"/>
                  </a:lnTo>
                  <a:lnTo>
                    <a:pt x="2730" y="799"/>
                  </a:lnTo>
                  <a:lnTo>
                    <a:pt x="2732" y="799"/>
                  </a:lnTo>
                  <a:lnTo>
                    <a:pt x="2732" y="799"/>
                  </a:lnTo>
                  <a:lnTo>
                    <a:pt x="2733" y="799"/>
                  </a:lnTo>
                  <a:lnTo>
                    <a:pt x="2733" y="803"/>
                  </a:lnTo>
                  <a:lnTo>
                    <a:pt x="2730" y="801"/>
                  </a:lnTo>
                  <a:lnTo>
                    <a:pt x="2726" y="799"/>
                  </a:lnTo>
                  <a:lnTo>
                    <a:pt x="2725" y="799"/>
                  </a:lnTo>
                  <a:lnTo>
                    <a:pt x="2725" y="797"/>
                  </a:lnTo>
                  <a:lnTo>
                    <a:pt x="2726" y="797"/>
                  </a:lnTo>
                  <a:lnTo>
                    <a:pt x="2726" y="797"/>
                  </a:lnTo>
                  <a:lnTo>
                    <a:pt x="2726" y="794"/>
                  </a:lnTo>
                  <a:lnTo>
                    <a:pt x="2726" y="790"/>
                  </a:lnTo>
                  <a:lnTo>
                    <a:pt x="2725" y="789"/>
                  </a:lnTo>
                  <a:lnTo>
                    <a:pt x="2723" y="789"/>
                  </a:lnTo>
                  <a:lnTo>
                    <a:pt x="2719" y="787"/>
                  </a:lnTo>
                  <a:lnTo>
                    <a:pt x="2721" y="785"/>
                  </a:lnTo>
                  <a:lnTo>
                    <a:pt x="2721" y="782"/>
                  </a:lnTo>
                  <a:lnTo>
                    <a:pt x="2723" y="780"/>
                  </a:lnTo>
                  <a:lnTo>
                    <a:pt x="2728" y="778"/>
                  </a:lnTo>
                  <a:lnTo>
                    <a:pt x="2728" y="775"/>
                  </a:lnTo>
                  <a:lnTo>
                    <a:pt x="2730" y="771"/>
                  </a:lnTo>
                  <a:lnTo>
                    <a:pt x="2733" y="769"/>
                  </a:lnTo>
                  <a:lnTo>
                    <a:pt x="2733" y="768"/>
                  </a:lnTo>
                  <a:lnTo>
                    <a:pt x="2735" y="769"/>
                  </a:lnTo>
                  <a:lnTo>
                    <a:pt x="2735" y="769"/>
                  </a:lnTo>
                  <a:lnTo>
                    <a:pt x="2737" y="769"/>
                  </a:lnTo>
                  <a:lnTo>
                    <a:pt x="2739" y="768"/>
                  </a:lnTo>
                  <a:lnTo>
                    <a:pt x="2740" y="766"/>
                  </a:lnTo>
                  <a:lnTo>
                    <a:pt x="2740" y="762"/>
                  </a:lnTo>
                  <a:lnTo>
                    <a:pt x="2746" y="762"/>
                  </a:lnTo>
                  <a:lnTo>
                    <a:pt x="2747" y="761"/>
                  </a:lnTo>
                  <a:lnTo>
                    <a:pt x="2747" y="759"/>
                  </a:lnTo>
                  <a:lnTo>
                    <a:pt x="2749" y="757"/>
                  </a:lnTo>
                  <a:lnTo>
                    <a:pt x="2761" y="757"/>
                  </a:lnTo>
                  <a:lnTo>
                    <a:pt x="2761" y="757"/>
                  </a:lnTo>
                  <a:lnTo>
                    <a:pt x="2765" y="757"/>
                  </a:lnTo>
                  <a:lnTo>
                    <a:pt x="2765" y="757"/>
                  </a:lnTo>
                  <a:lnTo>
                    <a:pt x="2767" y="757"/>
                  </a:lnTo>
                  <a:lnTo>
                    <a:pt x="2767" y="755"/>
                  </a:lnTo>
                  <a:lnTo>
                    <a:pt x="2775" y="757"/>
                  </a:lnTo>
                  <a:lnTo>
                    <a:pt x="2777" y="755"/>
                  </a:lnTo>
                  <a:lnTo>
                    <a:pt x="2779" y="757"/>
                  </a:lnTo>
                  <a:lnTo>
                    <a:pt x="2786" y="757"/>
                  </a:lnTo>
                  <a:lnTo>
                    <a:pt x="2786" y="759"/>
                  </a:lnTo>
                  <a:lnTo>
                    <a:pt x="2788" y="759"/>
                  </a:lnTo>
                  <a:lnTo>
                    <a:pt x="2788" y="759"/>
                  </a:lnTo>
                  <a:lnTo>
                    <a:pt x="2791" y="761"/>
                  </a:lnTo>
                  <a:lnTo>
                    <a:pt x="2795" y="759"/>
                  </a:lnTo>
                  <a:lnTo>
                    <a:pt x="2798" y="759"/>
                  </a:lnTo>
                  <a:lnTo>
                    <a:pt x="2798" y="757"/>
                  </a:lnTo>
                  <a:lnTo>
                    <a:pt x="2798" y="757"/>
                  </a:lnTo>
                  <a:lnTo>
                    <a:pt x="2800" y="759"/>
                  </a:lnTo>
                  <a:lnTo>
                    <a:pt x="2803" y="759"/>
                  </a:lnTo>
                  <a:lnTo>
                    <a:pt x="2807" y="759"/>
                  </a:lnTo>
                  <a:lnTo>
                    <a:pt x="2807" y="757"/>
                  </a:lnTo>
                  <a:lnTo>
                    <a:pt x="2809" y="754"/>
                  </a:lnTo>
                  <a:lnTo>
                    <a:pt x="2810" y="752"/>
                  </a:lnTo>
                  <a:lnTo>
                    <a:pt x="2810" y="750"/>
                  </a:lnTo>
                  <a:lnTo>
                    <a:pt x="2814" y="752"/>
                  </a:lnTo>
                  <a:lnTo>
                    <a:pt x="2814" y="750"/>
                  </a:lnTo>
                  <a:lnTo>
                    <a:pt x="2819" y="747"/>
                  </a:lnTo>
                  <a:lnTo>
                    <a:pt x="2821" y="748"/>
                  </a:lnTo>
                  <a:lnTo>
                    <a:pt x="2821" y="748"/>
                  </a:lnTo>
                  <a:lnTo>
                    <a:pt x="2821" y="750"/>
                  </a:lnTo>
                  <a:lnTo>
                    <a:pt x="2821" y="752"/>
                  </a:lnTo>
                  <a:lnTo>
                    <a:pt x="2821" y="752"/>
                  </a:lnTo>
                  <a:lnTo>
                    <a:pt x="2819" y="754"/>
                  </a:lnTo>
                  <a:lnTo>
                    <a:pt x="2819" y="754"/>
                  </a:lnTo>
                  <a:close/>
                  <a:moveTo>
                    <a:pt x="2917" y="118"/>
                  </a:moveTo>
                  <a:lnTo>
                    <a:pt x="2915" y="118"/>
                  </a:lnTo>
                  <a:lnTo>
                    <a:pt x="2915" y="120"/>
                  </a:lnTo>
                  <a:lnTo>
                    <a:pt x="2911" y="120"/>
                  </a:lnTo>
                  <a:lnTo>
                    <a:pt x="2911" y="123"/>
                  </a:lnTo>
                  <a:lnTo>
                    <a:pt x="2910" y="123"/>
                  </a:lnTo>
                  <a:lnTo>
                    <a:pt x="2910" y="123"/>
                  </a:lnTo>
                  <a:lnTo>
                    <a:pt x="2908" y="123"/>
                  </a:lnTo>
                  <a:lnTo>
                    <a:pt x="2908" y="122"/>
                  </a:lnTo>
                  <a:lnTo>
                    <a:pt x="2910" y="120"/>
                  </a:lnTo>
                  <a:lnTo>
                    <a:pt x="2911" y="116"/>
                  </a:lnTo>
                  <a:lnTo>
                    <a:pt x="2917" y="116"/>
                  </a:lnTo>
                  <a:lnTo>
                    <a:pt x="2917" y="118"/>
                  </a:lnTo>
                  <a:close/>
                  <a:moveTo>
                    <a:pt x="3009" y="691"/>
                  </a:moveTo>
                  <a:lnTo>
                    <a:pt x="3004" y="691"/>
                  </a:lnTo>
                  <a:lnTo>
                    <a:pt x="3004" y="691"/>
                  </a:lnTo>
                  <a:lnTo>
                    <a:pt x="3004" y="689"/>
                  </a:lnTo>
                  <a:lnTo>
                    <a:pt x="3002" y="689"/>
                  </a:lnTo>
                  <a:lnTo>
                    <a:pt x="3004" y="687"/>
                  </a:lnTo>
                  <a:lnTo>
                    <a:pt x="3004" y="686"/>
                  </a:lnTo>
                  <a:lnTo>
                    <a:pt x="3006" y="684"/>
                  </a:lnTo>
                  <a:lnTo>
                    <a:pt x="3006" y="684"/>
                  </a:lnTo>
                  <a:lnTo>
                    <a:pt x="3007" y="684"/>
                  </a:lnTo>
                  <a:lnTo>
                    <a:pt x="3009" y="686"/>
                  </a:lnTo>
                  <a:lnTo>
                    <a:pt x="3011" y="686"/>
                  </a:lnTo>
                  <a:lnTo>
                    <a:pt x="3009" y="691"/>
                  </a:lnTo>
                  <a:close/>
                  <a:moveTo>
                    <a:pt x="3105" y="1312"/>
                  </a:moveTo>
                  <a:lnTo>
                    <a:pt x="3102" y="1312"/>
                  </a:lnTo>
                  <a:lnTo>
                    <a:pt x="3100" y="1309"/>
                  </a:lnTo>
                  <a:lnTo>
                    <a:pt x="3102" y="1309"/>
                  </a:lnTo>
                  <a:lnTo>
                    <a:pt x="3103" y="1309"/>
                  </a:lnTo>
                  <a:lnTo>
                    <a:pt x="3105" y="1309"/>
                  </a:lnTo>
                  <a:lnTo>
                    <a:pt x="3105" y="1312"/>
                  </a:lnTo>
                  <a:close/>
                  <a:moveTo>
                    <a:pt x="3116" y="670"/>
                  </a:moveTo>
                  <a:lnTo>
                    <a:pt x="3117" y="670"/>
                  </a:lnTo>
                  <a:lnTo>
                    <a:pt x="3117" y="672"/>
                  </a:lnTo>
                  <a:lnTo>
                    <a:pt x="3117" y="675"/>
                  </a:lnTo>
                  <a:lnTo>
                    <a:pt x="3117" y="677"/>
                  </a:lnTo>
                  <a:lnTo>
                    <a:pt x="3117" y="680"/>
                  </a:lnTo>
                  <a:lnTo>
                    <a:pt x="3116" y="680"/>
                  </a:lnTo>
                  <a:lnTo>
                    <a:pt x="3116" y="675"/>
                  </a:lnTo>
                  <a:lnTo>
                    <a:pt x="3114" y="675"/>
                  </a:lnTo>
                  <a:lnTo>
                    <a:pt x="3116" y="670"/>
                  </a:lnTo>
                  <a:close/>
                  <a:moveTo>
                    <a:pt x="3119" y="970"/>
                  </a:moveTo>
                  <a:lnTo>
                    <a:pt x="3112" y="968"/>
                  </a:lnTo>
                  <a:lnTo>
                    <a:pt x="3112" y="963"/>
                  </a:lnTo>
                  <a:lnTo>
                    <a:pt x="3116" y="963"/>
                  </a:lnTo>
                  <a:lnTo>
                    <a:pt x="3117" y="967"/>
                  </a:lnTo>
                  <a:lnTo>
                    <a:pt x="3119" y="967"/>
                  </a:lnTo>
                  <a:lnTo>
                    <a:pt x="3119" y="970"/>
                  </a:lnTo>
                  <a:close/>
                  <a:moveTo>
                    <a:pt x="3138" y="165"/>
                  </a:moveTo>
                  <a:lnTo>
                    <a:pt x="3138" y="165"/>
                  </a:lnTo>
                  <a:lnTo>
                    <a:pt x="3138" y="164"/>
                  </a:lnTo>
                  <a:lnTo>
                    <a:pt x="3140" y="164"/>
                  </a:lnTo>
                  <a:lnTo>
                    <a:pt x="3140" y="162"/>
                  </a:lnTo>
                  <a:lnTo>
                    <a:pt x="3140" y="162"/>
                  </a:lnTo>
                  <a:lnTo>
                    <a:pt x="3142" y="165"/>
                  </a:lnTo>
                  <a:lnTo>
                    <a:pt x="3138" y="165"/>
                  </a:lnTo>
                  <a:close/>
                  <a:moveTo>
                    <a:pt x="3151" y="153"/>
                  </a:moveTo>
                  <a:lnTo>
                    <a:pt x="3152" y="153"/>
                  </a:lnTo>
                  <a:lnTo>
                    <a:pt x="3152" y="155"/>
                  </a:lnTo>
                  <a:lnTo>
                    <a:pt x="3152" y="155"/>
                  </a:lnTo>
                  <a:lnTo>
                    <a:pt x="3151" y="155"/>
                  </a:lnTo>
                  <a:lnTo>
                    <a:pt x="3151" y="155"/>
                  </a:lnTo>
                  <a:lnTo>
                    <a:pt x="3151" y="153"/>
                  </a:lnTo>
                  <a:close/>
                  <a:moveTo>
                    <a:pt x="3156" y="62"/>
                  </a:moveTo>
                  <a:lnTo>
                    <a:pt x="3156" y="62"/>
                  </a:lnTo>
                  <a:lnTo>
                    <a:pt x="3154" y="64"/>
                  </a:lnTo>
                  <a:lnTo>
                    <a:pt x="3152" y="64"/>
                  </a:lnTo>
                  <a:lnTo>
                    <a:pt x="3152" y="64"/>
                  </a:lnTo>
                  <a:lnTo>
                    <a:pt x="3151" y="66"/>
                  </a:lnTo>
                  <a:lnTo>
                    <a:pt x="3149" y="66"/>
                  </a:lnTo>
                  <a:lnTo>
                    <a:pt x="3149" y="69"/>
                  </a:lnTo>
                  <a:lnTo>
                    <a:pt x="3147" y="69"/>
                  </a:lnTo>
                  <a:lnTo>
                    <a:pt x="3145" y="71"/>
                  </a:lnTo>
                  <a:lnTo>
                    <a:pt x="3144" y="73"/>
                  </a:lnTo>
                  <a:lnTo>
                    <a:pt x="3142" y="73"/>
                  </a:lnTo>
                  <a:lnTo>
                    <a:pt x="3142" y="75"/>
                  </a:lnTo>
                  <a:lnTo>
                    <a:pt x="3142" y="75"/>
                  </a:lnTo>
                  <a:lnTo>
                    <a:pt x="3140" y="76"/>
                  </a:lnTo>
                  <a:lnTo>
                    <a:pt x="3140" y="76"/>
                  </a:lnTo>
                  <a:lnTo>
                    <a:pt x="3140" y="76"/>
                  </a:lnTo>
                  <a:lnTo>
                    <a:pt x="3140" y="75"/>
                  </a:lnTo>
                  <a:lnTo>
                    <a:pt x="3138" y="75"/>
                  </a:lnTo>
                  <a:lnTo>
                    <a:pt x="3140" y="73"/>
                  </a:lnTo>
                  <a:lnTo>
                    <a:pt x="3138" y="71"/>
                  </a:lnTo>
                  <a:lnTo>
                    <a:pt x="3131" y="71"/>
                  </a:lnTo>
                  <a:lnTo>
                    <a:pt x="3131" y="69"/>
                  </a:lnTo>
                  <a:lnTo>
                    <a:pt x="3131" y="69"/>
                  </a:lnTo>
                  <a:lnTo>
                    <a:pt x="3130" y="69"/>
                  </a:lnTo>
                  <a:lnTo>
                    <a:pt x="3130" y="68"/>
                  </a:lnTo>
                  <a:lnTo>
                    <a:pt x="3133" y="66"/>
                  </a:lnTo>
                  <a:lnTo>
                    <a:pt x="3133" y="59"/>
                  </a:lnTo>
                  <a:lnTo>
                    <a:pt x="3133" y="59"/>
                  </a:lnTo>
                  <a:lnTo>
                    <a:pt x="3133" y="59"/>
                  </a:lnTo>
                  <a:lnTo>
                    <a:pt x="3133" y="57"/>
                  </a:lnTo>
                  <a:lnTo>
                    <a:pt x="3133" y="57"/>
                  </a:lnTo>
                  <a:lnTo>
                    <a:pt x="3135" y="57"/>
                  </a:lnTo>
                  <a:lnTo>
                    <a:pt x="3135" y="55"/>
                  </a:lnTo>
                  <a:lnTo>
                    <a:pt x="3137" y="55"/>
                  </a:lnTo>
                  <a:lnTo>
                    <a:pt x="3140" y="61"/>
                  </a:lnTo>
                  <a:lnTo>
                    <a:pt x="3145" y="61"/>
                  </a:lnTo>
                  <a:lnTo>
                    <a:pt x="3152" y="59"/>
                  </a:lnTo>
                  <a:lnTo>
                    <a:pt x="3158" y="57"/>
                  </a:lnTo>
                  <a:lnTo>
                    <a:pt x="3161" y="57"/>
                  </a:lnTo>
                  <a:lnTo>
                    <a:pt x="3161" y="55"/>
                  </a:lnTo>
                  <a:lnTo>
                    <a:pt x="3163" y="54"/>
                  </a:lnTo>
                  <a:lnTo>
                    <a:pt x="3165" y="54"/>
                  </a:lnTo>
                  <a:lnTo>
                    <a:pt x="3166" y="54"/>
                  </a:lnTo>
                  <a:lnTo>
                    <a:pt x="3166" y="52"/>
                  </a:lnTo>
                  <a:lnTo>
                    <a:pt x="3163" y="52"/>
                  </a:lnTo>
                  <a:lnTo>
                    <a:pt x="3163" y="47"/>
                  </a:lnTo>
                  <a:lnTo>
                    <a:pt x="3166" y="47"/>
                  </a:lnTo>
                  <a:lnTo>
                    <a:pt x="3168" y="47"/>
                  </a:lnTo>
                  <a:lnTo>
                    <a:pt x="3168" y="48"/>
                  </a:lnTo>
                  <a:lnTo>
                    <a:pt x="3168" y="50"/>
                  </a:lnTo>
                  <a:lnTo>
                    <a:pt x="3170" y="52"/>
                  </a:lnTo>
                  <a:lnTo>
                    <a:pt x="3170" y="52"/>
                  </a:lnTo>
                  <a:lnTo>
                    <a:pt x="3173" y="52"/>
                  </a:lnTo>
                  <a:lnTo>
                    <a:pt x="3172" y="55"/>
                  </a:lnTo>
                  <a:lnTo>
                    <a:pt x="3163" y="57"/>
                  </a:lnTo>
                  <a:lnTo>
                    <a:pt x="3159" y="62"/>
                  </a:lnTo>
                  <a:lnTo>
                    <a:pt x="3156" y="62"/>
                  </a:lnTo>
                  <a:close/>
                  <a:moveTo>
                    <a:pt x="3158" y="150"/>
                  </a:moveTo>
                  <a:lnTo>
                    <a:pt x="3159" y="150"/>
                  </a:lnTo>
                  <a:lnTo>
                    <a:pt x="3163" y="150"/>
                  </a:lnTo>
                  <a:lnTo>
                    <a:pt x="3165" y="150"/>
                  </a:lnTo>
                  <a:lnTo>
                    <a:pt x="3170" y="150"/>
                  </a:lnTo>
                  <a:lnTo>
                    <a:pt x="3170" y="151"/>
                  </a:lnTo>
                  <a:lnTo>
                    <a:pt x="3163" y="153"/>
                  </a:lnTo>
                  <a:lnTo>
                    <a:pt x="3163" y="153"/>
                  </a:lnTo>
                  <a:lnTo>
                    <a:pt x="3158" y="153"/>
                  </a:lnTo>
                  <a:lnTo>
                    <a:pt x="3158" y="150"/>
                  </a:lnTo>
                  <a:close/>
                  <a:moveTo>
                    <a:pt x="3187" y="1459"/>
                  </a:moveTo>
                  <a:lnTo>
                    <a:pt x="3187" y="1461"/>
                  </a:lnTo>
                  <a:lnTo>
                    <a:pt x="3184" y="1462"/>
                  </a:lnTo>
                  <a:lnTo>
                    <a:pt x="3182" y="1459"/>
                  </a:lnTo>
                  <a:lnTo>
                    <a:pt x="3180" y="1455"/>
                  </a:lnTo>
                  <a:lnTo>
                    <a:pt x="3180" y="1455"/>
                  </a:lnTo>
                  <a:lnTo>
                    <a:pt x="3182" y="1455"/>
                  </a:lnTo>
                  <a:lnTo>
                    <a:pt x="3184" y="1455"/>
                  </a:lnTo>
                  <a:lnTo>
                    <a:pt x="3186" y="1457"/>
                  </a:lnTo>
                  <a:lnTo>
                    <a:pt x="3187" y="1459"/>
                  </a:lnTo>
                  <a:close/>
                  <a:moveTo>
                    <a:pt x="3245" y="588"/>
                  </a:moveTo>
                  <a:lnTo>
                    <a:pt x="3245" y="591"/>
                  </a:lnTo>
                  <a:lnTo>
                    <a:pt x="3245" y="591"/>
                  </a:lnTo>
                  <a:lnTo>
                    <a:pt x="3245" y="591"/>
                  </a:lnTo>
                  <a:lnTo>
                    <a:pt x="3245" y="597"/>
                  </a:lnTo>
                  <a:lnTo>
                    <a:pt x="3247" y="597"/>
                  </a:lnTo>
                  <a:lnTo>
                    <a:pt x="3245" y="602"/>
                  </a:lnTo>
                  <a:lnTo>
                    <a:pt x="3245" y="605"/>
                  </a:lnTo>
                  <a:lnTo>
                    <a:pt x="3243" y="609"/>
                  </a:lnTo>
                  <a:lnTo>
                    <a:pt x="3241" y="610"/>
                  </a:lnTo>
                  <a:lnTo>
                    <a:pt x="3240" y="616"/>
                  </a:lnTo>
                  <a:lnTo>
                    <a:pt x="3236" y="612"/>
                  </a:lnTo>
                  <a:lnTo>
                    <a:pt x="3234" y="614"/>
                  </a:lnTo>
                  <a:lnTo>
                    <a:pt x="3233" y="617"/>
                  </a:lnTo>
                  <a:lnTo>
                    <a:pt x="3229" y="621"/>
                  </a:lnTo>
                  <a:lnTo>
                    <a:pt x="3229" y="621"/>
                  </a:lnTo>
                  <a:lnTo>
                    <a:pt x="3236" y="621"/>
                  </a:lnTo>
                  <a:lnTo>
                    <a:pt x="3236" y="624"/>
                  </a:lnTo>
                  <a:lnTo>
                    <a:pt x="3233" y="624"/>
                  </a:lnTo>
                  <a:lnTo>
                    <a:pt x="3229" y="626"/>
                  </a:lnTo>
                  <a:lnTo>
                    <a:pt x="3227" y="630"/>
                  </a:lnTo>
                  <a:lnTo>
                    <a:pt x="3227" y="631"/>
                  </a:lnTo>
                  <a:lnTo>
                    <a:pt x="3226" y="631"/>
                  </a:lnTo>
                  <a:lnTo>
                    <a:pt x="3226" y="635"/>
                  </a:lnTo>
                  <a:lnTo>
                    <a:pt x="3222" y="635"/>
                  </a:lnTo>
                  <a:lnTo>
                    <a:pt x="3219" y="635"/>
                  </a:lnTo>
                  <a:lnTo>
                    <a:pt x="3217" y="637"/>
                  </a:lnTo>
                  <a:lnTo>
                    <a:pt x="3217" y="640"/>
                  </a:lnTo>
                  <a:lnTo>
                    <a:pt x="3215" y="640"/>
                  </a:lnTo>
                  <a:lnTo>
                    <a:pt x="3212" y="644"/>
                  </a:lnTo>
                  <a:lnTo>
                    <a:pt x="3210" y="645"/>
                  </a:lnTo>
                  <a:lnTo>
                    <a:pt x="3208" y="647"/>
                  </a:lnTo>
                  <a:lnTo>
                    <a:pt x="3205" y="645"/>
                  </a:lnTo>
                  <a:lnTo>
                    <a:pt x="3203" y="645"/>
                  </a:lnTo>
                  <a:lnTo>
                    <a:pt x="3201" y="645"/>
                  </a:lnTo>
                  <a:lnTo>
                    <a:pt x="3199" y="649"/>
                  </a:lnTo>
                  <a:lnTo>
                    <a:pt x="3196" y="652"/>
                  </a:lnTo>
                  <a:lnTo>
                    <a:pt x="3193" y="658"/>
                  </a:lnTo>
                  <a:lnTo>
                    <a:pt x="3191" y="663"/>
                  </a:lnTo>
                  <a:lnTo>
                    <a:pt x="3187" y="665"/>
                  </a:lnTo>
                  <a:lnTo>
                    <a:pt x="3186" y="666"/>
                  </a:lnTo>
                  <a:lnTo>
                    <a:pt x="3184" y="668"/>
                  </a:lnTo>
                  <a:lnTo>
                    <a:pt x="3182" y="670"/>
                  </a:lnTo>
                  <a:lnTo>
                    <a:pt x="3179" y="670"/>
                  </a:lnTo>
                  <a:lnTo>
                    <a:pt x="3179" y="672"/>
                  </a:lnTo>
                  <a:lnTo>
                    <a:pt x="3177" y="672"/>
                  </a:lnTo>
                  <a:lnTo>
                    <a:pt x="3175" y="673"/>
                  </a:lnTo>
                  <a:lnTo>
                    <a:pt x="3166" y="673"/>
                  </a:lnTo>
                  <a:lnTo>
                    <a:pt x="3166" y="672"/>
                  </a:lnTo>
                  <a:lnTo>
                    <a:pt x="3165" y="672"/>
                  </a:lnTo>
                  <a:lnTo>
                    <a:pt x="3165" y="672"/>
                  </a:lnTo>
                  <a:lnTo>
                    <a:pt x="3159" y="670"/>
                  </a:lnTo>
                  <a:lnTo>
                    <a:pt x="3158" y="666"/>
                  </a:lnTo>
                  <a:lnTo>
                    <a:pt x="3163" y="666"/>
                  </a:lnTo>
                  <a:lnTo>
                    <a:pt x="3165" y="666"/>
                  </a:lnTo>
                  <a:lnTo>
                    <a:pt x="3168" y="665"/>
                  </a:lnTo>
                  <a:lnTo>
                    <a:pt x="3170" y="663"/>
                  </a:lnTo>
                  <a:lnTo>
                    <a:pt x="3172" y="663"/>
                  </a:lnTo>
                  <a:lnTo>
                    <a:pt x="3175" y="659"/>
                  </a:lnTo>
                  <a:lnTo>
                    <a:pt x="3179" y="659"/>
                  </a:lnTo>
                  <a:lnTo>
                    <a:pt x="3179" y="658"/>
                  </a:lnTo>
                  <a:lnTo>
                    <a:pt x="3182" y="656"/>
                  </a:lnTo>
                  <a:lnTo>
                    <a:pt x="3182" y="654"/>
                  </a:lnTo>
                  <a:lnTo>
                    <a:pt x="3184" y="652"/>
                  </a:lnTo>
                  <a:lnTo>
                    <a:pt x="3184" y="651"/>
                  </a:lnTo>
                  <a:lnTo>
                    <a:pt x="3187" y="649"/>
                  </a:lnTo>
                  <a:lnTo>
                    <a:pt x="3189" y="642"/>
                  </a:lnTo>
                  <a:lnTo>
                    <a:pt x="3191" y="642"/>
                  </a:lnTo>
                  <a:lnTo>
                    <a:pt x="3193" y="637"/>
                  </a:lnTo>
                  <a:lnTo>
                    <a:pt x="3199" y="637"/>
                  </a:lnTo>
                  <a:lnTo>
                    <a:pt x="3199" y="635"/>
                  </a:lnTo>
                  <a:lnTo>
                    <a:pt x="3203" y="633"/>
                  </a:lnTo>
                  <a:lnTo>
                    <a:pt x="3203" y="631"/>
                  </a:lnTo>
                  <a:lnTo>
                    <a:pt x="3203" y="628"/>
                  </a:lnTo>
                  <a:lnTo>
                    <a:pt x="3205" y="628"/>
                  </a:lnTo>
                  <a:lnTo>
                    <a:pt x="3206" y="628"/>
                  </a:lnTo>
                  <a:lnTo>
                    <a:pt x="3208" y="624"/>
                  </a:lnTo>
                  <a:lnTo>
                    <a:pt x="3212" y="624"/>
                  </a:lnTo>
                  <a:lnTo>
                    <a:pt x="3212" y="621"/>
                  </a:lnTo>
                  <a:lnTo>
                    <a:pt x="3217" y="617"/>
                  </a:lnTo>
                  <a:lnTo>
                    <a:pt x="3217" y="616"/>
                  </a:lnTo>
                  <a:lnTo>
                    <a:pt x="3226" y="609"/>
                  </a:lnTo>
                  <a:lnTo>
                    <a:pt x="3227" y="600"/>
                  </a:lnTo>
                  <a:lnTo>
                    <a:pt x="3233" y="597"/>
                  </a:lnTo>
                  <a:lnTo>
                    <a:pt x="3234" y="588"/>
                  </a:lnTo>
                  <a:lnTo>
                    <a:pt x="3236" y="588"/>
                  </a:lnTo>
                  <a:lnTo>
                    <a:pt x="3238" y="583"/>
                  </a:lnTo>
                  <a:lnTo>
                    <a:pt x="3240" y="583"/>
                  </a:lnTo>
                  <a:lnTo>
                    <a:pt x="3240" y="576"/>
                  </a:lnTo>
                  <a:lnTo>
                    <a:pt x="3241" y="576"/>
                  </a:lnTo>
                  <a:lnTo>
                    <a:pt x="3241" y="576"/>
                  </a:lnTo>
                  <a:lnTo>
                    <a:pt x="3243" y="574"/>
                  </a:lnTo>
                  <a:lnTo>
                    <a:pt x="3243" y="572"/>
                  </a:lnTo>
                  <a:lnTo>
                    <a:pt x="3247" y="572"/>
                  </a:lnTo>
                  <a:lnTo>
                    <a:pt x="3247" y="579"/>
                  </a:lnTo>
                  <a:lnTo>
                    <a:pt x="3245" y="581"/>
                  </a:lnTo>
                  <a:lnTo>
                    <a:pt x="3245" y="588"/>
                  </a:lnTo>
                  <a:lnTo>
                    <a:pt x="3245" y="588"/>
                  </a:lnTo>
                  <a:close/>
                  <a:moveTo>
                    <a:pt x="3259" y="122"/>
                  </a:moveTo>
                  <a:lnTo>
                    <a:pt x="3259" y="123"/>
                  </a:lnTo>
                  <a:lnTo>
                    <a:pt x="3259" y="123"/>
                  </a:lnTo>
                  <a:lnTo>
                    <a:pt x="3259" y="120"/>
                  </a:lnTo>
                  <a:lnTo>
                    <a:pt x="3261" y="120"/>
                  </a:lnTo>
                  <a:lnTo>
                    <a:pt x="3261" y="120"/>
                  </a:lnTo>
                  <a:lnTo>
                    <a:pt x="3261" y="122"/>
                  </a:lnTo>
                  <a:lnTo>
                    <a:pt x="3259" y="122"/>
                  </a:lnTo>
                  <a:close/>
                  <a:moveTo>
                    <a:pt x="3292" y="1125"/>
                  </a:moveTo>
                  <a:lnTo>
                    <a:pt x="3289" y="1125"/>
                  </a:lnTo>
                  <a:lnTo>
                    <a:pt x="3287" y="1127"/>
                  </a:lnTo>
                  <a:lnTo>
                    <a:pt x="3285" y="1125"/>
                  </a:lnTo>
                  <a:lnTo>
                    <a:pt x="3283" y="1125"/>
                  </a:lnTo>
                  <a:lnTo>
                    <a:pt x="3280" y="1124"/>
                  </a:lnTo>
                  <a:lnTo>
                    <a:pt x="3282" y="1120"/>
                  </a:lnTo>
                  <a:lnTo>
                    <a:pt x="3283" y="1120"/>
                  </a:lnTo>
                  <a:lnTo>
                    <a:pt x="3283" y="1122"/>
                  </a:lnTo>
                  <a:lnTo>
                    <a:pt x="3287" y="1122"/>
                  </a:lnTo>
                  <a:lnTo>
                    <a:pt x="3289" y="1120"/>
                  </a:lnTo>
                  <a:lnTo>
                    <a:pt x="3292" y="1118"/>
                  </a:lnTo>
                  <a:lnTo>
                    <a:pt x="3292" y="1120"/>
                  </a:lnTo>
                  <a:lnTo>
                    <a:pt x="3294" y="1120"/>
                  </a:lnTo>
                  <a:lnTo>
                    <a:pt x="3292" y="1125"/>
                  </a:lnTo>
                  <a:close/>
                  <a:moveTo>
                    <a:pt x="3395" y="1071"/>
                  </a:moveTo>
                  <a:lnTo>
                    <a:pt x="3395" y="1071"/>
                  </a:lnTo>
                  <a:lnTo>
                    <a:pt x="3395" y="1071"/>
                  </a:lnTo>
                  <a:lnTo>
                    <a:pt x="3397" y="1071"/>
                  </a:lnTo>
                  <a:lnTo>
                    <a:pt x="3398" y="1071"/>
                  </a:lnTo>
                  <a:lnTo>
                    <a:pt x="3400" y="1071"/>
                  </a:lnTo>
                  <a:lnTo>
                    <a:pt x="3400" y="1071"/>
                  </a:lnTo>
                  <a:lnTo>
                    <a:pt x="3400" y="1075"/>
                  </a:lnTo>
                  <a:lnTo>
                    <a:pt x="3400" y="1075"/>
                  </a:lnTo>
                  <a:lnTo>
                    <a:pt x="3400" y="1075"/>
                  </a:lnTo>
                  <a:lnTo>
                    <a:pt x="3400" y="1075"/>
                  </a:lnTo>
                  <a:lnTo>
                    <a:pt x="3400" y="1080"/>
                  </a:lnTo>
                  <a:lnTo>
                    <a:pt x="3397" y="1080"/>
                  </a:lnTo>
                  <a:lnTo>
                    <a:pt x="3395" y="1078"/>
                  </a:lnTo>
                  <a:lnTo>
                    <a:pt x="3393" y="1078"/>
                  </a:lnTo>
                  <a:lnTo>
                    <a:pt x="3393" y="1075"/>
                  </a:lnTo>
                  <a:lnTo>
                    <a:pt x="3395" y="1071"/>
                  </a:lnTo>
                  <a:close/>
                  <a:moveTo>
                    <a:pt x="3351" y="1117"/>
                  </a:moveTo>
                  <a:lnTo>
                    <a:pt x="3348" y="1117"/>
                  </a:lnTo>
                  <a:lnTo>
                    <a:pt x="3346" y="1115"/>
                  </a:lnTo>
                  <a:lnTo>
                    <a:pt x="3344" y="1113"/>
                  </a:lnTo>
                  <a:lnTo>
                    <a:pt x="3344" y="1111"/>
                  </a:lnTo>
                  <a:lnTo>
                    <a:pt x="3355" y="1110"/>
                  </a:lnTo>
                  <a:lnTo>
                    <a:pt x="3353" y="1113"/>
                  </a:lnTo>
                  <a:lnTo>
                    <a:pt x="3353" y="1115"/>
                  </a:lnTo>
                  <a:lnTo>
                    <a:pt x="3351" y="1117"/>
                  </a:lnTo>
                  <a:close/>
                  <a:moveTo>
                    <a:pt x="3358" y="1009"/>
                  </a:moveTo>
                  <a:lnTo>
                    <a:pt x="3357" y="1009"/>
                  </a:lnTo>
                  <a:lnTo>
                    <a:pt x="3355" y="1005"/>
                  </a:lnTo>
                  <a:lnTo>
                    <a:pt x="3358" y="1007"/>
                  </a:lnTo>
                  <a:lnTo>
                    <a:pt x="3358" y="1009"/>
                  </a:lnTo>
                  <a:close/>
                  <a:moveTo>
                    <a:pt x="3571" y="803"/>
                  </a:moveTo>
                  <a:lnTo>
                    <a:pt x="3571" y="804"/>
                  </a:lnTo>
                  <a:lnTo>
                    <a:pt x="3571" y="804"/>
                  </a:lnTo>
                  <a:lnTo>
                    <a:pt x="3571" y="808"/>
                  </a:lnTo>
                  <a:lnTo>
                    <a:pt x="3571" y="808"/>
                  </a:lnTo>
                  <a:lnTo>
                    <a:pt x="3571" y="809"/>
                  </a:lnTo>
                  <a:lnTo>
                    <a:pt x="3571" y="811"/>
                  </a:lnTo>
                  <a:lnTo>
                    <a:pt x="3571" y="813"/>
                  </a:lnTo>
                  <a:lnTo>
                    <a:pt x="3568" y="813"/>
                  </a:lnTo>
                  <a:lnTo>
                    <a:pt x="3566" y="811"/>
                  </a:lnTo>
                  <a:lnTo>
                    <a:pt x="3566" y="811"/>
                  </a:lnTo>
                  <a:lnTo>
                    <a:pt x="3564" y="811"/>
                  </a:lnTo>
                  <a:lnTo>
                    <a:pt x="3566" y="801"/>
                  </a:lnTo>
                  <a:lnTo>
                    <a:pt x="3566" y="801"/>
                  </a:lnTo>
                  <a:lnTo>
                    <a:pt x="3563" y="794"/>
                  </a:lnTo>
                  <a:lnTo>
                    <a:pt x="3566" y="794"/>
                  </a:lnTo>
                  <a:lnTo>
                    <a:pt x="3568" y="796"/>
                  </a:lnTo>
                  <a:lnTo>
                    <a:pt x="3571" y="796"/>
                  </a:lnTo>
                  <a:lnTo>
                    <a:pt x="3573" y="803"/>
                  </a:lnTo>
                  <a:lnTo>
                    <a:pt x="3571" y="803"/>
                  </a:lnTo>
                  <a:close/>
                  <a:moveTo>
                    <a:pt x="660" y="0"/>
                  </a:moveTo>
                  <a:lnTo>
                    <a:pt x="656" y="0"/>
                  </a:lnTo>
                  <a:lnTo>
                    <a:pt x="658" y="1"/>
                  </a:lnTo>
                  <a:lnTo>
                    <a:pt x="658" y="1"/>
                  </a:lnTo>
                  <a:lnTo>
                    <a:pt x="660" y="1"/>
                  </a:lnTo>
                  <a:lnTo>
                    <a:pt x="660" y="0"/>
                  </a:lnTo>
                  <a:close/>
                  <a:moveTo>
                    <a:pt x="1885" y="3"/>
                  </a:moveTo>
                  <a:lnTo>
                    <a:pt x="1882" y="3"/>
                  </a:lnTo>
                  <a:lnTo>
                    <a:pt x="1883" y="5"/>
                  </a:lnTo>
                  <a:lnTo>
                    <a:pt x="1883" y="5"/>
                  </a:lnTo>
                  <a:lnTo>
                    <a:pt x="1885" y="5"/>
                  </a:lnTo>
                  <a:lnTo>
                    <a:pt x="1885" y="3"/>
                  </a:lnTo>
                  <a:close/>
                  <a:moveTo>
                    <a:pt x="37" y="33"/>
                  </a:moveTo>
                  <a:lnTo>
                    <a:pt x="37" y="33"/>
                  </a:lnTo>
                  <a:lnTo>
                    <a:pt x="35" y="33"/>
                  </a:lnTo>
                  <a:lnTo>
                    <a:pt x="33" y="31"/>
                  </a:lnTo>
                  <a:lnTo>
                    <a:pt x="30" y="29"/>
                  </a:lnTo>
                  <a:lnTo>
                    <a:pt x="26" y="29"/>
                  </a:lnTo>
                  <a:lnTo>
                    <a:pt x="25" y="31"/>
                  </a:lnTo>
                  <a:lnTo>
                    <a:pt x="23" y="33"/>
                  </a:lnTo>
                  <a:lnTo>
                    <a:pt x="19" y="33"/>
                  </a:lnTo>
                  <a:lnTo>
                    <a:pt x="19" y="33"/>
                  </a:lnTo>
                  <a:lnTo>
                    <a:pt x="16" y="33"/>
                  </a:lnTo>
                  <a:lnTo>
                    <a:pt x="12" y="33"/>
                  </a:lnTo>
                  <a:lnTo>
                    <a:pt x="12" y="43"/>
                  </a:lnTo>
                  <a:lnTo>
                    <a:pt x="19" y="43"/>
                  </a:lnTo>
                  <a:lnTo>
                    <a:pt x="19" y="45"/>
                  </a:lnTo>
                  <a:lnTo>
                    <a:pt x="18" y="45"/>
                  </a:lnTo>
                  <a:lnTo>
                    <a:pt x="14" y="47"/>
                  </a:lnTo>
                  <a:lnTo>
                    <a:pt x="12" y="48"/>
                  </a:lnTo>
                  <a:lnTo>
                    <a:pt x="9" y="48"/>
                  </a:lnTo>
                  <a:lnTo>
                    <a:pt x="7" y="47"/>
                  </a:lnTo>
                  <a:lnTo>
                    <a:pt x="7" y="47"/>
                  </a:lnTo>
                  <a:lnTo>
                    <a:pt x="7" y="48"/>
                  </a:lnTo>
                  <a:lnTo>
                    <a:pt x="4" y="48"/>
                  </a:lnTo>
                  <a:lnTo>
                    <a:pt x="4" y="50"/>
                  </a:lnTo>
                  <a:lnTo>
                    <a:pt x="5" y="52"/>
                  </a:lnTo>
                  <a:lnTo>
                    <a:pt x="5" y="54"/>
                  </a:lnTo>
                  <a:lnTo>
                    <a:pt x="11" y="54"/>
                  </a:lnTo>
                  <a:lnTo>
                    <a:pt x="14" y="52"/>
                  </a:lnTo>
                  <a:lnTo>
                    <a:pt x="18" y="52"/>
                  </a:lnTo>
                  <a:lnTo>
                    <a:pt x="18" y="52"/>
                  </a:lnTo>
                  <a:lnTo>
                    <a:pt x="16" y="54"/>
                  </a:lnTo>
                  <a:lnTo>
                    <a:pt x="12" y="55"/>
                  </a:lnTo>
                  <a:lnTo>
                    <a:pt x="7" y="57"/>
                  </a:lnTo>
                  <a:lnTo>
                    <a:pt x="2" y="57"/>
                  </a:lnTo>
                  <a:lnTo>
                    <a:pt x="2" y="59"/>
                  </a:lnTo>
                  <a:lnTo>
                    <a:pt x="2" y="59"/>
                  </a:lnTo>
                  <a:lnTo>
                    <a:pt x="0" y="61"/>
                  </a:lnTo>
                  <a:lnTo>
                    <a:pt x="2" y="62"/>
                  </a:lnTo>
                  <a:lnTo>
                    <a:pt x="4" y="64"/>
                  </a:lnTo>
                  <a:lnTo>
                    <a:pt x="7" y="64"/>
                  </a:lnTo>
                  <a:lnTo>
                    <a:pt x="7" y="66"/>
                  </a:lnTo>
                  <a:lnTo>
                    <a:pt x="7" y="66"/>
                  </a:lnTo>
                  <a:lnTo>
                    <a:pt x="9" y="64"/>
                  </a:lnTo>
                  <a:lnTo>
                    <a:pt x="9" y="64"/>
                  </a:lnTo>
                  <a:lnTo>
                    <a:pt x="14" y="64"/>
                  </a:lnTo>
                  <a:lnTo>
                    <a:pt x="14" y="62"/>
                  </a:lnTo>
                  <a:lnTo>
                    <a:pt x="16" y="62"/>
                  </a:lnTo>
                  <a:lnTo>
                    <a:pt x="16" y="62"/>
                  </a:lnTo>
                  <a:lnTo>
                    <a:pt x="21" y="62"/>
                  </a:lnTo>
                  <a:lnTo>
                    <a:pt x="21" y="68"/>
                  </a:lnTo>
                  <a:lnTo>
                    <a:pt x="25" y="68"/>
                  </a:lnTo>
                  <a:lnTo>
                    <a:pt x="25" y="61"/>
                  </a:lnTo>
                  <a:lnTo>
                    <a:pt x="28" y="61"/>
                  </a:lnTo>
                  <a:lnTo>
                    <a:pt x="28" y="62"/>
                  </a:lnTo>
                  <a:lnTo>
                    <a:pt x="28" y="62"/>
                  </a:lnTo>
                  <a:lnTo>
                    <a:pt x="28" y="62"/>
                  </a:lnTo>
                  <a:lnTo>
                    <a:pt x="28" y="68"/>
                  </a:lnTo>
                  <a:lnTo>
                    <a:pt x="28" y="68"/>
                  </a:lnTo>
                  <a:lnTo>
                    <a:pt x="28" y="69"/>
                  </a:lnTo>
                  <a:lnTo>
                    <a:pt x="31" y="69"/>
                  </a:lnTo>
                  <a:lnTo>
                    <a:pt x="33" y="66"/>
                  </a:lnTo>
                  <a:lnTo>
                    <a:pt x="33" y="66"/>
                  </a:lnTo>
                  <a:lnTo>
                    <a:pt x="37" y="64"/>
                  </a:lnTo>
                  <a:lnTo>
                    <a:pt x="35" y="57"/>
                  </a:lnTo>
                  <a:lnTo>
                    <a:pt x="37" y="55"/>
                  </a:lnTo>
                  <a:lnTo>
                    <a:pt x="37" y="48"/>
                  </a:lnTo>
                  <a:lnTo>
                    <a:pt x="38" y="48"/>
                  </a:lnTo>
                  <a:lnTo>
                    <a:pt x="42" y="48"/>
                  </a:lnTo>
                  <a:lnTo>
                    <a:pt x="40" y="55"/>
                  </a:lnTo>
                  <a:lnTo>
                    <a:pt x="40" y="62"/>
                  </a:lnTo>
                  <a:lnTo>
                    <a:pt x="44" y="62"/>
                  </a:lnTo>
                  <a:lnTo>
                    <a:pt x="45" y="62"/>
                  </a:lnTo>
                  <a:lnTo>
                    <a:pt x="47" y="61"/>
                  </a:lnTo>
                  <a:lnTo>
                    <a:pt x="49" y="61"/>
                  </a:lnTo>
                  <a:lnTo>
                    <a:pt x="51" y="62"/>
                  </a:lnTo>
                  <a:lnTo>
                    <a:pt x="61" y="61"/>
                  </a:lnTo>
                  <a:lnTo>
                    <a:pt x="63" y="57"/>
                  </a:lnTo>
                  <a:lnTo>
                    <a:pt x="66" y="57"/>
                  </a:lnTo>
                  <a:lnTo>
                    <a:pt x="66" y="57"/>
                  </a:lnTo>
                  <a:lnTo>
                    <a:pt x="68" y="57"/>
                  </a:lnTo>
                  <a:lnTo>
                    <a:pt x="70" y="57"/>
                  </a:lnTo>
                  <a:lnTo>
                    <a:pt x="72" y="61"/>
                  </a:lnTo>
                  <a:lnTo>
                    <a:pt x="79" y="59"/>
                  </a:lnTo>
                  <a:lnTo>
                    <a:pt x="79" y="61"/>
                  </a:lnTo>
                  <a:lnTo>
                    <a:pt x="80" y="61"/>
                  </a:lnTo>
                  <a:lnTo>
                    <a:pt x="80" y="61"/>
                  </a:lnTo>
                  <a:lnTo>
                    <a:pt x="82" y="61"/>
                  </a:lnTo>
                  <a:lnTo>
                    <a:pt x="82" y="61"/>
                  </a:lnTo>
                  <a:lnTo>
                    <a:pt x="84" y="61"/>
                  </a:lnTo>
                  <a:lnTo>
                    <a:pt x="86" y="57"/>
                  </a:lnTo>
                  <a:lnTo>
                    <a:pt x="87" y="57"/>
                  </a:lnTo>
                  <a:lnTo>
                    <a:pt x="87" y="54"/>
                  </a:lnTo>
                  <a:lnTo>
                    <a:pt x="87" y="54"/>
                  </a:lnTo>
                  <a:lnTo>
                    <a:pt x="87" y="54"/>
                  </a:lnTo>
                  <a:lnTo>
                    <a:pt x="91" y="54"/>
                  </a:lnTo>
                  <a:lnTo>
                    <a:pt x="91" y="57"/>
                  </a:lnTo>
                  <a:lnTo>
                    <a:pt x="89" y="57"/>
                  </a:lnTo>
                  <a:lnTo>
                    <a:pt x="87" y="61"/>
                  </a:lnTo>
                  <a:lnTo>
                    <a:pt x="84" y="64"/>
                  </a:lnTo>
                  <a:lnTo>
                    <a:pt x="80" y="66"/>
                  </a:lnTo>
                  <a:lnTo>
                    <a:pt x="77" y="68"/>
                  </a:lnTo>
                  <a:lnTo>
                    <a:pt x="77" y="69"/>
                  </a:lnTo>
                  <a:lnTo>
                    <a:pt x="72" y="69"/>
                  </a:lnTo>
                  <a:lnTo>
                    <a:pt x="72" y="68"/>
                  </a:lnTo>
                  <a:lnTo>
                    <a:pt x="72" y="68"/>
                  </a:lnTo>
                  <a:lnTo>
                    <a:pt x="70" y="68"/>
                  </a:lnTo>
                  <a:lnTo>
                    <a:pt x="66" y="68"/>
                  </a:lnTo>
                  <a:lnTo>
                    <a:pt x="65" y="69"/>
                  </a:lnTo>
                  <a:lnTo>
                    <a:pt x="63" y="69"/>
                  </a:lnTo>
                  <a:lnTo>
                    <a:pt x="63" y="69"/>
                  </a:lnTo>
                  <a:lnTo>
                    <a:pt x="59" y="69"/>
                  </a:lnTo>
                  <a:lnTo>
                    <a:pt x="59" y="71"/>
                  </a:lnTo>
                  <a:lnTo>
                    <a:pt x="56" y="71"/>
                  </a:lnTo>
                  <a:lnTo>
                    <a:pt x="54" y="75"/>
                  </a:lnTo>
                  <a:lnTo>
                    <a:pt x="51" y="75"/>
                  </a:lnTo>
                  <a:lnTo>
                    <a:pt x="49" y="75"/>
                  </a:lnTo>
                  <a:lnTo>
                    <a:pt x="45" y="75"/>
                  </a:lnTo>
                  <a:lnTo>
                    <a:pt x="45" y="76"/>
                  </a:lnTo>
                  <a:lnTo>
                    <a:pt x="45" y="78"/>
                  </a:lnTo>
                  <a:lnTo>
                    <a:pt x="44" y="78"/>
                  </a:lnTo>
                  <a:lnTo>
                    <a:pt x="42" y="78"/>
                  </a:lnTo>
                  <a:lnTo>
                    <a:pt x="44" y="83"/>
                  </a:lnTo>
                  <a:lnTo>
                    <a:pt x="45" y="87"/>
                  </a:lnTo>
                  <a:lnTo>
                    <a:pt x="49" y="87"/>
                  </a:lnTo>
                  <a:lnTo>
                    <a:pt x="49" y="89"/>
                  </a:lnTo>
                  <a:lnTo>
                    <a:pt x="56" y="89"/>
                  </a:lnTo>
                  <a:lnTo>
                    <a:pt x="56" y="87"/>
                  </a:lnTo>
                  <a:lnTo>
                    <a:pt x="59" y="87"/>
                  </a:lnTo>
                  <a:lnTo>
                    <a:pt x="59" y="89"/>
                  </a:lnTo>
                  <a:lnTo>
                    <a:pt x="66" y="87"/>
                  </a:lnTo>
                  <a:lnTo>
                    <a:pt x="70" y="82"/>
                  </a:lnTo>
                  <a:lnTo>
                    <a:pt x="75" y="82"/>
                  </a:lnTo>
                  <a:lnTo>
                    <a:pt x="75" y="82"/>
                  </a:lnTo>
                  <a:lnTo>
                    <a:pt x="79" y="78"/>
                  </a:lnTo>
                  <a:lnTo>
                    <a:pt x="79" y="76"/>
                  </a:lnTo>
                  <a:lnTo>
                    <a:pt x="79" y="76"/>
                  </a:lnTo>
                  <a:lnTo>
                    <a:pt x="82" y="73"/>
                  </a:lnTo>
                  <a:lnTo>
                    <a:pt x="84" y="73"/>
                  </a:lnTo>
                  <a:lnTo>
                    <a:pt x="84" y="71"/>
                  </a:lnTo>
                  <a:lnTo>
                    <a:pt x="93" y="73"/>
                  </a:lnTo>
                  <a:lnTo>
                    <a:pt x="93" y="71"/>
                  </a:lnTo>
                  <a:lnTo>
                    <a:pt x="98" y="69"/>
                  </a:lnTo>
                  <a:lnTo>
                    <a:pt x="98" y="69"/>
                  </a:lnTo>
                  <a:lnTo>
                    <a:pt x="101" y="68"/>
                  </a:lnTo>
                  <a:lnTo>
                    <a:pt x="105" y="68"/>
                  </a:lnTo>
                  <a:lnTo>
                    <a:pt x="107" y="68"/>
                  </a:lnTo>
                  <a:lnTo>
                    <a:pt x="110" y="68"/>
                  </a:lnTo>
                  <a:lnTo>
                    <a:pt x="112" y="64"/>
                  </a:lnTo>
                  <a:lnTo>
                    <a:pt x="115" y="64"/>
                  </a:lnTo>
                  <a:lnTo>
                    <a:pt x="117" y="66"/>
                  </a:lnTo>
                  <a:lnTo>
                    <a:pt x="117" y="69"/>
                  </a:lnTo>
                  <a:lnTo>
                    <a:pt x="129" y="69"/>
                  </a:lnTo>
                  <a:lnTo>
                    <a:pt x="131" y="66"/>
                  </a:lnTo>
                  <a:lnTo>
                    <a:pt x="131" y="66"/>
                  </a:lnTo>
                  <a:lnTo>
                    <a:pt x="133" y="62"/>
                  </a:lnTo>
                  <a:lnTo>
                    <a:pt x="138" y="64"/>
                  </a:lnTo>
                  <a:lnTo>
                    <a:pt x="138" y="66"/>
                  </a:lnTo>
                  <a:lnTo>
                    <a:pt x="145" y="66"/>
                  </a:lnTo>
                  <a:lnTo>
                    <a:pt x="145" y="64"/>
                  </a:lnTo>
                  <a:lnTo>
                    <a:pt x="148" y="64"/>
                  </a:lnTo>
                  <a:lnTo>
                    <a:pt x="148" y="66"/>
                  </a:lnTo>
                  <a:lnTo>
                    <a:pt x="154" y="64"/>
                  </a:lnTo>
                  <a:lnTo>
                    <a:pt x="154" y="66"/>
                  </a:lnTo>
                  <a:lnTo>
                    <a:pt x="157" y="62"/>
                  </a:lnTo>
                  <a:lnTo>
                    <a:pt x="161" y="61"/>
                  </a:lnTo>
                  <a:lnTo>
                    <a:pt x="159" y="40"/>
                  </a:lnTo>
                  <a:lnTo>
                    <a:pt x="157" y="40"/>
                  </a:lnTo>
                  <a:lnTo>
                    <a:pt x="157" y="36"/>
                  </a:lnTo>
                  <a:lnTo>
                    <a:pt x="157" y="36"/>
                  </a:lnTo>
                  <a:lnTo>
                    <a:pt x="155" y="33"/>
                  </a:lnTo>
                  <a:lnTo>
                    <a:pt x="154" y="33"/>
                  </a:lnTo>
                  <a:lnTo>
                    <a:pt x="152" y="33"/>
                  </a:lnTo>
                  <a:lnTo>
                    <a:pt x="152" y="31"/>
                  </a:lnTo>
                  <a:lnTo>
                    <a:pt x="147" y="29"/>
                  </a:lnTo>
                  <a:lnTo>
                    <a:pt x="147" y="31"/>
                  </a:lnTo>
                  <a:lnTo>
                    <a:pt x="147" y="31"/>
                  </a:lnTo>
                  <a:lnTo>
                    <a:pt x="147" y="34"/>
                  </a:lnTo>
                  <a:lnTo>
                    <a:pt x="147" y="36"/>
                  </a:lnTo>
                  <a:lnTo>
                    <a:pt x="148" y="38"/>
                  </a:lnTo>
                  <a:lnTo>
                    <a:pt x="148" y="40"/>
                  </a:lnTo>
                  <a:lnTo>
                    <a:pt x="147" y="41"/>
                  </a:lnTo>
                  <a:lnTo>
                    <a:pt x="147" y="41"/>
                  </a:lnTo>
                  <a:lnTo>
                    <a:pt x="145" y="41"/>
                  </a:lnTo>
                  <a:lnTo>
                    <a:pt x="145" y="47"/>
                  </a:lnTo>
                  <a:lnTo>
                    <a:pt x="145" y="47"/>
                  </a:lnTo>
                  <a:lnTo>
                    <a:pt x="143" y="48"/>
                  </a:lnTo>
                  <a:lnTo>
                    <a:pt x="143" y="48"/>
                  </a:lnTo>
                  <a:lnTo>
                    <a:pt x="143" y="48"/>
                  </a:lnTo>
                  <a:lnTo>
                    <a:pt x="143" y="47"/>
                  </a:lnTo>
                  <a:lnTo>
                    <a:pt x="141" y="45"/>
                  </a:lnTo>
                  <a:lnTo>
                    <a:pt x="141" y="41"/>
                  </a:lnTo>
                  <a:lnTo>
                    <a:pt x="141" y="40"/>
                  </a:lnTo>
                  <a:lnTo>
                    <a:pt x="138" y="40"/>
                  </a:lnTo>
                  <a:lnTo>
                    <a:pt x="138" y="40"/>
                  </a:lnTo>
                  <a:lnTo>
                    <a:pt x="136" y="40"/>
                  </a:lnTo>
                  <a:lnTo>
                    <a:pt x="136" y="40"/>
                  </a:lnTo>
                  <a:lnTo>
                    <a:pt x="136" y="41"/>
                  </a:lnTo>
                  <a:lnTo>
                    <a:pt x="134" y="41"/>
                  </a:lnTo>
                  <a:lnTo>
                    <a:pt x="134" y="45"/>
                  </a:lnTo>
                  <a:lnTo>
                    <a:pt x="133" y="45"/>
                  </a:lnTo>
                  <a:lnTo>
                    <a:pt x="133" y="41"/>
                  </a:lnTo>
                  <a:lnTo>
                    <a:pt x="134" y="41"/>
                  </a:lnTo>
                  <a:lnTo>
                    <a:pt x="134" y="36"/>
                  </a:lnTo>
                  <a:lnTo>
                    <a:pt x="136" y="36"/>
                  </a:lnTo>
                  <a:lnTo>
                    <a:pt x="136" y="33"/>
                  </a:lnTo>
                  <a:lnTo>
                    <a:pt x="134" y="31"/>
                  </a:lnTo>
                  <a:lnTo>
                    <a:pt x="134" y="27"/>
                  </a:lnTo>
                  <a:lnTo>
                    <a:pt x="129" y="27"/>
                  </a:lnTo>
                  <a:lnTo>
                    <a:pt x="129" y="29"/>
                  </a:lnTo>
                  <a:lnTo>
                    <a:pt x="129" y="31"/>
                  </a:lnTo>
                  <a:lnTo>
                    <a:pt x="126" y="31"/>
                  </a:lnTo>
                  <a:lnTo>
                    <a:pt x="126" y="31"/>
                  </a:lnTo>
                  <a:lnTo>
                    <a:pt x="126" y="33"/>
                  </a:lnTo>
                  <a:lnTo>
                    <a:pt x="124" y="33"/>
                  </a:lnTo>
                  <a:lnTo>
                    <a:pt x="121" y="27"/>
                  </a:lnTo>
                  <a:lnTo>
                    <a:pt x="119" y="27"/>
                  </a:lnTo>
                  <a:lnTo>
                    <a:pt x="117" y="24"/>
                  </a:lnTo>
                  <a:lnTo>
                    <a:pt x="114" y="24"/>
                  </a:lnTo>
                  <a:lnTo>
                    <a:pt x="112" y="22"/>
                  </a:lnTo>
                  <a:lnTo>
                    <a:pt x="110" y="20"/>
                  </a:lnTo>
                  <a:lnTo>
                    <a:pt x="108" y="19"/>
                  </a:lnTo>
                  <a:lnTo>
                    <a:pt x="110" y="15"/>
                  </a:lnTo>
                  <a:lnTo>
                    <a:pt x="110" y="15"/>
                  </a:lnTo>
                  <a:lnTo>
                    <a:pt x="112" y="13"/>
                  </a:lnTo>
                  <a:lnTo>
                    <a:pt x="108" y="10"/>
                  </a:lnTo>
                  <a:lnTo>
                    <a:pt x="105" y="6"/>
                  </a:lnTo>
                  <a:lnTo>
                    <a:pt x="105" y="6"/>
                  </a:lnTo>
                  <a:lnTo>
                    <a:pt x="105" y="10"/>
                  </a:lnTo>
                  <a:lnTo>
                    <a:pt x="100" y="10"/>
                  </a:lnTo>
                  <a:lnTo>
                    <a:pt x="100" y="12"/>
                  </a:lnTo>
                  <a:lnTo>
                    <a:pt x="101" y="13"/>
                  </a:lnTo>
                  <a:lnTo>
                    <a:pt x="101" y="15"/>
                  </a:lnTo>
                  <a:lnTo>
                    <a:pt x="103" y="19"/>
                  </a:lnTo>
                  <a:lnTo>
                    <a:pt x="100" y="19"/>
                  </a:lnTo>
                  <a:lnTo>
                    <a:pt x="100" y="22"/>
                  </a:lnTo>
                  <a:lnTo>
                    <a:pt x="101" y="24"/>
                  </a:lnTo>
                  <a:lnTo>
                    <a:pt x="101" y="26"/>
                  </a:lnTo>
                  <a:lnTo>
                    <a:pt x="100" y="27"/>
                  </a:lnTo>
                  <a:lnTo>
                    <a:pt x="100" y="33"/>
                  </a:lnTo>
                  <a:lnTo>
                    <a:pt x="108" y="36"/>
                  </a:lnTo>
                  <a:lnTo>
                    <a:pt x="108" y="40"/>
                  </a:lnTo>
                  <a:lnTo>
                    <a:pt x="107" y="41"/>
                  </a:lnTo>
                  <a:lnTo>
                    <a:pt x="105" y="41"/>
                  </a:lnTo>
                  <a:lnTo>
                    <a:pt x="105" y="45"/>
                  </a:lnTo>
                  <a:lnTo>
                    <a:pt x="108" y="45"/>
                  </a:lnTo>
                  <a:lnTo>
                    <a:pt x="110" y="45"/>
                  </a:lnTo>
                  <a:lnTo>
                    <a:pt x="110" y="45"/>
                  </a:lnTo>
                  <a:lnTo>
                    <a:pt x="112" y="47"/>
                  </a:lnTo>
                  <a:lnTo>
                    <a:pt x="112" y="52"/>
                  </a:lnTo>
                  <a:lnTo>
                    <a:pt x="79" y="48"/>
                  </a:lnTo>
                  <a:lnTo>
                    <a:pt x="79" y="45"/>
                  </a:lnTo>
                  <a:lnTo>
                    <a:pt x="73" y="45"/>
                  </a:lnTo>
                  <a:lnTo>
                    <a:pt x="72" y="43"/>
                  </a:lnTo>
                  <a:lnTo>
                    <a:pt x="72" y="41"/>
                  </a:lnTo>
                  <a:lnTo>
                    <a:pt x="66" y="40"/>
                  </a:lnTo>
                  <a:lnTo>
                    <a:pt x="66" y="40"/>
                  </a:lnTo>
                  <a:lnTo>
                    <a:pt x="58" y="40"/>
                  </a:lnTo>
                  <a:lnTo>
                    <a:pt x="58" y="38"/>
                  </a:lnTo>
                  <a:lnTo>
                    <a:pt x="52" y="36"/>
                  </a:lnTo>
                  <a:lnTo>
                    <a:pt x="51" y="33"/>
                  </a:lnTo>
                  <a:lnTo>
                    <a:pt x="44" y="33"/>
                  </a:lnTo>
                  <a:lnTo>
                    <a:pt x="44" y="33"/>
                  </a:lnTo>
                  <a:lnTo>
                    <a:pt x="37" y="33"/>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79" name="Freeform 10">
              <a:extLst>
                <a:ext uri="{FF2B5EF4-FFF2-40B4-BE49-F238E27FC236}">
                  <a16:creationId xmlns:a16="http://schemas.microsoft.com/office/drawing/2014/main" id="{557D2F1D-EBAD-499C-920D-27CFD7E50E9C}"/>
                </a:ext>
              </a:extLst>
            </p:cNvPr>
            <p:cNvSpPr>
              <a:spLocks noEditPoints="1"/>
            </p:cNvSpPr>
            <p:nvPr/>
          </p:nvSpPr>
          <p:spPr bwMode="auto">
            <a:xfrm>
              <a:off x="2437158" y="1699318"/>
              <a:ext cx="6527331" cy="3806659"/>
            </a:xfrm>
            <a:custGeom>
              <a:avLst/>
              <a:gdLst>
                <a:gd name="T0" fmla="*/ 1157 w 4568"/>
                <a:gd name="T1" fmla="*/ 40 h 2664"/>
                <a:gd name="T2" fmla="*/ 1093 w 4568"/>
                <a:gd name="T3" fmla="*/ 63 h 2664"/>
                <a:gd name="T4" fmla="*/ 995 w 4568"/>
                <a:gd name="T5" fmla="*/ 65 h 2664"/>
                <a:gd name="T6" fmla="*/ 3203 w 4568"/>
                <a:gd name="T7" fmla="*/ 189 h 2664"/>
                <a:gd name="T8" fmla="*/ 3264 w 4568"/>
                <a:gd name="T9" fmla="*/ 67 h 2664"/>
                <a:gd name="T10" fmla="*/ 3231 w 4568"/>
                <a:gd name="T11" fmla="*/ 53 h 2664"/>
                <a:gd name="T12" fmla="*/ 948 w 4568"/>
                <a:gd name="T13" fmla="*/ 35 h 2664"/>
                <a:gd name="T14" fmla="*/ 3751 w 4568"/>
                <a:gd name="T15" fmla="*/ 33 h 2664"/>
                <a:gd name="T16" fmla="*/ 1033 w 4568"/>
                <a:gd name="T17" fmla="*/ 63 h 2664"/>
                <a:gd name="T18" fmla="*/ 841 w 4568"/>
                <a:gd name="T19" fmla="*/ 65 h 2664"/>
                <a:gd name="T20" fmla="*/ 632 w 4568"/>
                <a:gd name="T21" fmla="*/ 96 h 2664"/>
                <a:gd name="T22" fmla="*/ 986 w 4568"/>
                <a:gd name="T23" fmla="*/ 89 h 2664"/>
                <a:gd name="T24" fmla="*/ 1871 w 4568"/>
                <a:gd name="T25" fmla="*/ 1711 h 2664"/>
                <a:gd name="T26" fmla="*/ 1667 w 4568"/>
                <a:gd name="T27" fmla="*/ 1673 h 2664"/>
                <a:gd name="T28" fmla="*/ 1658 w 4568"/>
                <a:gd name="T29" fmla="*/ 1538 h 2664"/>
                <a:gd name="T30" fmla="*/ 1517 w 4568"/>
                <a:gd name="T31" fmla="*/ 1458 h 2664"/>
                <a:gd name="T32" fmla="*/ 1382 w 4568"/>
                <a:gd name="T33" fmla="*/ 1423 h 2664"/>
                <a:gd name="T34" fmla="*/ 1210 w 4568"/>
                <a:gd name="T35" fmla="*/ 1360 h 2664"/>
                <a:gd name="T36" fmla="*/ 1046 w 4568"/>
                <a:gd name="T37" fmla="*/ 1297 h 2664"/>
                <a:gd name="T38" fmla="*/ 1101 w 4568"/>
                <a:gd name="T39" fmla="*/ 1091 h 2664"/>
                <a:gd name="T40" fmla="*/ 1234 w 4568"/>
                <a:gd name="T41" fmla="*/ 1145 h 2664"/>
                <a:gd name="T42" fmla="*/ 1318 w 4568"/>
                <a:gd name="T43" fmla="*/ 967 h 2664"/>
                <a:gd name="T44" fmla="*/ 1403 w 4568"/>
                <a:gd name="T45" fmla="*/ 850 h 2664"/>
                <a:gd name="T46" fmla="*/ 1471 w 4568"/>
                <a:gd name="T47" fmla="*/ 796 h 2664"/>
                <a:gd name="T48" fmla="*/ 1475 w 4568"/>
                <a:gd name="T49" fmla="*/ 723 h 2664"/>
                <a:gd name="T50" fmla="*/ 1475 w 4568"/>
                <a:gd name="T51" fmla="*/ 674 h 2664"/>
                <a:gd name="T52" fmla="*/ 1543 w 4568"/>
                <a:gd name="T53" fmla="*/ 606 h 2664"/>
                <a:gd name="T54" fmla="*/ 1501 w 4568"/>
                <a:gd name="T55" fmla="*/ 475 h 2664"/>
                <a:gd name="T56" fmla="*/ 1353 w 4568"/>
                <a:gd name="T57" fmla="*/ 393 h 2664"/>
                <a:gd name="T58" fmla="*/ 1279 w 4568"/>
                <a:gd name="T59" fmla="*/ 639 h 2664"/>
                <a:gd name="T60" fmla="*/ 1051 w 4568"/>
                <a:gd name="T61" fmla="*/ 468 h 2664"/>
                <a:gd name="T62" fmla="*/ 1128 w 4568"/>
                <a:gd name="T63" fmla="*/ 323 h 2664"/>
                <a:gd name="T64" fmla="*/ 1244 w 4568"/>
                <a:gd name="T65" fmla="*/ 241 h 2664"/>
                <a:gd name="T66" fmla="*/ 1126 w 4568"/>
                <a:gd name="T67" fmla="*/ 252 h 2664"/>
                <a:gd name="T68" fmla="*/ 1075 w 4568"/>
                <a:gd name="T69" fmla="*/ 82 h 2664"/>
                <a:gd name="T70" fmla="*/ 1070 w 4568"/>
                <a:gd name="T71" fmla="*/ 222 h 2664"/>
                <a:gd name="T72" fmla="*/ 974 w 4568"/>
                <a:gd name="T73" fmla="*/ 262 h 2664"/>
                <a:gd name="T74" fmla="*/ 854 w 4568"/>
                <a:gd name="T75" fmla="*/ 271 h 2664"/>
                <a:gd name="T76" fmla="*/ 634 w 4568"/>
                <a:gd name="T77" fmla="*/ 199 h 2664"/>
                <a:gd name="T78" fmla="*/ 520 w 4568"/>
                <a:gd name="T79" fmla="*/ 196 h 2664"/>
                <a:gd name="T80" fmla="*/ 250 w 4568"/>
                <a:gd name="T81" fmla="*/ 184 h 2664"/>
                <a:gd name="T82" fmla="*/ 66 w 4568"/>
                <a:gd name="T83" fmla="*/ 276 h 2664"/>
                <a:gd name="T84" fmla="*/ 59 w 4568"/>
                <a:gd name="T85" fmla="*/ 335 h 2664"/>
                <a:gd name="T86" fmla="*/ 87 w 4568"/>
                <a:gd name="T87" fmla="*/ 475 h 2664"/>
                <a:gd name="T88" fmla="*/ 119 w 4568"/>
                <a:gd name="T89" fmla="*/ 547 h 2664"/>
                <a:gd name="T90" fmla="*/ 236 w 4568"/>
                <a:gd name="T91" fmla="*/ 454 h 2664"/>
                <a:gd name="T92" fmla="*/ 407 w 4568"/>
                <a:gd name="T93" fmla="*/ 461 h 2664"/>
                <a:gd name="T94" fmla="*/ 529 w 4568"/>
                <a:gd name="T95" fmla="*/ 562 h 2664"/>
                <a:gd name="T96" fmla="*/ 609 w 4568"/>
                <a:gd name="T97" fmla="*/ 667 h 2664"/>
                <a:gd name="T98" fmla="*/ 630 w 4568"/>
                <a:gd name="T99" fmla="*/ 852 h 2664"/>
                <a:gd name="T100" fmla="*/ 761 w 4568"/>
                <a:gd name="T101" fmla="*/ 1084 h 2664"/>
                <a:gd name="T102" fmla="*/ 766 w 4568"/>
                <a:gd name="T103" fmla="*/ 1070 h 2664"/>
                <a:gd name="T104" fmla="*/ 920 w 4568"/>
                <a:gd name="T105" fmla="*/ 1296 h 2664"/>
                <a:gd name="T106" fmla="*/ 1180 w 4568"/>
                <a:gd name="T107" fmla="*/ 1453 h 2664"/>
                <a:gd name="T108" fmla="*/ 1285 w 4568"/>
                <a:gd name="T109" fmla="*/ 1584 h 2664"/>
                <a:gd name="T110" fmla="*/ 1304 w 4568"/>
                <a:gd name="T111" fmla="*/ 1837 h 2664"/>
                <a:gd name="T112" fmla="*/ 1382 w 4568"/>
                <a:gd name="T113" fmla="*/ 2243 h 2664"/>
                <a:gd name="T114" fmla="*/ 1346 w 4568"/>
                <a:gd name="T115" fmla="*/ 2507 h 2664"/>
                <a:gd name="T116" fmla="*/ 1367 w 4568"/>
                <a:gd name="T117" fmla="*/ 2624 h 2664"/>
                <a:gd name="T118" fmla="*/ 1461 w 4568"/>
                <a:gd name="T119" fmla="*/ 2530 h 2664"/>
                <a:gd name="T120" fmla="*/ 1522 w 4568"/>
                <a:gd name="T121" fmla="*/ 2352 h 2664"/>
                <a:gd name="T122" fmla="*/ 1677 w 4568"/>
                <a:gd name="T123" fmla="*/ 2193 h 2664"/>
                <a:gd name="T124" fmla="*/ 1814 w 4568"/>
                <a:gd name="T125" fmla="*/ 2034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68" h="2664">
                  <a:moveTo>
                    <a:pt x="1129" y="74"/>
                  </a:moveTo>
                  <a:lnTo>
                    <a:pt x="1129" y="68"/>
                  </a:lnTo>
                  <a:lnTo>
                    <a:pt x="1133" y="68"/>
                  </a:lnTo>
                  <a:lnTo>
                    <a:pt x="1133" y="67"/>
                  </a:lnTo>
                  <a:lnTo>
                    <a:pt x="1133" y="65"/>
                  </a:lnTo>
                  <a:lnTo>
                    <a:pt x="1135" y="65"/>
                  </a:lnTo>
                  <a:lnTo>
                    <a:pt x="1135" y="65"/>
                  </a:lnTo>
                  <a:lnTo>
                    <a:pt x="1136" y="67"/>
                  </a:lnTo>
                  <a:lnTo>
                    <a:pt x="1136" y="67"/>
                  </a:lnTo>
                  <a:lnTo>
                    <a:pt x="1138" y="68"/>
                  </a:lnTo>
                  <a:lnTo>
                    <a:pt x="1136" y="70"/>
                  </a:lnTo>
                  <a:lnTo>
                    <a:pt x="1138" y="74"/>
                  </a:lnTo>
                  <a:lnTo>
                    <a:pt x="1138" y="75"/>
                  </a:lnTo>
                  <a:lnTo>
                    <a:pt x="1138" y="75"/>
                  </a:lnTo>
                  <a:lnTo>
                    <a:pt x="1147" y="77"/>
                  </a:lnTo>
                  <a:lnTo>
                    <a:pt x="1147" y="75"/>
                  </a:lnTo>
                  <a:lnTo>
                    <a:pt x="1152" y="75"/>
                  </a:lnTo>
                  <a:lnTo>
                    <a:pt x="1152" y="74"/>
                  </a:lnTo>
                  <a:lnTo>
                    <a:pt x="1154" y="75"/>
                  </a:lnTo>
                  <a:lnTo>
                    <a:pt x="1154" y="75"/>
                  </a:lnTo>
                  <a:lnTo>
                    <a:pt x="1154" y="75"/>
                  </a:lnTo>
                  <a:lnTo>
                    <a:pt x="1161" y="75"/>
                  </a:lnTo>
                  <a:lnTo>
                    <a:pt x="1161" y="74"/>
                  </a:lnTo>
                  <a:lnTo>
                    <a:pt x="1168" y="70"/>
                  </a:lnTo>
                  <a:lnTo>
                    <a:pt x="1168" y="74"/>
                  </a:lnTo>
                  <a:lnTo>
                    <a:pt x="1168" y="75"/>
                  </a:lnTo>
                  <a:lnTo>
                    <a:pt x="1178" y="75"/>
                  </a:lnTo>
                  <a:lnTo>
                    <a:pt x="1180" y="74"/>
                  </a:lnTo>
                  <a:lnTo>
                    <a:pt x="1180" y="74"/>
                  </a:lnTo>
                  <a:lnTo>
                    <a:pt x="1180" y="72"/>
                  </a:lnTo>
                  <a:lnTo>
                    <a:pt x="1182" y="72"/>
                  </a:lnTo>
                  <a:lnTo>
                    <a:pt x="1183" y="75"/>
                  </a:lnTo>
                  <a:lnTo>
                    <a:pt x="1185" y="75"/>
                  </a:lnTo>
                  <a:lnTo>
                    <a:pt x="1187" y="74"/>
                  </a:lnTo>
                  <a:lnTo>
                    <a:pt x="1187" y="74"/>
                  </a:lnTo>
                  <a:lnTo>
                    <a:pt x="1190" y="75"/>
                  </a:lnTo>
                  <a:lnTo>
                    <a:pt x="1192" y="75"/>
                  </a:lnTo>
                  <a:lnTo>
                    <a:pt x="1196" y="75"/>
                  </a:lnTo>
                  <a:lnTo>
                    <a:pt x="1196" y="74"/>
                  </a:lnTo>
                  <a:lnTo>
                    <a:pt x="1206" y="74"/>
                  </a:lnTo>
                  <a:lnTo>
                    <a:pt x="1206" y="74"/>
                  </a:lnTo>
                  <a:lnTo>
                    <a:pt x="1206" y="75"/>
                  </a:lnTo>
                  <a:lnTo>
                    <a:pt x="1208" y="75"/>
                  </a:lnTo>
                  <a:lnTo>
                    <a:pt x="1208" y="74"/>
                  </a:lnTo>
                  <a:lnTo>
                    <a:pt x="1213" y="74"/>
                  </a:lnTo>
                  <a:lnTo>
                    <a:pt x="1213" y="74"/>
                  </a:lnTo>
                  <a:lnTo>
                    <a:pt x="1213" y="74"/>
                  </a:lnTo>
                  <a:lnTo>
                    <a:pt x="1215" y="74"/>
                  </a:lnTo>
                  <a:lnTo>
                    <a:pt x="1215" y="70"/>
                  </a:lnTo>
                  <a:lnTo>
                    <a:pt x="1215" y="70"/>
                  </a:lnTo>
                  <a:lnTo>
                    <a:pt x="1215" y="68"/>
                  </a:lnTo>
                  <a:lnTo>
                    <a:pt x="1215" y="67"/>
                  </a:lnTo>
                  <a:lnTo>
                    <a:pt x="1215" y="67"/>
                  </a:lnTo>
                  <a:lnTo>
                    <a:pt x="1215" y="67"/>
                  </a:lnTo>
                  <a:lnTo>
                    <a:pt x="1213" y="67"/>
                  </a:lnTo>
                  <a:lnTo>
                    <a:pt x="1217" y="67"/>
                  </a:lnTo>
                  <a:lnTo>
                    <a:pt x="1217" y="70"/>
                  </a:lnTo>
                  <a:lnTo>
                    <a:pt x="1218" y="72"/>
                  </a:lnTo>
                  <a:lnTo>
                    <a:pt x="1220" y="72"/>
                  </a:lnTo>
                  <a:lnTo>
                    <a:pt x="1222" y="74"/>
                  </a:lnTo>
                  <a:lnTo>
                    <a:pt x="1222" y="74"/>
                  </a:lnTo>
                  <a:lnTo>
                    <a:pt x="1227" y="74"/>
                  </a:lnTo>
                  <a:lnTo>
                    <a:pt x="1227" y="70"/>
                  </a:lnTo>
                  <a:lnTo>
                    <a:pt x="1229" y="70"/>
                  </a:lnTo>
                  <a:lnTo>
                    <a:pt x="1231" y="74"/>
                  </a:lnTo>
                  <a:lnTo>
                    <a:pt x="1232" y="74"/>
                  </a:lnTo>
                  <a:lnTo>
                    <a:pt x="1232" y="74"/>
                  </a:lnTo>
                  <a:lnTo>
                    <a:pt x="1234" y="74"/>
                  </a:lnTo>
                  <a:lnTo>
                    <a:pt x="1234" y="74"/>
                  </a:lnTo>
                  <a:lnTo>
                    <a:pt x="1241" y="74"/>
                  </a:lnTo>
                  <a:lnTo>
                    <a:pt x="1241" y="74"/>
                  </a:lnTo>
                  <a:lnTo>
                    <a:pt x="1258" y="72"/>
                  </a:lnTo>
                  <a:lnTo>
                    <a:pt x="1258" y="70"/>
                  </a:lnTo>
                  <a:lnTo>
                    <a:pt x="1260" y="68"/>
                  </a:lnTo>
                  <a:lnTo>
                    <a:pt x="1260" y="67"/>
                  </a:lnTo>
                  <a:lnTo>
                    <a:pt x="1258" y="67"/>
                  </a:lnTo>
                  <a:lnTo>
                    <a:pt x="1258" y="61"/>
                  </a:lnTo>
                  <a:lnTo>
                    <a:pt x="1262" y="63"/>
                  </a:lnTo>
                  <a:lnTo>
                    <a:pt x="1265" y="58"/>
                  </a:lnTo>
                  <a:lnTo>
                    <a:pt x="1267" y="58"/>
                  </a:lnTo>
                  <a:lnTo>
                    <a:pt x="1269" y="54"/>
                  </a:lnTo>
                  <a:lnTo>
                    <a:pt x="1271" y="54"/>
                  </a:lnTo>
                  <a:lnTo>
                    <a:pt x="1271" y="53"/>
                  </a:lnTo>
                  <a:lnTo>
                    <a:pt x="1271" y="53"/>
                  </a:lnTo>
                  <a:lnTo>
                    <a:pt x="1271" y="51"/>
                  </a:lnTo>
                  <a:lnTo>
                    <a:pt x="1269" y="49"/>
                  </a:lnTo>
                  <a:lnTo>
                    <a:pt x="1269" y="47"/>
                  </a:lnTo>
                  <a:lnTo>
                    <a:pt x="1267" y="47"/>
                  </a:lnTo>
                  <a:lnTo>
                    <a:pt x="1267" y="47"/>
                  </a:lnTo>
                  <a:lnTo>
                    <a:pt x="1267" y="47"/>
                  </a:lnTo>
                  <a:lnTo>
                    <a:pt x="1264" y="46"/>
                  </a:lnTo>
                  <a:lnTo>
                    <a:pt x="1264" y="46"/>
                  </a:lnTo>
                  <a:lnTo>
                    <a:pt x="1262" y="46"/>
                  </a:lnTo>
                  <a:lnTo>
                    <a:pt x="1260" y="44"/>
                  </a:lnTo>
                  <a:lnTo>
                    <a:pt x="1257" y="44"/>
                  </a:lnTo>
                  <a:lnTo>
                    <a:pt x="1255" y="40"/>
                  </a:lnTo>
                  <a:lnTo>
                    <a:pt x="1253" y="40"/>
                  </a:lnTo>
                  <a:lnTo>
                    <a:pt x="1253" y="40"/>
                  </a:lnTo>
                  <a:lnTo>
                    <a:pt x="1250" y="40"/>
                  </a:lnTo>
                  <a:lnTo>
                    <a:pt x="1250" y="40"/>
                  </a:lnTo>
                  <a:lnTo>
                    <a:pt x="1250" y="40"/>
                  </a:lnTo>
                  <a:lnTo>
                    <a:pt x="1244" y="42"/>
                  </a:lnTo>
                  <a:lnTo>
                    <a:pt x="1241" y="40"/>
                  </a:lnTo>
                  <a:lnTo>
                    <a:pt x="1239" y="39"/>
                  </a:lnTo>
                  <a:lnTo>
                    <a:pt x="1238" y="39"/>
                  </a:lnTo>
                  <a:lnTo>
                    <a:pt x="1238" y="35"/>
                  </a:lnTo>
                  <a:lnTo>
                    <a:pt x="1220" y="33"/>
                  </a:lnTo>
                  <a:lnTo>
                    <a:pt x="1220" y="35"/>
                  </a:lnTo>
                  <a:lnTo>
                    <a:pt x="1218" y="35"/>
                  </a:lnTo>
                  <a:lnTo>
                    <a:pt x="1218" y="37"/>
                  </a:lnTo>
                  <a:lnTo>
                    <a:pt x="1215" y="37"/>
                  </a:lnTo>
                  <a:lnTo>
                    <a:pt x="1215" y="35"/>
                  </a:lnTo>
                  <a:lnTo>
                    <a:pt x="1213" y="35"/>
                  </a:lnTo>
                  <a:lnTo>
                    <a:pt x="1211" y="33"/>
                  </a:lnTo>
                  <a:lnTo>
                    <a:pt x="1210" y="33"/>
                  </a:lnTo>
                  <a:lnTo>
                    <a:pt x="1206" y="33"/>
                  </a:lnTo>
                  <a:lnTo>
                    <a:pt x="1204" y="33"/>
                  </a:lnTo>
                  <a:lnTo>
                    <a:pt x="1203" y="33"/>
                  </a:lnTo>
                  <a:lnTo>
                    <a:pt x="1203" y="35"/>
                  </a:lnTo>
                  <a:lnTo>
                    <a:pt x="1196" y="35"/>
                  </a:lnTo>
                  <a:lnTo>
                    <a:pt x="1196" y="39"/>
                  </a:lnTo>
                  <a:lnTo>
                    <a:pt x="1190" y="39"/>
                  </a:lnTo>
                  <a:lnTo>
                    <a:pt x="1187" y="39"/>
                  </a:lnTo>
                  <a:lnTo>
                    <a:pt x="1183" y="39"/>
                  </a:lnTo>
                  <a:lnTo>
                    <a:pt x="1180" y="40"/>
                  </a:lnTo>
                  <a:lnTo>
                    <a:pt x="1175" y="40"/>
                  </a:lnTo>
                  <a:lnTo>
                    <a:pt x="1175" y="44"/>
                  </a:lnTo>
                  <a:lnTo>
                    <a:pt x="1168" y="44"/>
                  </a:lnTo>
                  <a:lnTo>
                    <a:pt x="1168" y="42"/>
                  </a:lnTo>
                  <a:lnTo>
                    <a:pt x="1166" y="42"/>
                  </a:lnTo>
                  <a:lnTo>
                    <a:pt x="1166" y="44"/>
                  </a:lnTo>
                  <a:lnTo>
                    <a:pt x="1162" y="42"/>
                  </a:lnTo>
                  <a:lnTo>
                    <a:pt x="1161" y="40"/>
                  </a:lnTo>
                  <a:lnTo>
                    <a:pt x="1159" y="40"/>
                  </a:lnTo>
                  <a:lnTo>
                    <a:pt x="1157" y="40"/>
                  </a:lnTo>
                  <a:lnTo>
                    <a:pt x="1157" y="40"/>
                  </a:lnTo>
                  <a:lnTo>
                    <a:pt x="1155" y="40"/>
                  </a:lnTo>
                  <a:lnTo>
                    <a:pt x="1157" y="46"/>
                  </a:lnTo>
                  <a:lnTo>
                    <a:pt x="1154" y="44"/>
                  </a:lnTo>
                  <a:lnTo>
                    <a:pt x="1152" y="42"/>
                  </a:lnTo>
                  <a:lnTo>
                    <a:pt x="1150" y="42"/>
                  </a:lnTo>
                  <a:lnTo>
                    <a:pt x="1148" y="42"/>
                  </a:lnTo>
                  <a:lnTo>
                    <a:pt x="1147" y="44"/>
                  </a:lnTo>
                  <a:lnTo>
                    <a:pt x="1145" y="44"/>
                  </a:lnTo>
                  <a:lnTo>
                    <a:pt x="1145" y="42"/>
                  </a:lnTo>
                  <a:lnTo>
                    <a:pt x="1131" y="37"/>
                  </a:lnTo>
                  <a:lnTo>
                    <a:pt x="1129" y="40"/>
                  </a:lnTo>
                  <a:lnTo>
                    <a:pt x="1129" y="40"/>
                  </a:lnTo>
                  <a:lnTo>
                    <a:pt x="1129" y="33"/>
                  </a:lnTo>
                  <a:lnTo>
                    <a:pt x="1128" y="33"/>
                  </a:lnTo>
                  <a:lnTo>
                    <a:pt x="1128" y="33"/>
                  </a:lnTo>
                  <a:lnTo>
                    <a:pt x="1128" y="33"/>
                  </a:lnTo>
                  <a:lnTo>
                    <a:pt x="1126" y="33"/>
                  </a:lnTo>
                  <a:lnTo>
                    <a:pt x="1124" y="33"/>
                  </a:lnTo>
                  <a:lnTo>
                    <a:pt x="1124" y="35"/>
                  </a:lnTo>
                  <a:lnTo>
                    <a:pt x="1122" y="37"/>
                  </a:lnTo>
                  <a:lnTo>
                    <a:pt x="1122" y="37"/>
                  </a:lnTo>
                  <a:lnTo>
                    <a:pt x="1121" y="37"/>
                  </a:lnTo>
                  <a:lnTo>
                    <a:pt x="1124" y="33"/>
                  </a:lnTo>
                  <a:lnTo>
                    <a:pt x="1122" y="33"/>
                  </a:lnTo>
                  <a:lnTo>
                    <a:pt x="1122" y="33"/>
                  </a:lnTo>
                  <a:lnTo>
                    <a:pt x="1122" y="32"/>
                  </a:lnTo>
                  <a:lnTo>
                    <a:pt x="1119" y="33"/>
                  </a:lnTo>
                  <a:lnTo>
                    <a:pt x="1117" y="33"/>
                  </a:lnTo>
                  <a:lnTo>
                    <a:pt x="1115" y="35"/>
                  </a:lnTo>
                  <a:lnTo>
                    <a:pt x="1114" y="37"/>
                  </a:lnTo>
                  <a:lnTo>
                    <a:pt x="1112" y="37"/>
                  </a:lnTo>
                  <a:lnTo>
                    <a:pt x="1112" y="35"/>
                  </a:lnTo>
                  <a:lnTo>
                    <a:pt x="1114" y="33"/>
                  </a:lnTo>
                  <a:lnTo>
                    <a:pt x="1115" y="32"/>
                  </a:lnTo>
                  <a:lnTo>
                    <a:pt x="1112" y="32"/>
                  </a:lnTo>
                  <a:lnTo>
                    <a:pt x="1108" y="32"/>
                  </a:lnTo>
                  <a:lnTo>
                    <a:pt x="1110" y="30"/>
                  </a:lnTo>
                  <a:lnTo>
                    <a:pt x="1110" y="30"/>
                  </a:lnTo>
                  <a:lnTo>
                    <a:pt x="1110" y="28"/>
                  </a:lnTo>
                  <a:lnTo>
                    <a:pt x="1112" y="28"/>
                  </a:lnTo>
                  <a:lnTo>
                    <a:pt x="1114" y="30"/>
                  </a:lnTo>
                  <a:lnTo>
                    <a:pt x="1115" y="30"/>
                  </a:lnTo>
                  <a:lnTo>
                    <a:pt x="1119" y="30"/>
                  </a:lnTo>
                  <a:lnTo>
                    <a:pt x="1121" y="28"/>
                  </a:lnTo>
                  <a:lnTo>
                    <a:pt x="1126" y="26"/>
                  </a:lnTo>
                  <a:lnTo>
                    <a:pt x="1126" y="23"/>
                  </a:lnTo>
                  <a:lnTo>
                    <a:pt x="1122" y="21"/>
                  </a:lnTo>
                  <a:lnTo>
                    <a:pt x="1117" y="19"/>
                  </a:lnTo>
                  <a:lnTo>
                    <a:pt x="1115" y="19"/>
                  </a:lnTo>
                  <a:lnTo>
                    <a:pt x="1115" y="19"/>
                  </a:lnTo>
                  <a:lnTo>
                    <a:pt x="1112" y="19"/>
                  </a:lnTo>
                  <a:lnTo>
                    <a:pt x="1112" y="16"/>
                  </a:lnTo>
                  <a:lnTo>
                    <a:pt x="1108" y="16"/>
                  </a:lnTo>
                  <a:lnTo>
                    <a:pt x="1107" y="16"/>
                  </a:lnTo>
                  <a:lnTo>
                    <a:pt x="1103" y="16"/>
                  </a:lnTo>
                  <a:lnTo>
                    <a:pt x="1101" y="11"/>
                  </a:lnTo>
                  <a:lnTo>
                    <a:pt x="1094" y="11"/>
                  </a:lnTo>
                  <a:lnTo>
                    <a:pt x="1094" y="11"/>
                  </a:lnTo>
                  <a:lnTo>
                    <a:pt x="1093" y="11"/>
                  </a:lnTo>
                  <a:lnTo>
                    <a:pt x="1093" y="12"/>
                  </a:lnTo>
                  <a:lnTo>
                    <a:pt x="1087" y="12"/>
                  </a:lnTo>
                  <a:lnTo>
                    <a:pt x="1087" y="12"/>
                  </a:lnTo>
                  <a:lnTo>
                    <a:pt x="1079" y="12"/>
                  </a:lnTo>
                  <a:lnTo>
                    <a:pt x="1079" y="12"/>
                  </a:lnTo>
                  <a:lnTo>
                    <a:pt x="1075" y="12"/>
                  </a:lnTo>
                  <a:lnTo>
                    <a:pt x="1073" y="11"/>
                  </a:lnTo>
                  <a:lnTo>
                    <a:pt x="1072" y="9"/>
                  </a:lnTo>
                  <a:lnTo>
                    <a:pt x="1072" y="7"/>
                  </a:lnTo>
                  <a:lnTo>
                    <a:pt x="1070" y="4"/>
                  </a:lnTo>
                  <a:lnTo>
                    <a:pt x="1065" y="5"/>
                  </a:lnTo>
                  <a:lnTo>
                    <a:pt x="1058" y="5"/>
                  </a:lnTo>
                  <a:lnTo>
                    <a:pt x="1052" y="5"/>
                  </a:lnTo>
                  <a:lnTo>
                    <a:pt x="1049" y="4"/>
                  </a:lnTo>
                  <a:lnTo>
                    <a:pt x="1047" y="2"/>
                  </a:lnTo>
                  <a:lnTo>
                    <a:pt x="1046" y="0"/>
                  </a:lnTo>
                  <a:lnTo>
                    <a:pt x="1044" y="0"/>
                  </a:lnTo>
                  <a:lnTo>
                    <a:pt x="1044" y="2"/>
                  </a:lnTo>
                  <a:lnTo>
                    <a:pt x="1042" y="2"/>
                  </a:lnTo>
                  <a:lnTo>
                    <a:pt x="1042" y="2"/>
                  </a:lnTo>
                  <a:lnTo>
                    <a:pt x="1040" y="0"/>
                  </a:lnTo>
                  <a:lnTo>
                    <a:pt x="1037" y="0"/>
                  </a:lnTo>
                  <a:lnTo>
                    <a:pt x="1035" y="2"/>
                  </a:lnTo>
                  <a:lnTo>
                    <a:pt x="1033" y="4"/>
                  </a:lnTo>
                  <a:lnTo>
                    <a:pt x="1032" y="5"/>
                  </a:lnTo>
                  <a:lnTo>
                    <a:pt x="1030" y="7"/>
                  </a:lnTo>
                  <a:lnTo>
                    <a:pt x="1030" y="9"/>
                  </a:lnTo>
                  <a:lnTo>
                    <a:pt x="1030" y="11"/>
                  </a:lnTo>
                  <a:lnTo>
                    <a:pt x="1032" y="11"/>
                  </a:lnTo>
                  <a:lnTo>
                    <a:pt x="1032" y="11"/>
                  </a:lnTo>
                  <a:lnTo>
                    <a:pt x="1033" y="11"/>
                  </a:lnTo>
                  <a:lnTo>
                    <a:pt x="1033" y="12"/>
                  </a:lnTo>
                  <a:lnTo>
                    <a:pt x="1035" y="12"/>
                  </a:lnTo>
                  <a:lnTo>
                    <a:pt x="1035" y="12"/>
                  </a:lnTo>
                  <a:lnTo>
                    <a:pt x="1037" y="12"/>
                  </a:lnTo>
                  <a:lnTo>
                    <a:pt x="1037" y="16"/>
                  </a:lnTo>
                  <a:lnTo>
                    <a:pt x="1037" y="16"/>
                  </a:lnTo>
                  <a:lnTo>
                    <a:pt x="1037" y="18"/>
                  </a:lnTo>
                  <a:lnTo>
                    <a:pt x="1040" y="19"/>
                  </a:lnTo>
                  <a:lnTo>
                    <a:pt x="1040" y="21"/>
                  </a:lnTo>
                  <a:lnTo>
                    <a:pt x="1044" y="21"/>
                  </a:lnTo>
                  <a:lnTo>
                    <a:pt x="1044" y="23"/>
                  </a:lnTo>
                  <a:lnTo>
                    <a:pt x="1052" y="23"/>
                  </a:lnTo>
                  <a:lnTo>
                    <a:pt x="1056" y="23"/>
                  </a:lnTo>
                  <a:lnTo>
                    <a:pt x="1061" y="25"/>
                  </a:lnTo>
                  <a:lnTo>
                    <a:pt x="1063" y="28"/>
                  </a:lnTo>
                  <a:lnTo>
                    <a:pt x="1066" y="26"/>
                  </a:lnTo>
                  <a:lnTo>
                    <a:pt x="1068" y="26"/>
                  </a:lnTo>
                  <a:lnTo>
                    <a:pt x="1068" y="25"/>
                  </a:lnTo>
                  <a:lnTo>
                    <a:pt x="1070" y="23"/>
                  </a:lnTo>
                  <a:lnTo>
                    <a:pt x="1073" y="23"/>
                  </a:lnTo>
                  <a:lnTo>
                    <a:pt x="1073" y="25"/>
                  </a:lnTo>
                  <a:lnTo>
                    <a:pt x="1079" y="25"/>
                  </a:lnTo>
                  <a:lnTo>
                    <a:pt x="1079" y="26"/>
                  </a:lnTo>
                  <a:lnTo>
                    <a:pt x="1084" y="26"/>
                  </a:lnTo>
                  <a:lnTo>
                    <a:pt x="1084" y="28"/>
                  </a:lnTo>
                  <a:lnTo>
                    <a:pt x="1087" y="28"/>
                  </a:lnTo>
                  <a:lnTo>
                    <a:pt x="1087" y="30"/>
                  </a:lnTo>
                  <a:lnTo>
                    <a:pt x="1087" y="30"/>
                  </a:lnTo>
                  <a:lnTo>
                    <a:pt x="1089" y="30"/>
                  </a:lnTo>
                  <a:lnTo>
                    <a:pt x="1089" y="30"/>
                  </a:lnTo>
                  <a:lnTo>
                    <a:pt x="1089" y="32"/>
                  </a:lnTo>
                  <a:lnTo>
                    <a:pt x="1091" y="32"/>
                  </a:lnTo>
                  <a:lnTo>
                    <a:pt x="1091" y="32"/>
                  </a:lnTo>
                  <a:lnTo>
                    <a:pt x="1091" y="33"/>
                  </a:lnTo>
                  <a:lnTo>
                    <a:pt x="1093" y="35"/>
                  </a:lnTo>
                  <a:lnTo>
                    <a:pt x="1094" y="37"/>
                  </a:lnTo>
                  <a:lnTo>
                    <a:pt x="1096" y="37"/>
                  </a:lnTo>
                  <a:lnTo>
                    <a:pt x="1096" y="46"/>
                  </a:lnTo>
                  <a:lnTo>
                    <a:pt x="1096" y="46"/>
                  </a:lnTo>
                  <a:lnTo>
                    <a:pt x="1094" y="51"/>
                  </a:lnTo>
                  <a:lnTo>
                    <a:pt x="1093" y="51"/>
                  </a:lnTo>
                  <a:lnTo>
                    <a:pt x="1094" y="60"/>
                  </a:lnTo>
                  <a:lnTo>
                    <a:pt x="1093" y="61"/>
                  </a:lnTo>
                  <a:lnTo>
                    <a:pt x="1093" y="61"/>
                  </a:lnTo>
                  <a:lnTo>
                    <a:pt x="1093" y="63"/>
                  </a:lnTo>
                  <a:lnTo>
                    <a:pt x="1093" y="63"/>
                  </a:lnTo>
                  <a:lnTo>
                    <a:pt x="1093" y="68"/>
                  </a:lnTo>
                  <a:lnTo>
                    <a:pt x="1096" y="70"/>
                  </a:lnTo>
                  <a:lnTo>
                    <a:pt x="1096" y="70"/>
                  </a:lnTo>
                  <a:lnTo>
                    <a:pt x="1094" y="72"/>
                  </a:lnTo>
                  <a:lnTo>
                    <a:pt x="1094" y="75"/>
                  </a:lnTo>
                  <a:lnTo>
                    <a:pt x="1094" y="77"/>
                  </a:lnTo>
                  <a:lnTo>
                    <a:pt x="1094" y="77"/>
                  </a:lnTo>
                  <a:lnTo>
                    <a:pt x="1096" y="77"/>
                  </a:lnTo>
                  <a:lnTo>
                    <a:pt x="1096" y="79"/>
                  </a:lnTo>
                  <a:lnTo>
                    <a:pt x="1100" y="79"/>
                  </a:lnTo>
                  <a:lnTo>
                    <a:pt x="1100" y="77"/>
                  </a:lnTo>
                  <a:lnTo>
                    <a:pt x="1101" y="77"/>
                  </a:lnTo>
                  <a:lnTo>
                    <a:pt x="1103" y="75"/>
                  </a:lnTo>
                  <a:lnTo>
                    <a:pt x="1103" y="74"/>
                  </a:lnTo>
                  <a:lnTo>
                    <a:pt x="1108" y="74"/>
                  </a:lnTo>
                  <a:lnTo>
                    <a:pt x="1108" y="79"/>
                  </a:lnTo>
                  <a:lnTo>
                    <a:pt x="1114" y="77"/>
                  </a:lnTo>
                  <a:lnTo>
                    <a:pt x="1119" y="75"/>
                  </a:lnTo>
                  <a:lnTo>
                    <a:pt x="1124" y="75"/>
                  </a:lnTo>
                  <a:lnTo>
                    <a:pt x="1129" y="74"/>
                  </a:lnTo>
                  <a:close/>
                  <a:moveTo>
                    <a:pt x="766" y="2"/>
                  </a:moveTo>
                  <a:lnTo>
                    <a:pt x="761" y="2"/>
                  </a:lnTo>
                  <a:lnTo>
                    <a:pt x="761" y="11"/>
                  </a:lnTo>
                  <a:lnTo>
                    <a:pt x="766" y="9"/>
                  </a:lnTo>
                  <a:lnTo>
                    <a:pt x="768" y="7"/>
                  </a:lnTo>
                  <a:lnTo>
                    <a:pt x="768" y="5"/>
                  </a:lnTo>
                  <a:lnTo>
                    <a:pt x="768" y="4"/>
                  </a:lnTo>
                  <a:lnTo>
                    <a:pt x="766" y="2"/>
                  </a:lnTo>
                  <a:close/>
                  <a:moveTo>
                    <a:pt x="991" y="4"/>
                  </a:moveTo>
                  <a:lnTo>
                    <a:pt x="991" y="5"/>
                  </a:lnTo>
                  <a:lnTo>
                    <a:pt x="991" y="5"/>
                  </a:lnTo>
                  <a:lnTo>
                    <a:pt x="991" y="11"/>
                  </a:lnTo>
                  <a:lnTo>
                    <a:pt x="990" y="11"/>
                  </a:lnTo>
                  <a:lnTo>
                    <a:pt x="990" y="12"/>
                  </a:lnTo>
                  <a:lnTo>
                    <a:pt x="991" y="12"/>
                  </a:lnTo>
                  <a:lnTo>
                    <a:pt x="993" y="14"/>
                  </a:lnTo>
                  <a:lnTo>
                    <a:pt x="991" y="16"/>
                  </a:lnTo>
                  <a:lnTo>
                    <a:pt x="988" y="16"/>
                  </a:lnTo>
                  <a:lnTo>
                    <a:pt x="984" y="16"/>
                  </a:lnTo>
                  <a:lnTo>
                    <a:pt x="983" y="12"/>
                  </a:lnTo>
                  <a:lnTo>
                    <a:pt x="983" y="12"/>
                  </a:lnTo>
                  <a:lnTo>
                    <a:pt x="984" y="12"/>
                  </a:lnTo>
                  <a:lnTo>
                    <a:pt x="984" y="12"/>
                  </a:lnTo>
                  <a:lnTo>
                    <a:pt x="986" y="11"/>
                  </a:lnTo>
                  <a:lnTo>
                    <a:pt x="984" y="11"/>
                  </a:lnTo>
                  <a:lnTo>
                    <a:pt x="984" y="9"/>
                  </a:lnTo>
                  <a:lnTo>
                    <a:pt x="983" y="7"/>
                  </a:lnTo>
                  <a:lnTo>
                    <a:pt x="981" y="2"/>
                  </a:lnTo>
                  <a:lnTo>
                    <a:pt x="977" y="4"/>
                  </a:lnTo>
                  <a:lnTo>
                    <a:pt x="972" y="5"/>
                  </a:lnTo>
                  <a:lnTo>
                    <a:pt x="972" y="7"/>
                  </a:lnTo>
                  <a:lnTo>
                    <a:pt x="972" y="7"/>
                  </a:lnTo>
                  <a:lnTo>
                    <a:pt x="970" y="7"/>
                  </a:lnTo>
                  <a:lnTo>
                    <a:pt x="970" y="9"/>
                  </a:lnTo>
                  <a:lnTo>
                    <a:pt x="972" y="9"/>
                  </a:lnTo>
                  <a:lnTo>
                    <a:pt x="972" y="11"/>
                  </a:lnTo>
                  <a:lnTo>
                    <a:pt x="974" y="11"/>
                  </a:lnTo>
                  <a:lnTo>
                    <a:pt x="977" y="11"/>
                  </a:lnTo>
                  <a:lnTo>
                    <a:pt x="979" y="12"/>
                  </a:lnTo>
                  <a:lnTo>
                    <a:pt x="983" y="12"/>
                  </a:lnTo>
                  <a:lnTo>
                    <a:pt x="981" y="16"/>
                  </a:lnTo>
                  <a:lnTo>
                    <a:pt x="970" y="16"/>
                  </a:lnTo>
                  <a:lnTo>
                    <a:pt x="970" y="19"/>
                  </a:lnTo>
                  <a:lnTo>
                    <a:pt x="970" y="19"/>
                  </a:lnTo>
                  <a:lnTo>
                    <a:pt x="974" y="23"/>
                  </a:lnTo>
                  <a:lnTo>
                    <a:pt x="977" y="25"/>
                  </a:lnTo>
                  <a:lnTo>
                    <a:pt x="977" y="26"/>
                  </a:lnTo>
                  <a:lnTo>
                    <a:pt x="977" y="30"/>
                  </a:lnTo>
                  <a:lnTo>
                    <a:pt x="976" y="33"/>
                  </a:lnTo>
                  <a:lnTo>
                    <a:pt x="979" y="33"/>
                  </a:lnTo>
                  <a:lnTo>
                    <a:pt x="979" y="37"/>
                  </a:lnTo>
                  <a:lnTo>
                    <a:pt x="977" y="37"/>
                  </a:lnTo>
                  <a:lnTo>
                    <a:pt x="977" y="39"/>
                  </a:lnTo>
                  <a:lnTo>
                    <a:pt x="976" y="39"/>
                  </a:lnTo>
                  <a:lnTo>
                    <a:pt x="972" y="37"/>
                  </a:lnTo>
                  <a:lnTo>
                    <a:pt x="974" y="32"/>
                  </a:lnTo>
                  <a:lnTo>
                    <a:pt x="969" y="30"/>
                  </a:lnTo>
                  <a:lnTo>
                    <a:pt x="965" y="26"/>
                  </a:lnTo>
                  <a:lnTo>
                    <a:pt x="962" y="23"/>
                  </a:lnTo>
                  <a:lnTo>
                    <a:pt x="960" y="19"/>
                  </a:lnTo>
                  <a:lnTo>
                    <a:pt x="960" y="16"/>
                  </a:lnTo>
                  <a:lnTo>
                    <a:pt x="958" y="14"/>
                  </a:lnTo>
                  <a:lnTo>
                    <a:pt x="958" y="12"/>
                  </a:lnTo>
                  <a:lnTo>
                    <a:pt x="955" y="14"/>
                  </a:lnTo>
                  <a:lnTo>
                    <a:pt x="951" y="14"/>
                  </a:lnTo>
                  <a:lnTo>
                    <a:pt x="950" y="19"/>
                  </a:lnTo>
                  <a:lnTo>
                    <a:pt x="953" y="19"/>
                  </a:lnTo>
                  <a:lnTo>
                    <a:pt x="953" y="23"/>
                  </a:lnTo>
                  <a:lnTo>
                    <a:pt x="953" y="25"/>
                  </a:lnTo>
                  <a:lnTo>
                    <a:pt x="951" y="25"/>
                  </a:lnTo>
                  <a:lnTo>
                    <a:pt x="951" y="26"/>
                  </a:lnTo>
                  <a:lnTo>
                    <a:pt x="953" y="28"/>
                  </a:lnTo>
                  <a:lnTo>
                    <a:pt x="955" y="32"/>
                  </a:lnTo>
                  <a:lnTo>
                    <a:pt x="955" y="32"/>
                  </a:lnTo>
                  <a:lnTo>
                    <a:pt x="958" y="32"/>
                  </a:lnTo>
                  <a:lnTo>
                    <a:pt x="958" y="35"/>
                  </a:lnTo>
                  <a:lnTo>
                    <a:pt x="958" y="37"/>
                  </a:lnTo>
                  <a:lnTo>
                    <a:pt x="960" y="40"/>
                  </a:lnTo>
                  <a:lnTo>
                    <a:pt x="960" y="40"/>
                  </a:lnTo>
                  <a:lnTo>
                    <a:pt x="960" y="40"/>
                  </a:lnTo>
                  <a:lnTo>
                    <a:pt x="958" y="40"/>
                  </a:lnTo>
                  <a:lnTo>
                    <a:pt x="956" y="40"/>
                  </a:lnTo>
                  <a:lnTo>
                    <a:pt x="956" y="40"/>
                  </a:lnTo>
                  <a:lnTo>
                    <a:pt x="955" y="40"/>
                  </a:lnTo>
                  <a:lnTo>
                    <a:pt x="955" y="39"/>
                  </a:lnTo>
                  <a:lnTo>
                    <a:pt x="944" y="40"/>
                  </a:lnTo>
                  <a:lnTo>
                    <a:pt x="944" y="44"/>
                  </a:lnTo>
                  <a:lnTo>
                    <a:pt x="946" y="44"/>
                  </a:lnTo>
                  <a:lnTo>
                    <a:pt x="946" y="46"/>
                  </a:lnTo>
                  <a:lnTo>
                    <a:pt x="941" y="46"/>
                  </a:lnTo>
                  <a:lnTo>
                    <a:pt x="941" y="53"/>
                  </a:lnTo>
                  <a:lnTo>
                    <a:pt x="944" y="53"/>
                  </a:lnTo>
                  <a:lnTo>
                    <a:pt x="944" y="54"/>
                  </a:lnTo>
                  <a:lnTo>
                    <a:pt x="953" y="53"/>
                  </a:lnTo>
                  <a:lnTo>
                    <a:pt x="955" y="49"/>
                  </a:lnTo>
                  <a:lnTo>
                    <a:pt x="962" y="47"/>
                  </a:lnTo>
                  <a:lnTo>
                    <a:pt x="962" y="46"/>
                  </a:lnTo>
                  <a:lnTo>
                    <a:pt x="972" y="47"/>
                  </a:lnTo>
                  <a:lnTo>
                    <a:pt x="976" y="46"/>
                  </a:lnTo>
                  <a:lnTo>
                    <a:pt x="979" y="44"/>
                  </a:lnTo>
                  <a:lnTo>
                    <a:pt x="979" y="47"/>
                  </a:lnTo>
                  <a:lnTo>
                    <a:pt x="976" y="49"/>
                  </a:lnTo>
                  <a:lnTo>
                    <a:pt x="974" y="51"/>
                  </a:lnTo>
                  <a:lnTo>
                    <a:pt x="972" y="53"/>
                  </a:lnTo>
                  <a:lnTo>
                    <a:pt x="969" y="54"/>
                  </a:lnTo>
                  <a:lnTo>
                    <a:pt x="969" y="56"/>
                  </a:lnTo>
                  <a:lnTo>
                    <a:pt x="969" y="58"/>
                  </a:lnTo>
                  <a:lnTo>
                    <a:pt x="969" y="60"/>
                  </a:lnTo>
                  <a:lnTo>
                    <a:pt x="969" y="63"/>
                  </a:lnTo>
                  <a:lnTo>
                    <a:pt x="974" y="63"/>
                  </a:lnTo>
                  <a:lnTo>
                    <a:pt x="979" y="65"/>
                  </a:lnTo>
                  <a:lnTo>
                    <a:pt x="984" y="65"/>
                  </a:lnTo>
                  <a:lnTo>
                    <a:pt x="984" y="63"/>
                  </a:lnTo>
                  <a:lnTo>
                    <a:pt x="984" y="63"/>
                  </a:lnTo>
                  <a:lnTo>
                    <a:pt x="986" y="63"/>
                  </a:lnTo>
                  <a:lnTo>
                    <a:pt x="995" y="65"/>
                  </a:lnTo>
                  <a:lnTo>
                    <a:pt x="995" y="63"/>
                  </a:lnTo>
                  <a:lnTo>
                    <a:pt x="997" y="63"/>
                  </a:lnTo>
                  <a:lnTo>
                    <a:pt x="1000" y="61"/>
                  </a:lnTo>
                  <a:lnTo>
                    <a:pt x="1002" y="63"/>
                  </a:lnTo>
                  <a:lnTo>
                    <a:pt x="1004" y="63"/>
                  </a:lnTo>
                  <a:lnTo>
                    <a:pt x="1009" y="63"/>
                  </a:lnTo>
                  <a:lnTo>
                    <a:pt x="1014" y="63"/>
                  </a:lnTo>
                  <a:lnTo>
                    <a:pt x="1018" y="61"/>
                  </a:lnTo>
                  <a:lnTo>
                    <a:pt x="1018" y="60"/>
                  </a:lnTo>
                  <a:lnTo>
                    <a:pt x="1016" y="58"/>
                  </a:lnTo>
                  <a:lnTo>
                    <a:pt x="1016" y="58"/>
                  </a:lnTo>
                  <a:lnTo>
                    <a:pt x="1016" y="56"/>
                  </a:lnTo>
                  <a:lnTo>
                    <a:pt x="1018" y="56"/>
                  </a:lnTo>
                  <a:lnTo>
                    <a:pt x="1018" y="54"/>
                  </a:lnTo>
                  <a:lnTo>
                    <a:pt x="1019" y="54"/>
                  </a:lnTo>
                  <a:lnTo>
                    <a:pt x="1018" y="53"/>
                  </a:lnTo>
                  <a:lnTo>
                    <a:pt x="1016" y="51"/>
                  </a:lnTo>
                  <a:lnTo>
                    <a:pt x="1016" y="51"/>
                  </a:lnTo>
                  <a:lnTo>
                    <a:pt x="1014" y="49"/>
                  </a:lnTo>
                  <a:lnTo>
                    <a:pt x="1014" y="44"/>
                  </a:lnTo>
                  <a:lnTo>
                    <a:pt x="1016" y="44"/>
                  </a:lnTo>
                  <a:lnTo>
                    <a:pt x="1016" y="40"/>
                  </a:lnTo>
                  <a:lnTo>
                    <a:pt x="1016" y="40"/>
                  </a:lnTo>
                  <a:lnTo>
                    <a:pt x="1016" y="40"/>
                  </a:lnTo>
                  <a:lnTo>
                    <a:pt x="1011" y="40"/>
                  </a:lnTo>
                  <a:lnTo>
                    <a:pt x="1011" y="39"/>
                  </a:lnTo>
                  <a:lnTo>
                    <a:pt x="1011" y="37"/>
                  </a:lnTo>
                  <a:lnTo>
                    <a:pt x="1011" y="35"/>
                  </a:lnTo>
                  <a:lnTo>
                    <a:pt x="1011" y="33"/>
                  </a:lnTo>
                  <a:lnTo>
                    <a:pt x="1011" y="30"/>
                  </a:lnTo>
                  <a:lnTo>
                    <a:pt x="1009" y="30"/>
                  </a:lnTo>
                  <a:lnTo>
                    <a:pt x="1009" y="26"/>
                  </a:lnTo>
                  <a:lnTo>
                    <a:pt x="1009" y="26"/>
                  </a:lnTo>
                  <a:lnTo>
                    <a:pt x="1007" y="19"/>
                  </a:lnTo>
                  <a:lnTo>
                    <a:pt x="1009" y="19"/>
                  </a:lnTo>
                  <a:lnTo>
                    <a:pt x="1009" y="18"/>
                  </a:lnTo>
                  <a:lnTo>
                    <a:pt x="1007" y="16"/>
                  </a:lnTo>
                  <a:lnTo>
                    <a:pt x="1007" y="16"/>
                  </a:lnTo>
                  <a:lnTo>
                    <a:pt x="1005" y="16"/>
                  </a:lnTo>
                  <a:lnTo>
                    <a:pt x="1004" y="16"/>
                  </a:lnTo>
                  <a:lnTo>
                    <a:pt x="1004" y="14"/>
                  </a:lnTo>
                  <a:lnTo>
                    <a:pt x="998" y="12"/>
                  </a:lnTo>
                  <a:lnTo>
                    <a:pt x="1000" y="11"/>
                  </a:lnTo>
                  <a:lnTo>
                    <a:pt x="997" y="7"/>
                  </a:lnTo>
                  <a:lnTo>
                    <a:pt x="995" y="4"/>
                  </a:lnTo>
                  <a:lnTo>
                    <a:pt x="991" y="4"/>
                  </a:lnTo>
                  <a:close/>
                  <a:moveTo>
                    <a:pt x="920" y="4"/>
                  </a:moveTo>
                  <a:lnTo>
                    <a:pt x="918" y="7"/>
                  </a:lnTo>
                  <a:lnTo>
                    <a:pt x="916" y="11"/>
                  </a:lnTo>
                  <a:lnTo>
                    <a:pt x="915" y="14"/>
                  </a:lnTo>
                  <a:lnTo>
                    <a:pt x="915" y="16"/>
                  </a:lnTo>
                  <a:lnTo>
                    <a:pt x="929" y="12"/>
                  </a:lnTo>
                  <a:lnTo>
                    <a:pt x="929" y="11"/>
                  </a:lnTo>
                  <a:lnTo>
                    <a:pt x="930" y="11"/>
                  </a:lnTo>
                  <a:lnTo>
                    <a:pt x="929" y="9"/>
                  </a:lnTo>
                  <a:lnTo>
                    <a:pt x="929" y="7"/>
                  </a:lnTo>
                  <a:lnTo>
                    <a:pt x="927" y="7"/>
                  </a:lnTo>
                  <a:lnTo>
                    <a:pt x="925" y="7"/>
                  </a:lnTo>
                  <a:lnTo>
                    <a:pt x="923" y="7"/>
                  </a:lnTo>
                  <a:lnTo>
                    <a:pt x="923" y="5"/>
                  </a:lnTo>
                  <a:lnTo>
                    <a:pt x="920" y="4"/>
                  </a:lnTo>
                  <a:close/>
                  <a:moveTo>
                    <a:pt x="1110" y="7"/>
                  </a:moveTo>
                  <a:lnTo>
                    <a:pt x="1108" y="7"/>
                  </a:lnTo>
                  <a:lnTo>
                    <a:pt x="1110" y="11"/>
                  </a:lnTo>
                  <a:lnTo>
                    <a:pt x="1112" y="14"/>
                  </a:lnTo>
                  <a:lnTo>
                    <a:pt x="1114" y="14"/>
                  </a:lnTo>
                  <a:lnTo>
                    <a:pt x="1114" y="14"/>
                  </a:lnTo>
                  <a:lnTo>
                    <a:pt x="1115" y="16"/>
                  </a:lnTo>
                  <a:lnTo>
                    <a:pt x="1121" y="16"/>
                  </a:lnTo>
                  <a:lnTo>
                    <a:pt x="1119" y="12"/>
                  </a:lnTo>
                  <a:lnTo>
                    <a:pt x="1119" y="9"/>
                  </a:lnTo>
                  <a:lnTo>
                    <a:pt x="1117" y="4"/>
                  </a:lnTo>
                  <a:lnTo>
                    <a:pt x="1110" y="5"/>
                  </a:lnTo>
                  <a:lnTo>
                    <a:pt x="1110" y="7"/>
                  </a:lnTo>
                  <a:close/>
                  <a:moveTo>
                    <a:pt x="3145" y="152"/>
                  </a:moveTo>
                  <a:lnTo>
                    <a:pt x="3145" y="157"/>
                  </a:lnTo>
                  <a:lnTo>
                    <a:pt x="3147" y="159"/>
                  </a:lnTo>
                  <a:lnTo>
                    <a:pt x="3147" y="163"/>
                  </a:lnTo>
                  <a:lnTo>
                    <a:pt x="3149" y="166"/>
                  </a:lnTo>
                  <a:lnTo>
                    <a:pt x="3149" y="166"/>
                  </a:lnTo>
                  <a:lnTo>
                    <a:pt x="3149" y="168"/>
                  </a:lnTo>
                  <a:lnTo>
                    <a:pt x="3154" y="168"/>
                  </a:lnTo>
                  <a:lnTo>
                    <a:pt x="3154" y="164"/>
                  </a:lnTo>
                  <a:lnTo>
                    <a:pt x="3156" y="164"/>
                  </a:lnTo>
                  <a:lnTo>
                    <a:pt x="3158" y="164"/>
                  </a:lnTo>
                  <a:lnTo>
                    <a:pt x="3158" y="164"/>
                  </a:lnTo>
                  <a:lnTo>
                    <a:pt x="3158" y="163"/>
                  </a:lnTo>
                  <a:lnTo>
                    <a:pt x="3158" y="163"/>
                  </a:lnTo>
                  <a:lnTo>
                    <a:pt x="3158" y="161"/>
                  </a:lnTo>
                  <a:lnTo>
                    <a:pt x="3161" y="161"/>
                  </a:lnTo>
                  <a:lnTo>
                    <a:pt x="3163" y="163"/>
                  </a:lnTo>
                  <a:lnTo>
                    <a:pt x="3163" y="164"/>
                  </a:lnTo>
                  <a:lnTo>
                    <a:pt x="3164" y="164"/>
                  </a:lnTo>
                  <a:lnTo>
                    <a:pt x="3166" y="163"/>
                  </a:lnTo>
                  <a:lnTo>
                    <a:pt x="3168" y="163"/>
                  </a:lnTo>
                  <a:lnTo>
                    <a:pt x="3168" y="161"/>
                  </a:lnTo>
                  <a:lnTo>
                    <a:pt x="3175" y="161"/>
                  </a:lnTo>
                  <a:lnTo>
                    <a:pt x="3173" y="163"/>
                  </a:lnTo>
                  <a:lnTo>
                    <a:pt x="3173" y="164"/>
                  </a:lnTo>
                  <a:lnTo>
                    <a:pt x="3171" y="166"/>
                  </a:lnTo>
                  <a:lnTo>
                    <a:pt x="3173" y="168"/>
                  </a:lnTo>
                  <a:lnTo>
                    <a:pt x="3175" y="171"/>
                  </a:lnTo>
                  <a:lnTo>
                    <a:pt x="3182" y="171"/>
                  </a:lnTo>
                  <a:lnTo>
                    <a:pt x="3182" y="171"/>
                  </a:lnTo>
                  <a:lnTo>
                    <a:pt x="3185" y="170"/>
                  </a:lnTo>
                  <a:lnTo>
                    <a:pt x="3185" y="177"/>
                  </a:lnTo>
                  <a:lnTo>
                    <a:pt x="3182" y="175"/>
                  </a:lnTo>
                  <a:lnTo>
                    <a:pt x="3182" y="177"/>
                  </a:lnTo>
                  <a:lnTo>
                    <a:pt x="3180" y="177"/>
                  </a:lnTo>
                  <a:lnTo>
                    <a:pt x="3180" y="178"/>
                  </a:lnTo>
                  <a:lnTo>
                    <a:pt x="3180" y="178"/>
                  </a:lnTo>
                  <a:lnTo>
                    <a:pt x="3177" y="178"/>
                  </a:lnTo>
                  <a:lnTo>
                    <a:pt x="3177" y="178"/>
                  </a:lnTo>
                  <a:lnTo>
                    <a:pt x="3175" y="178"/>
                  </a:lnTo>
                  <a:lnTo>
                    <a:pt x="3177" y="184"/>
                  </a:lnTo>
                  <a:lnTo>
                    <a:pt x="3178" y="184"/>
                  </a:lnTo>
                  <a:lnTo>
                    <a:pt x="3178" y="187"/>
                  </a:lnTo>
                  <a:lnTo>
                    <a:pt x="3178" y="187"/>
                  </a:lnTo>
                  <a:lnTo>
                    <a:pt x="3178" y="187"/>
                  </a:lnTo>
                  <a:lnTo>
                    <a:pt x="3173" y="187"/>
                  </a:lnTo>
                  <a:lnTo>
                    <a:pt x="3173" y="191"/>
                  </a:lnTo>
                  <a:lnTo>
                    <a:pt x="3175" y="191"/>
                  </a:lnTo>
                  <a:lnTo>
                    <a:pt x="3175" y="192"/>
                  </a:lnTo>
                  <a:lnTo>
                    <a:pt x="3178" y="192"/>
                  </a:lnTo>
                  <a:lnTo>
                    <a:pt x="3182" y="192"/>
                  </a:lnTo>
                  <a:lnTo>
                    <a:pt x="3184" y="191"/>
                  </a:lnTo>
                  <a:lnTo>
                    <a:pt x="3189" y="191"/>
                  </a:lnTo>
                  <a:lnTo>
                    <a:pt x="3191" y="194"/>
                  </a:lnTo>
                  <a:lnTo>
                    <a:pt x="3194" y="194"/>
                  </a:lnTo>
                  <a:lnTo>
                    <a:pt x="3194" y="194"/>
                  </a:lnTo>
                  <a:lnTo>
                    <a:pt x="3198" y="196"/>
                  </a:lnTo>
                  <a:lnTo>
                    <a:pt x="3198" y="191"/>
                  </a:lnTo>
                  <a:lnTo>
                    <a:pt x="3199" y="191"/>
                  </a:lnTo>
                  <a:lnTo>
                    <a:pt x="3201" y="191"/>
                  </a:lnTo>
                  <a:lnTo>
                    <a:pt x="3201" y="187"/>
                  </a:lnTo>
                  <a:lnTo>
                    <a:pt x="3203" y="189"/>
                  </a:lnTo>
                  <a:lnTo>
                    <a:pt x="3205" y="189"/>
                  </a:lnTo>
                  <a:lnTo>
                    <a:pt x="3206" y="191"/>
                  </a:lnTo>
                  <a:lnTo>
                    <a:pt x="3206" y="192"/>
                  </a:lnTo>
                  <a:lnTo>
                    <a:pt x="3210" y="192"/>
                  </a:lnTo>
                  <a:lnTo>
                    <a:pt x="3213" y="192"/>
                  </a:lnTo>
                  <a:lnTo>
                    <a:pt x="3217" y="191"/>
                  </a:lnTo>
                  <a:lnTo>
                    <a:pt x="3219" y="191"/>
                  </a:lnTo>
                  <a:lnTo>
                    <a:pt x="3219" y="191"/>
                  </a:lnTo>
                  <a:lnTo>
                    <a:pt x="3219" y="192"/>
                  </a:lnTo>
                  <a:lnTo>
                    <a:pt x="3220" y="192"/>
                  </a:lnTo>
                  <a:lnTo>
                    <a:pt x="3220" y="194"/>
                  </a:lnTo>
                  <a:lnTo>
                    <a:pt x="3220" y="194"/>
                  </a:lnTo>
                  <a:lnTo>
                    <a:pt x="3220" y="191"/>
                  </a:lnTo>
                  <a:lnTo>
                    <a:pt x="3220" y="191"/>
                  </a:lnTo>
                  <a:lnTo>
                    <a:pt x="3219" y="189"/>
                  </a:lnTo>
                  <a:lnTo>
                    <a:pt x="3219" y="187"/>
                  </a:lnTo>
                  <a:lnTo>
                    <a:pt x="3219" y="184"/>
                  </a:lnTo>
                  <a:lnTo>
                    <a:pt x="3227" y="184"/>
                  </a:lnTo>
                  <a:lnTo>
                    <a:pt x="3227" y="185"/>
                  </a:lnTo>
                  <a:lnTo>
                    <a:pt x="3229" y="187"/>
                  </a:lnTo>
                  <a:lnTo>
                    <a:pt x="3231" y="187"/>
                  </a:lnTo>
                  <a:lnTo>
                    <a:pt x="3233" y="187"/>
                  </a:lnTo>
                  <a:lnTo>
                    <a:pt x="3234" y="185"/>
                  </a:lnTo>
                  <a:lnTo>
                    <a:pt x="3240" y="185"/>
                  </a:lnTo>
                  <a:lnTo>
                    <a:pt x="3240" y="184"/>
                  </a:lnTo>
                  <a:lnTo>
                    <a:pt x="3240" y="184"/>
                  </a:lnTo>
                  <a:lnTo>
                    <a:pt x="3240" y="184"/>
                  </a:lnTo>
                  <a:lnTo>
                    <a:pt x="3236" y="182"/>
                  </a:lnTo>
                  <a:lnTo>
                    <a:pt x="3236" y="182"/>
                  </a:lnTo>
                  <a:lnTo>
                    <a:pt x="3231" y="182"/>
                  </a:lnTo>
                  <a:lnTo>
                    <a:pt x="3231" y="180"/>
                  </a:lnTo>
                  <a:lnTo>
                    <a:pt x="3227" y="180"/>
                  </a:lnTo>
                  <a:lnTo>
                    <a:pt x="3227" y="178"/>
                  </a:lnTo>
                  <a:lnTo>
                    <a:pt x="3224" y="178"/>
                  </a:lnTo>
                  <a:lnTo>
                    <a:pt x="3220" y="175"/>
                  </a:lnTo>
                  <a:lnTo>
                    <a:pt x="3219" y="175"/>
                  </a:lnTo>
                  <a:lnTo>
                    <a:pt x="3219" y="173"/>
                  </a:lnTo>
                  <a:lnTo>
                    <a:pt x="3212" y="168"/>
                  </a:lnTo>
                  <a:lnTo>
                    <a:pt x="3212" y="163"/>
                  </a:lnTo>
                  <a:lnTo>
                    <a:pt x="3210" y="163"/>
                  </a:lnTo>
                  <a:lnTo>
                    <a:pt x="3210" y="161"/>
                  </a:lnTo>
                  <a:lnTo>
                    <a:pt x="3208" y="159"/>
                  </a:lnTo>
                  <a:lnTo>
                    <a:pt x="3208" y="159"/>
                  </a:lnTo>
                  <a:lnTo>
                    <a:pt x="3206" y="157"/>
                  </a:lnTo>
                  <a:lnTo>
                    <a:pt x="3206" y="154"/>
                  </a:lnTo>
                  <a:lnTo>
                    <a:pt x="3206" y="149"/>
                  </a:lnTo>
                  <a:lnTo>
                    <a:pt x="3205" y="149"/>
                  </a:lnTo>
                  <a:lnTo>
                    <a:pt x="3205" y="145"/>
                  </a:lnTo>
                  <a:lnTo>
                    <a:pt x="3206" y="145"/>
                  </a:lnTo>
                  <a:lnTo>
                    <a:pt x="3208" y="145"/>
                  </a:lnTo>
                  <a:lnTo>
                    <a:pt x="3208" y="143"/>
                  </a:lnTo>
                  <a:lnTo>
                    <a:pt x="3208" y="143"/>
                  </a:lnTo>
                  <a:lnTo>
                    <a:pt x="3210" y="142"/>
                  </a:lnTo>
                  <a:lnTo>
                    <a:pt x="3208" y="140"/>
                  </a:lnTo>
                  <a:lnTo>
                    <a:pt x="3208" y="138"/>
                  </a:lnTo>
                  <a:lnTo>
                    <a:pt x="3206" y="136"/>
                  </a:lnTo>
                  <a:lnTo>
                    <a:pt x="3208" y="135"/>
                  </a:lnTo>
                  <a:lnTo>
                    <a:pt x="3208" y="135"/>
                  </a:lnTo>
                  <a:lnTo>
                    <a:pt x="3210" y="133"/>
                  </a:lnTo>
                  <a:lnTo>
                    <a:pt x="3212" y="133"/>
                  </a:lnTo>
                  <a:lnTo>
                    <a:pt x="3212" y="131"/>
                  </a:lnTo>
                  <a:lnTo>
                    <a:pt x="3210" y="129"/>
                  </a:lnTo>
                  <a:lnTo>
                    <a:pt x="3210" y="128"/>
                  </a:lnTo>
                  <a:lnTo>
                    <a:pt x="3212" y="128"/>
                  </a:lnTo>
                  <a:lnTo>
                    <a:pt x="3212" y="126"/>
                  </a:lnTo>
                  <a:lnTo>
                    <a:pt x="3212" y="124"/>
                  </a:lnTo>
                  <a:lnTo>
                    <a:pt x="3212" y="124"/>
                  </a:lnTo>
                  <a:lnTo>
                    <a:pt x="3212" y="122"/>
                  </a:lnTo>
                  <a:lnTo>
                    <a:pt x="3213" y="122"/>
                  </a:lnTo>
                  <a:lnTo>
                    <a:pt x="3213" y="121"/>
                  </a:lnTo>
                  <a:lnTo>
                    <a:pt x="3215" y="121"/>
                  </a:lnTo>
                  <a:lnTo>
                    <a:pt x="3215" y="117"/>
                  </a:lnTo>
                  <a:lnTo>
                    <a:pt x="3213" y="115"/>
                  </a:lnTo>
                  <a:lnTo>
                    <a:pt x="3213" y="115"/>
                  </a:lnTo>
                  <a:lnTo>
                    <a:pt x="3212" y="115"/>
                  </a:lnTo>
                  <a:lnTo>
                    <a:pt x="3210" y="115"/>
                  </a:lnTo>
                  <a:lnTo>
                    <a:pt x="3206" y="115"/>
                  </a:lnTo>
                  <a:lnTo>
                    <a:pt x="3206" y="114"/>
                  </a:lnTo>
                  <a:lnTo>
                    <a:pt x="3205" y="114"/>
                  </a:lnTo>
                  <a:lnTo>
                    <a:pt x="3203" y="112"/>
                  </a:lnTo>
                  <a:lnTo>
                    <a:pt x="3201" y="110"/>
                  </a:lnTo>
                  <a:lnTo>
                    <a:pt x="3198" y="112"/>
                  </a:lnTo>
                  <a:lnTo>
                    <a:pt x="3194" y="112"/>
                  </a:lnTo>
                  <a:lnTo>
                    <a:pt x="3192" y="112"/>
                  </a:lnTo>
                  <a:lnTo>
                    <a:pt x="3192" y="112"/>
                  </a:lnTo>
                  <a:lnTo>
                    <a:pt x="3191" y="110"/>
                  </a:lnTo>
                  <a:lnTo>
                    <a:pt x="3191" y="107"/>
                  </a:lnTo>
                  <a:lnTo>
                    <a:pt x="3194" y="108"/>
                  </a:lnTo>
                  <a:lnTo>
                    <a:pt x="3194" y="108"/>
                  </a:lnTo>
                  <a:lnTo>
                    <a:pt x="3196" y="108"/>
                  </a:lnTo>
                  <a:lnTo>
                    <a:pt x="3196" y="110"/>
                  </a:lnTo>
                  <a:lnTo>
                    <a:pt x="3203" y="110"/>
                  </a:lnTo>
                  <a:lnTo>
                    <a:pt x="3203" y="108"/>
                  </a:lnTo>
                  <a:lnTo>
                    <a:pt x="3206" y="108"/>
                  </a:lnTo>
                  <a:lnTo>
                    <a:pt x="3206" y="110"/>
                  </a:lnTo>
                  <a:lnTo>
                    <a:pt x="3208" y="112"/>
                  </a:lnTo>
                  <a:lnTo>
                    <a:pt x="3212" y="112"/>
                  </a:lnTo>
                  <a:lnTo>
                    <a:pt x="3215" y="112"/>
                  </a:lnTo>
                  <a:lnTo>
                    <a:pt x="3217" y="110"/>
                  </a:lnTo>
                  <a:lnTo>
                    <a:pt x="3220" y="108"/>
                  </a:lnTo>
                  <a:lnTo>
                    <a:pt x="3220" y="107"/>
                  </a:lnTo>
                  <a:lnTo>
                    <a:pt x="3220" y="105"/>
                  </a:lnTo>
                  <a:lnTo>
                    <a:pt x="3220" y="103"/>
                  </a:lnTo>
                  <a:lnTo>
                    <a:pt x="3220" y="100"/>
                  </a:lnTo>
                  <a:lnTo>
                    <a:pt x="3222" y="101"/>
                  </a:lnTo>
                  <a:lnTo>
                    <a:pt x="3224" y="101"/>
                  </a:lnTo>
                  <a:lnTo>
                    <a:pt x="3224" y="101"/>
                  </a:lnTo>
                  <a:lnTo>
                    <a:pt x="3226" y="101"/>
                  </a:lnTo>
                  <a:lnTo>
                    <a:pt x="3229" y="101"/>
                  </a:lnTo>
                  <a:lnTo>
                    <a:pt x="3227" y="96"/>
                  </a:lnTo>
                  <a:lnTo>
                    <a:pt x="3233" y="96"/>
                  </a:lnTo>
                  <a:lnTo>
                    <a:pt x="3231" y="86"/>
                  </a:lnTo>
                  <a:lnTo>
                    <a:pt x="3236" y="86"/>
                  </a:lnTo>
                  <a:lnTo>
                    <a:pt x="3236" y="89"/>
                  </a:lnTo>
                  <a:lnTo>
                    <a:pt x="3236" y="89"/>
                  </a:lnTo>
                  <a:lnTo>
                    <a:pt x="3236" y="91"/>
                  </a:lnTo>
                  <a:lnTo>
                    <a:pt x="3238" y="89"/>
                  </a:lnTo>
                  <a:lnTo>
                    <a:pt x="3240" y="88"/>
                  </a:lnTo>
                  <a:lnTo>
                    <a:pt x="3240" y="88"/>
                  </a:lnTo>
                  <a:lnTo>
                    <a:pt x="3241" y="88"/>
                  </a:lnTo>
                  <a:lnTo>
                    <a:pt x="3243" y="84"/>
                  </a:lnTo>
                  <a:lnTo>
                    <a:pt x="3243" y="82"/>
                  </a:lnTo>
                  <a:lnTo>
                    <a:pt x="3245" y="81"/>
                  </a:lnTo>
                  <a:lnTo>
                    <a:pt x="3248" y="81"/>
                  </a:lnTo>
                  <a:lnTo>
                    <a:pt x="3247" y="79"/>
                  </a:lnTo>
                  <a:lnTo>
                    <a:pt x="3245" y="75"/>
                  </a:lnTo>
                  <a:lnTo>
                    <a:pt x="3245" y="75"/>
                  </a:lnTo>
                  <a:lnTo>
                    <a:pt x="3252" y="74"/>
                  </a:lnTo>
                  <a:lnTo>
                    <a:pt x="3254" y="70"/>
                  </a:lnTo>
                  <a:lnTo>
                    <a:pt x="3255" y="70"/>
                  </a:lnTo>
                  <a:lnTo>
                    <a:pt x="3257" y="70"/>
                  </a:lnTo>
                  <a:lnTo>
                    <a:pt x="3257" y="70"/>
                  </a:lnTo>
                  <a:lnTo>
                    <a:pt x="3262" y="70"/>
                  </a:lnTo>
                  <a:lnTo>
                    <a:pt x="3262" y="67"/>
                  </a:lnTo>
                  <a:lnTo>
                    <a:pt x="3264" y="67"/>
                  </a:lnTo>
                  <a:lnTo>
                    <a:pt x="3264" y="67"/>
                  </a:lnTo>
                  <a:lnTo>
                    <a:pt x="3266" y="67"/>
                  </a:lnTo>
                  <a:lnTo>
                    <a:pt x="3267" y="67"/>
                  </a:lnTo>
                  <a:lnTo>
                    <a:pt x="3269" y="67"/>
                  </a:lnTo>
                  <a:lnTo>
                    <a:pt x="3269" y="68"/>
                  </a:lnTo>
                  <a:lnTo>
                    <a:pt x="3271" y="68"/>
                  </a:lnTo>
                  <a:lnTo>
                    <a:pt x="3274" y="67"/>
                  </a:lnTo>
                  <a:lnTo>
                    <a:pt x="3274" y="63"/>
                  </a:lnTo>
                  <a:lnTo>
                    <a:pt x="3278" y="63"/>
                  </a:lnTo>
                  <a:lnTo>
                    <a:pt x="3278" y="61"/>
                  </a:lnTo>
                  <a:lnTo>
                    <a:pt x="3280" y="61"/>
                  </a:lnTo>
                  <a:lnTo>
                    <a:pt x="3280" y="60"/>
                  </a:lnTo>
                  <a:lnTo>
                    <a:pt x="3281" y="58"/>
                  </a:lnTo>
                  <a:lnTo>
                    <a:pt x="3281" y="58"/>
                  </a:lnTo>
                  <a:lnTo>
                    <a:pt x="3287" y="58"/>
                  </a:lnTo>
                  <a:lnTo>
                    <a:pt x="3288" y="54"/>
                  </a:lnTo>
                  <a:lnTo>
                    <a:pt x="3290" y="54"/>
                  </a:lnTo>
                  <a:lnTo>
                    <a:pt x="3290" y="54"/>
                  </a:lnTo>
                  <a:lnTo>
                    <a:pt x="3297" y="53"/>
                  </a:lnTo>
                  <a:lnTo>
                    <a:pt x="3297" y="53"/>
                  </a:lnTo>
                  <a:lnTo>
                    <a:pt x="3299" y="53"/>
                  </a:lnTo>
                  <a:lnTo>
                    <a:pt x="3299" y="51"/>
                  </a:lnTo>
                  <a:lnTo>
                    <a:pt x="3308" y="53"/>
                  </a:lnTo>
                  <a:lnTo>
                    <a:pt x="3313" y="49"/>
                  </a:lnTo>
                  <a:lnTo>
                    <a:pt x="3318" y="47"/>
                  </a:lnTo>
                  <a:lnTo>
                    <a:pt x="3323" y="46"/>
                  </a:lnTo>
                  <a:lnTo>
                    <a:pt x="3323" y="47"/>
                  </a:lnTo>
                  <a:lnTo>
                    <a:pt x="3325" y="47"/>
                  </a:lnTo>
                  <a:lnTo>
                    <a:pt x="3325" y="47"/>
                  </a:lnTo>
                  <a:lnTo>
                    <a:pt x="3327" y="49"/>
                  </a:lnTo>
                  <a:lnTo>
                    <a:pt x="3329" y="46"/>
                  </a:lnTo>
                  <a:lnTo>
                    <a:pt x="3332" y="46"/>
                  </a:lnTo>
                  <a:lnTo>
                    <a:pt x="3332" y="44"/>
                  </a:lnTo>
                  <a:lnTo>
                    <a:pt x="3337" y="44"/>
                  </a:lnTo>
                  <a:lnTo>
                    <a:pt x="3337" y="42"/>
                  </a:lnTo>
                  <a:lnTo>
                    <a:pt x="3348" y="40"/>
                  </a:lnTo>
                  <a:lnTo>
                    <a:pt x="3348" y="40"/>
                  </a:lnTo>
                  <a:lnTo>
                    <a:pt x="3356" y="40"/>
                  </a:lnTo>
                  <a:lnTo>
                    <a:pt x="3356" y="39"/>
                  </a:lnTo>
                  <a:lnTo>
                    <a:pt x="3360" y="39"/>
                  </a:lnTo>
                  <a:lnTo>
                    <a:pt x="3360" y="37"/>
                  </a:lnTo>
                  <a:lnTo>
                    <a:pt x="3362" y="37"/>
                  </a:lnTo>
                  <a:lnTo>
                    <a:pt x="3362" y="37"/>
                  </a:lnTo>
                  <a:lnTo>
                    <a:pt x="3369" y="37"/>
                  </a:lnTo>
                  <a:lnTo>
                    <a:pt x="3369" y="33"/>
                  </a:lnTo>
                  <a:lnTo>
                    <a:pt x="3376" y="33"/>
                  </a:lnTo>
                  <a:lnTo>
                    <a:pt x="3377" y="30"/>
                  </a:lnTo>
                  <a:lnTo>
                    <a:pt x="3381" y="30"/>
                  </a:lnTo>
                  <a:lnTo>
                    <a:pt x="3381" y="28"/>
                  </a:lnTo>
                  <a:lnTo>
                    <a:pt x="3383" y="28"/>
                  </a:lnTo>
                  <a:lnTo>
                    <a:pt x="3383" y="28"/>
                  </a:lnTo>
                  <a:lnTo>
                    <a:pt x="3383" y="25"/>
                  </a:lnTo>
                  <a:lnTo>
                    <a:pt x="3384" y="25"/>
                  </a:lnTo>
                  <a:lnTo>
                    <a:pt x="3383" y="19"/>
                  </a:lnTo>
                  <a:lnTo>
                    <a:pt x="3384" y="18"/>
                  </a:lnTo>
                  <a:lnTo>
                    <a:pt x="3384" y="18"/>
                  </a:lnTo>
                  <a:lnTo>
                    <a:pt x="3384" y="16"/>
                  </a:lnTo>
                  <a:lnTo>
                    <a:pt x="3381" y="16"/>
                  </a:lnTo>
                  <a:lnTo>
                    <a:pt x="3379" y="12"/>
                  </a:lnTo>
                  <a:lnTo>
                    <a:pt x="3379" y="11"/>
                  </a:lnTo>
                  <a:lnTo>
                    <a:pt x="3376" y="9"/>
                  </a:lnTo>
                  <a:lnTo>
                    <a:pt x="3374" y="9"/>
                  </a:lnTo>
                  <a:lnTo>
                    <a:pt x="3370" y="9"/>
                  </a:lnTo>
                  <a:lnTo>
                    <a:pt x="3369" y="11"/>
                  </a:lnTo>
                  <a:lnTo>
                    <a:pt x="3367" y="12"/>
                  </a:lnTo>
                  <a:lnTo>
                    <a:pt x="3362" y="12"/>
                  </a:lnTo>
                  <a:lnTo>
                    <a:pt x="3362" y="14"/>
                  </a:lnTo>
                  <a:lnTo>
                    <a:pt x="3360" y="16"/>
                  </a:lnTo>
                  <a:lnTo>
                    <a:pt x="3358" y="18"/>
                  </a:lnTo>
                  <a:lnTo>
                    <a:pt x="3356" y="21"/>
                  </a:lnTo>
                  <a:lnTo>
                    <a:pt x="3355" y="21"/>
                  </a:lnTo>
                  <a:lnTo>
                    <a:pt x="3355" y="19"/>
                  </a:lnTo>
                  <a:lnTo>
                    <a:pt x="3353" y="19"/>
                  </a:lnTo>
                  <a:lnTo>
                    <a:pt x="3351" y="19"/>
                  </a:lnTo>
                  <a:lnTo>
                    <a:pt x="3351" y="19"/>
                  </a:lnTo>
                  <a:lnTo>
                    <a:pt x="3350" y="19"/>
                  </a:lnTo>
                  <a:lnTo>
                    <a:pt x="3350" y="21"/>
                  </a:lnTo>
                  <a:lnTo>
                    <a:pt x="3348" y="21"/>
                  </a:lnTo>
                  <a:lnTo>
                    <a:pt x="3348" y="23"/>
                  </a:lnTo>
                  <a:lnTo>
                    <a:pt x="3344" y="23"/>
                  </a:lnTo>
                  <a:lnTo>
                    <a:pt x="3344" y="23"/>
                  </a:lnTo>
                  <a:lnTo>
                    <a:pt x="3343" y="23"/>
                  </a:lnTo>
                  <a:lnTo>
                    <a:pt x="3341" y="23"/>
                  </a:lnTo>
                  <a:lnTo>
                    <a:pt x="3341" y="23"/>
                  </a:lnTo>
                  <a:lnTo>
                    <a:pt x="3339" y="23"/>
                  </a:lnTo>
                  <a:lnTo>
                    <a:pt x="3337" y="25"/>
                  </a:lnTo>
                  <a:lnTo>
                    <a:pt x="3336" y="25"/>
                  </a:lnTo>
                  <a:lnTo>
                    <a:pt x="3336" y="26"/>
                  </a:lnTo>
                  <a:lnTo>
                    <a:pt x="3332" y="28"/>
                  </a:lnTo>
                  <a:lnTo>
                    <a:pt x="3332" y="28"/>
                  </a:lnTo>
                  <a:lnTo>
                    <a:pt x="3323" y="30"/>
                  </a:lnTo>
                  <a:lnTo>
                    <a:pt x="3323" y="30"/>
                  </a:lnTo>
                  <a:lnTo>
                    <a:pt x="3322" y="28"/>
                  </a:lnTo>
                  <a:lnTo>
                    <a:pt x="3320" y="28"/>
                  </a:lnTo>
                  <a:lnTo>
                    <a:pt x="3320" y="30"/>
                  </a:lnTo>
                  <a:lnTo>
                    <a:pt x="3318" y="30"/>
                  </a:lnTo>
                  <a:lnTo>
                    <a:pt x="3316" y="32"/>
                  </a:lnTo>
                  <a:lnTo>
                    <a:pt x="3311" y="33"/>
                  </a:lnTo>
                  <a:lnTo>
                    <a:pt x="3311" y="32"/>
                  </a:lnTo>
                  <a:lnTo>
                    <a:pt x="3306" y="32"/>
                  </a:lnTo>
                  <a:lnTo>
                    <a:pt x="3306" y="30"/>
                  </a:lnTo>
                  <a:lnTo>
                    <a:pt x="3301" y="28"/>
                  </a:lnTo>
                  <a:lnTo>
                    <a:pt x="3297" y="26"/>
                  </a:lnTo>
                  <a:lnTo>
                    <a:pt x="3290" y="28"/>
                  </a:lnTo>
                  <a:lnTo>
                    <a:pt x="3290" y="28"/>
                  </a:lnTo>
                  <a:lnTo>
                    <a:pt x="3288" y="28"/>
                  </a:lnTo>
                  <a:lnTo>
                    <a:pt x="3290" y="37"/>
                  </a:lnTo>
                  <a:lnTo>
                    <a:pt x="3281" y="37"/>
                  </a:lnTo>
                  <a:lnTo>
                    <a:pt x="3280" y="37"/>
                  </a:lnTo>
                  <a:lnTo>
                    <a:pt x="3280" y="35"/>
                  </a:lnTo>
                  <a:lnTo>
                    <a:pt x="3278" y="35"/>
                  </a:lnTo>
                  <a:lnTo>
                    <a:pt x="3278" y="37"/>
                  </a:lnTo>
                  <a:lnTo>
                    <a:pt x="3276" y="37"/>
                  </a:lnTo>
                  <a:lnTo>
                    <a:pt x="3276" y="37"/>
                  </a:lnTo>
                  <a:lnTo>
                    <a:pt x="3273" y="37"/>
                  </a:lnTo>
                  <a:lnTo>
                    <a:pt x="3273" y="37"/>
                  </a:lnTo>
                  <a:lnTo>
                    <a:pt x="3273" y="37"/>
                  </a:lnTo>
                  <a:lnTo>
                    <a:pt x="3273" y="37"/>
                  </a:lnTo>
                  <a:lnTo>
                    <a:pt x="3269" y="37"/>
                  </a:lnTo>
                  <a:lnTo>
                    <a:pt x="3267" y="40"/>
                  </a:lnTo>
                  <a:lnTo>
                    <a:pt x="3266" y="40"/>
                  </a:lnTo>
                  <a:lnTo>
                    <a:pt x="3266" y="40"/>
                  </a:lnTo>
                  <a:lnTo>
                    <a:pt x="3260" y="40"/>
                  </a:lnTo>
                  <a:lnTo>
                    <a:pt x="3260" y="42"/>
                  </a:lnTo>
                  <a:lnTo>
                    <a:pt x="3257" y="42"/>
                  </a:lnTo>
                  <a:lnTo>
                    <a:pt x="3257" y="44"/>
                  </a:lnTo>
                  <a:lnTo>
                    <a:pt x="3257" y="46"/>
                  </a:lnTo>
                  <a:lnTo>
                    <a:pt x="3245" y="49"/>
                  </a:lnTo>
                  <a:lnTo>
                    <a:pt x="3243" y="51"/>
                  </a:lnTo>
                  <a:lnTo>
                    <a:pt x="3243" y="51"/>
                  </a:lnTo>
                  <a:lnTo>
                    <a:pt x="3243" y="51"/>
                  </a:lnTo>
                  <a:lnTo>
                    <a:pt x="3241" y="51"/>
                  </a:lnTo>
                  <a:lnTo>
                    <a:pt x="3240" y="53"/>
                  </a:lnTo>
                  <a:lnTo>
                    <a:pt x="3238" y="54"/>
                  </a:lnTo>
                  <a:lnTo>
                    <a:pt x="3234" y="54"/>
                  </a:lnTo>
                  <a:lnTo>
                    <a:pt x="3233" y="54"/>
                  </a:lnTo>
                  <a:lnTo>
                    <a:pt x="3231" y="53"/>
                  </a:lnTo>
                  <a:lnTo>
                    <a:pt x="3229" y="53"/>
                  </a:lnTo>
                  <a:lnTo>
                    <a:pt x="3226" y="54"/>
                  </a:lnTo>
                  <a:lnTo>
                    <a:pt x="3220" y="54"/>
                  </a:lnTo>
                  <a:lnTo>
                    <a:pt x="3220" y="54"/>
                  </a:lnTo>
                  <a:lnTo>
                    <a:pt x="3219" y="56"/>
                  </a:lnTo>
                  <a:lnTo>
                    <a:pt x="3219" y="58"/>
                  </a:lnTo>
                  <a:lnTo>
                    <a:pt x="3215" y="60"/>
                  </a:lnTo>
                  <a:lnTo>
                    <a:pt x="3213" y="61"/>
                  </a:lnTo>
                  <a:lnTo>
                    <a:pt x="3212" y="60"/>
                  </a:lnTo>
                  <a:lnTo>
                    <a:pt x="3210" y="60"/>
                  </a:lnTo>
                  <a:lnTo>
                    <a:pt x="3206" y="58"/>
                  </a:lnTo>
                  <a:lnTo>
                    <a:pt x="3206" y="60"/>
                  </a:lnTo>
                  <a:lnTo>
                    <a:pt x="3205" y="61"/>
                  </a:lnTo>
                  <a:lnTo>
                    <a:pt x="3205" y="63"/>
                  </a:lnTo>
                  <a:lnTo>
                    <a:pt x="3210" y="63"/>
                  </a:lnTo>
                  <a:lnTo>
                    <a:pt x="3210" y="65"/>
                  </a:lnTo>
                  <a:lnTo>
                    <a:pt x="3206" y="65"/>
                  </a:lnTo>
                  <a:lnTo>
                    <a:pt x="3203" y="67"/>
                  </a:lnTo>
                  <a:lnTo>
                    <a:pt x="3203" y="70"/>
                  </a:lnTo>
                  <a:lnTo>
                    <a:pt x="3206" y="70"/>
                  </a:lnTo>
                  <a:lnTo>
                    <a:pt x="3206" y="72"/>
                  </a:lnTo>
                  <a:lnTo>
                    <a:pt x="3208" y="74"/>
                  </a:lnTo>
                  <a:lnTo>
                    <a:pt x="3198" y="70"/>
                  </a:lnTo>
                  <a:lnTo>
                    <a:pt x="3198" y="70"/>
                  </a:lnTo>
                  <a:lnTo>
                    <a:pt x="3198" y="72"/>
                  </a:lnTo>
                  <a:lnTo>
                    <a:pt x="3196" y="72"/>
                  </a:lnTo>
                  <a:lnTo>
                    <a:pt x="3196" y="77"/>
                  </a:lnTo>
                  <a:lnTo>
                    <a:pt x="3192" y="77"/>
                  </a:lnTo>
                  <a:lnTo>
                    <a:pt x="3192" y="75"/>
                  </a:lnTo>
                  <a:lnTo>
                    <a:pt x="3191" y="75"/>
                  </a:lnTo>
                  <a:lnTo>
                    <a:pt x="3191" y="82"/>
                  </a:lnTo>
                  <a:lnTo>
                    <a:pt x="3191" y="82"/>
                  </a:lnTo>
                  <a:lnTo>
                    <a:pt x="3191" y="82"/>
                  </a:lnTo>
                  <a:lnTo>
                    <a:pt x="3191" y="84"/>
                  </a:lnTo>
                  <a:lnTo>
                    <a:pt x="3189" y="84"/>
                  </a:lnTo>
                  <a:lnTo>
                    <a:pt x="3189" y="84"/>
                  </a:lnTo>
                  <a:lnTo>
                    <a:pt x="3189" y="82"/>
                  </a:lnTo>
                  <a:lnTo>
                    <a:pt x="3184" y="84"/>
                  </a:lnTo>
                  <a:lnTo>
                    <a:pt x="3180" y="86"/>
                  </a:lnTo>
                  <a:lnTo>
                    <a:pt x="3178" y="89"/>
                  </a:lnTo>
                  <a:lnTo>
                    <a:pt x="3177" y="89"/>
                  </a:lnTo>
                  <a:lnTo>
                    <a:pt x="3175" y="91"/>
                  </a:lnTo>
                  <a:lnTo>
                    <a:pt x="3168" y="91"/>
                  </a:lnTo>
                  <a:lnTo>
                    <a:pt x="3166" y="95"/>
                  </a:lnTo>
                  <a:lnTo>
                    <a:pt x="3170" y="96"/>
                  </a:lnTo>
                  <a:lnTo>
                    <a:pt x="3171" y="96"/>
                  </a:lnTo>
                  <a:lnTo>
                    <a:pt x="3173" y="98"/>
                  </a:lnTo>
                  <a:lnTo>
                    <a:pt x="3180" y="98"/>
                  </a:lnTo>
                  <a:lnTo>
                    <a:pt x="3180" y="96"/>
                  </a:lnTo>
                  <a:lnTo>
                    <a:pt x="3187" y="98"/>
                  </a:lnTo>
                  <a:lnTo>
                    <a:pt x="3187" y="98"/>
                  </a:lnTo>
                  <a:lnTo>
                    <a:pt x="3178" y="98"/>
                  </a:lnTo>
                  <a:lnTo>
                    <a:pt x="3178" y="100"/>
                  </a:lnTo>
                  <a:lnTo>
                    <a:pt x="3178" y="101"/>
                  </a:lnTo>
                  <a:lnTo>
                    <a:pt x="3177" y="103"/>
                  </a:lnTo>
                  <a:lnTo>
                    <a:pt x="3177" y="103"/>
                  </a:lnTo>
                  <a:lnTo>
                    <a:pt x="3177" y="107"/>
                  </a:lnTo>
                  <a:lnTo>
                    <a:pt x="3175" y="107"/>
                  </a:lnTo>
                  <a:lnTo>
                    <a:pt x="3175" y="108"/>
                  </a:lnTo>
                  <a:lnTo>
                    <a:pt x="3177" y="108"/>
                  </a:lnTo>
                  <a:lnTo>
                    <a:pt x="3177" y="108"/>
                  </a:lnTo>
                  <a:lnTo>
                    <a:pt x="3177" y="110"/>
                  </a:lnTo>
                  <a:lnTo>
                    <a:pt x="3178" y="110"/>
                  </a:lnTo>
                  <a:lnTo>
                    <a:pt x="3180" y="108"/>
                  </a:lnTo>
                  <a:lnTo>
                    <a:pt x="3182" y="108"/>
                  </a:lnTo>
                  <a:lnTo>
                    <a:pt x="3182" y="108"/>
                  </a:lnTo>
                  <a:lnTo>
                    <a:pt x="3177" y="115"/>
                  </a:lnTo>
                  <a:lnTo>
                    <a:pt x="3177" y="115"/>
                  </a:lnTo>
                  <a:lnTo>
                    <a:pt x="3173" y="115"/>
                  </a:lnTo>
                  <a:lnTo>
                    <a:pt x="3170" y="115"/>
                  </a:lnTo>
                  <a:lnTo>
                    <a:pt x="3166" y="115"/>
                  </a:lnTo>
                  <a:lnTo>
                    <a:pt x="3166" y="117"/>
                  </a:lnTo>
                  <a:lnTo>
                    <a:pt x="3164" y="117"/>
                  </a:lnTo>
                  <a:lnTo>
                    <a:pt x="3163" y="119"/>
                  </a:lnTo>
                  <a:lnTo>
                    <a:pt x="3163" y="121"/>
                  </a:lnTo>
                  <a:lnTo>
                    <a:pt x="3161" y="121"/>
                  </a:lnTo>
                  <a:lnTo>
                    <a:pt x="3161" y="121"/>
                  </a:lnTo>
                  <a:lnTo>
                    <a:pt x="3163" y="124"/>
                  </a:lnTo>
                  <a:lnTo>
                    <a:pt x="3163" y="126"/>
                  </a:lnTo>
                  <a:lnTo>
                    <a:pt x="3163" y="128"/>
                  </a:lnTo>
                  <a:lnTo>
                    <a:pt x="3164" y="129"/>
                  </a:lnTo>
                  <a:lnTo>
                    <a:pt x="3166" y="129"/>
                  </a:lnTo>
                  <a:lnTo>
                    <a:pt x="3166" y="131"/>
                  </a:lnTo>
                  <a:lnTo>
                    <a:pt x="3161" y="131"/>
                  </a:lnTo>
                  <a:lnTo>
                    <a:pt x="3161" y="138"/>
                  </a:lnTo>
                  <a:lnTo>
                    <a:pt x="3159" y="138"/>
                  </a:lnTo>
                  <a:lnTo>
                    <a:pt x="3159" y="138"/>
                  </a:lnTo>
                  <a:lnTo>
                    <a:pt x="3158" y="140"/>
                  </a:lnTo>
                  <a:lnTo>
                    <a:pt x="3158" y="140"/>
                  </a:lnTo>
                  <a:lnTo>
                    <a:pt x="3159" y="142"/>
                  </a:lnTo>
                  <a:lnTo>
                    <a:pt x="3159" y="142"/>
                  </a:lnTo>
                  <a:lnTo>
                    <a:pt x="3161" y="145"/>
                  </a:lnTo>
                  <a:lnTo>
                    <a:pt x="3159" y="145"/>
                  </a:lnTo>
                  <a:lnTo>
                    <a:pt x="3159" y="145"/>
                  </a:lnTo>
                  <a:lnTo>
                    <a:pt x="3159" y="147"/>
                  </a:lnTo>
                  <a:lnTo>
                    <a:pt x="3156" y="145"/>
                  </a:lnTo>
                  <a:lnTo>
                    <a:pt x="3156" y="149"/>
                  </a:lnTo>
                  <a:lnTo>
                    <a:pt x="3154" y="147"/>
                  </a:lnTo>
                  <a:lnTo>
                    <a:pt x="3152" y="147"/>
                  </a:lnTo>
                  <a:lnTo>
                    <a:pt x="3151" y="145"/>
                  </a:lnTo>
                  <a:lnTo>
                    <a:pt x="3149" y="145"/>
                  </a:lnTo>
                  <a:lnTo>
                    <a:pt x="3147" y="149"/>
                  </a:lnTo>
                  <a:lnTo>
                    <a:pt x="3145" y="152"/>
                  </a:lnTo>
                  <a:close/>
                  <a:moveTo>
                    <a:pt x="916" y="26"/>
                  </a:moveTo>
                  <a:lnTo>
                    <a:pt x="918" y="26"/>
                  </a:lnTo>
                  <a:lnTo>
                    <a:pt x="922" y="28"/>
                  </a:lnTo>
                  <a:lnTo>
                    <a:pt x="925" y="28"/>
                  </a:lnTo>
                  <a:lnTo>
                    <a:pt x="925" y="26"/>
                  </a:lnTo>
                  <a:lnTo>
                    <a:pt x="934" y="25"/>
                  </a:lnTo>
                  <a:lnTo>
                    <a:pt x="934" y="26"/>
                  </a:lnTo>
                  <a:lnTo>
                    <a:pt x="930" y="28"/>
                  </a:lnTo>
                  <a:lnTo>
                    <a:pt x="927" y="28"/>
                  </a:lnTo>
                  <a:lnTo>
                    <a:pt x="923" y="30"/>
                  </a:lnTo>
                  <a:lnTo>
                    <a:pt x="920" y="32"/>
                  </a:lnTo>
                  <a:lnTo>
                    <a:pt x="920" y="35"/>
                  </a:lnTo>
                  <a:lnTo>
                    <a:pt x="925" y="33"/>
                  </a:lnTo>
                  <a:lnTo>
                    <a:pt x="925" y="33"/>
                  </a:lnTo>
                  <a:lnTo>
                    <a:pt x="934" y="33"/>
                  </a:lnTo>
                  <a:lnTo>
                    <a:pt x="934" y="33"/>
                  </a:lnTo>
                  <a:lnTo>
                    <a:pt x="929" y="37"/>
                  </a:lnTo>
                  <a:lnTo>
                    <a:pt x="929" y="40"/>
                  </a:lnTo>
                  <a:lnTo>
                    <a:pt x="927" y="40"/>
                  </a:lnTo>
                  <a:lnTo>
                    <a:pt x="925" y="42"/>
                  </a:lnTo>
                  <a:lnTo>
                    <a:pt x="922" y="42"/>
                  </a:lnTo>
                  <a:lnTo>
                    <a:pt x="922" y="46"/>
                  </a:lnTo>
                  <a:lnTo>
                    <a:pt x="936" y="44"/>
                  </a:lnTo>
                  <a:lnTo>
                    <a:pt x="937" y="42"/>
                  </a:lnTo>
                  <a:lnTo>
                    <a:pt x="939" y="42"/>
                  </a:lnTo>
                  <a:lnTo>
                    <a:pt x="941" y="39"/>
                  </a:lnTo>
                  <a:lnTo>
                    <a:pt x="943" y="39"/>
                  </a:lnTo>
                  <a:lnTo>
                    <a:pt x="943" y="37"/>
                  </a:lnTo>
                  <a:lnTo>
                    <a:pt x="944" y="37"/>
                  </a:lnTo>
                  <a:lnTo>
                    <a:pt x="944" y="37"/>
                  </a:lnTo>
                  <a:lnTo>
                    <a:pt x="946" y="35"/>
                  </a:lnTo>
                  <a:lnTo>
                    <a:pt x="946" y="35"/>
                  </a:lnTo>
                  <a:lnTo>
                    <a:pt x="948" y="35"/>
                  </a:lnTo>
                  <a:lnTo>
                    <a:pt x="948" y="35"/>
                  </a:lnTo>
                  <a:lnTo>
                    <a:pt x="948" y="33"/>
                  </a:lnTo>
                  <a:lnTo>
                    <a:pt x="946" y="33"/>
                  </a:lnTo>
                  <a:lnTo>
                    <a:pt x="946" y="30"/>
                  </a:lnTo>
                  <a:lnTo>
                    <a:pt x="948" y="28"/>
                  </a:lnTo>
                  <a:lnTo>
                    <a:pt x="948" y="25"/>
                  </a:lnTo>
                  <a:lnTo>
                    <a:pt x="946" y="23"/>
                  </a:lnTo>
                  <a:lnTo>
                    <a:pt x="941" y="23"/>
                  </a:lnTo>
                  <a:lnTo>
                    <a:pt x="941" y="25"/>
                  </a:lnTo>
                  <a:lnTo>
                    <a:pt x="937" y="25"/>
                  </a:lnTo>
                  <a:lnTo>
                    <a:pt x="939" y="21"/>
                  </a:lnTo>
                  <a:lnTo>
                    <a:pt x="941" y="19"/>
                  </a:lnTo>
                  <a:lnTo>
                    <a:pt x="941" y="18"/>
                  </a:lnTo>
                  <a:lnTo>
                    <a:pt x="939" y="16"/>
                  </a:lnTo>
                  <a:lnTo>
                    <a:pt x="937" y="14"/>
                  </a:lnTo>
                  <a:lnTo>
                    <a:pt x="937" y="12"/>
                  </a:lnTo>
                  <a:lnTo>
                    <a:pt x="927" y="16"/>
                  </a:lnTo>
                  <a:lnTo>
                    <a:pt x="927" y="16"/>
                  </a:lnTo>
                  <a:lnTo>
                    <a:pt x="920" y="16"/>
                  </a:lnTo>
                  <a:lnTo>
                    <a:pt x="920" y="18"/>
                  </a:lnTo>
                  <a:lnTo>
                    <a:pt x="918" y="19"/>
                  </a:lnTo>
                  <a:lnTo>
                    <a:pt x="916" y="19"/>
                  </a:lnTo>
                  <a:lnTo>
                    <a:pt x="915" y="21"/>
                  </a:lnTo>
                  <a:lnTo>
                    <a:pt x="915" y="25"/>
                  </a:lnTo>
                  <a:lnTo>
                    <a:pt x="916" y="26"/>
                  </a:lnTo>
                  <a:close/>
                  <a:moveTo>
                    <a:pt x="749" y="16"/>
                  </a:moveTo>
                  <a:lnTo>
                    <a:pt x="749" y="19"/>
                  </a:lnTo>
                  <a:lnTo>
                    <a:pt x="749" y="19"/>
                  </a:lnTo>
                  <a:lnTo>
                    <a:pt x="749" y="21"/>
                  </a:lnTo>
                  <a:lnTo>
                    <a:pt x="749" y="21"/>
                  </a:lnTo>
                  <a:lnTo>
                    <a:pt x="751" y="21"/>
                  </a:lnTo>
                  <a:lnTo>
                    <a:pt x="751" y="21"/>
                  </a:lnTo>
                  <a:lnTo>
                    <a:pt x="751" y="21"/>
                  </a:lnTo>
                  <a:lnTo>
                    <a:pt x="752" y="23"/>
                  </a:lnTo>
                  <a:lnTo>
                    <a:pt x="752" y="21"/>
                  </a:lnTo>
                  <a:lnTo>
                    <a:pt x="754" y="21"/>
                  </a:lnTo>
                  <a:lnTo>
                    <a:pt x="754" y="18"/>
                  </a:lnTo>
                  <a:lnTo>
                    <a:pt x="752" y="16"/>
                  </a:lnTo>
                  <a:lnTo>
                    <a:pt x="751" y="16"/>
                  </a:lnTo>
                  <a:lnTo>
                    <a:pt x="751" y="16"/>
                  </a:lnTo>
                  <a:lnTo>
                    <a:pt x="749" y="16"/>
                  </a:lnTo>
                  <a:lnTo>
                    <a:pt x="749" y="16"/>
                  </a:lnTo>
                  <a:close/>
                  <a:moveTo>
                    <a:pt x="2136" y="16"/>
                  </a:moveTo>
                  <a:lnTo>
                    <a:pt x="2136" y="18"/>
                  </a:lnTo>
                  <a:lnTo>
                    <a:pt x="2138" y="18"/>
                  </a:lnTo>
                  <a:lnTo>
                    <a:pt x="2136" y="16"/>
                  </a:lnTo>
                  <a:lnTo>
                    <a:pt x="2136" y="16"/>
                  </a:lnTo>
                  <a:lnTo>
                    <a:pt x="2136" y="16"/>
                  </a:lnTo>
                  <a:close/>
                  <a:moveTo>
                    <a:pt x="2138" y="21"/>
                  </a:moveTo>
                  <a:lnTo>
                    <a:pt x="2138" y="25"/>
                  </a:lnTo>
                  <a:lnTo>
                    <a:pt x="2140" y="30"/>
                  </a:lnTo>
                  <a:lnTo>
                    <a:pt x="2142" y="30"/>
                  </a:lnTo>
                  <a:lnTo>
                    <a:pt x="2142" y="33"/>
                  </a:lnTo>
                  <a:lnTo>
                    <a:pt x="2143" y="33"/>
                  </a:lnTo>
                  <a:lnTo>
                    <a:pt x="2143" y="33"/>
                  </a:lnTo>
                  <a:lnTo>
                    <a:pt x="2143" y="33"/>
                  </a:lnTo>
                  <a:lnTo>
                    <a:pt x="2142" y="25"/>
                  </a:lnTo>
                  <a:lnTo>
                    <a:pt x="2140" y="23"/>
                  </a:lnTo>
                  <a:lnTo>
                    <a:pt x="2140" y="19"/>
                  </a:lnTo>
                  <a:lnTo>
                    <a:pt x="2138" y="19"/>
                  </a:lnTo>
                  <a:lnTo>
                    <a:pt x="2136" y="21"/>
                  </a:lnTo>
                  <a:lnTo>
                    <a:pt x="2138" y="21"/>
                  </a:lnTo>
                  <a:close/>
                  <a:moveTo>
                    <a:pt x="3786" y="25"/>
                  </a:moveTo>
                  <a:lnTo>
                    <a:pt x="3786" y="26"/>
                  </a:lnTo>
                  <a:lnTo>
                    <a:pt x="3786" y="28"/>
                  </a:lnTo>
                  <a:lnTo>
                    <a:pt x="3788" y="30"/>
                  </a:lnTo>
                  <a:lnTo>
                    <a:pt x="3800" y="32"/>
                  </a:lnTo>
                  <a:lnTo>
                    <a:pt x="3800" y="28"/>
                  </a:lnTo>
                  <a:lnTo>
                    <a:pt x="3805" y="28"/>
                  </a:lnTo>
                  <a:lnTo>
                    <a:pt x="3805" y="23"/>
                  </a:lnTo>
                  <a:lnTo>
                    <a:pt x="3800" y="23"/>
                  </a:lnTo>
                  <a:lnTo>
                    <a:pt x="3800" y="25"/>
                  </a:lnTo>
                  <a:lnTo>
                    <a:pt x="3793" y="25"/>
                  </a:lnTo>
                  <a:lnTo>
                    <a:pt x="3793" y="25"/>
                  </a:lnTo>
                  <a:lnTo>
                    <a:pt x="3788" y="25"/>
                  </a:lnTo>
                  <a:lnTo>
                    <a:pt x="3786" y="25"/>
                  </a:lnTo>
                  <a:close/>
                  <a:moveTo>
                    <a:pt x="719" y="33"/>
                  </a:moveTo>
                  <a:lnTo>
                    <a:pt x="714" y="35"/>
                  </a:lnTo>
                  <a:lnTo>
                    <a:pt x="712" y="37"/>
                  </a:lnTo>
                  <a:lnTo>
                    <a:pt x="709" y="40"/>
                  </a:lnTo>
                  <a:lnTo>
                    <a:pt x="707" y="44"/>
                  </a:lnTo>
                  <a:lnTo>
                    <a:pt x="707" y="49"/>
                  </a:lnTo>
                  <a:lnTo>
                    <a:pt x="719" y="49"/>
                  </a:lnTo>
                  <a:lnTo>
                    <a:pt x="719" y="47"/>
                  </a:lnTo>
                  <a:lnTo>
                    <a:pt x="719" y="44"/>
                  </a:lnTo>
                  <a:lnTo>
                    <a:pt x="721" y="42"/>
                  </a:lnTo>
                  <a:lnTo>
                    <a:pt x="721" y="37"/>
                  </a:lnTo>
                  <a:lnTo>
                    <a:pt x="724" y="37"/>
                  </a:lnTo>
                  <a:lnTo>
                    <a:pt x="724" y="32"/>
                  </a:lnTo>
                  <a:lnTo>
                    <a:pt x="726" y="32"/>
                  </a:lnTo>
                  <a:lnTo>
                    <a:pt x="726" y="28"/>
                  </a:lnTo>
                  <a:lnTo>
                    <a:pt x="724" y="25"/>
                  </a:lnTo>
                  <a:lnTo>
                    <a:pt x="723" y="26"/>
                  </a:lnTo>
                  <a:lnTo>
                    <a:pt x="721" y="26"/>
                  </a:lnTo>
                  <a:lnTo>
                    <a:pt x="719" y="28"/>
                  </a:lnTo>
                  <a:lnTo>
                    <a:pt x="719" y="28"/>
                  </a:lnTo>
                  <a:lnTo>
                    <a:pt x="719" y="33"/>
                  </a:lnTo>
                  <a:close/>
                  <a:moveTo>
                    <a:pt x="1264" y="32"/>
                  </a:moveTo>
                  <a:lnTo>
                    <a:pt x="1264" y="32"/>
                  </a:lnTo>
                  <a:lnTo>
                    <a:pt x="1264" y="33"/>
                  </a:lnTo>
                  <a:lnTo>
                    <a:pt x="1264" y="33"/>
                  </a:lnTo>
                  <a:lnTo>
                    <a:pt x="1264" y="33"/>
                  </a:lnTo>
                  <a:lnTo>
                    <a:pt x="1265" y="35"/>
                  </a:lnTo>
                  <a:lnTo>
                    <a:pt x="1267" y="35"/>
                  </a:lnTo>
                  <a:lnTo>
                    <a:pt x="1269" y="35"/>
                  </a:lnTo>
                  <a:lnTo>
                    <a:pt x="1269" y="35"/>
                  </a:lnTo>
                  <a:lnTo>
                    <a:pt x="1271" y="37"/>
                  </a:lnTo>
                  <a:lnTo>
                    <a:pt x="1272" y="37"/>
                  </a:lnTo>
                  <a:lnTo>
                    <a:pt x="1272" y="33"/>
                  </a:lnTo>
                  <a:lnTo>
                    <a:pt x="1274" y="33"/>
                  </a:lnTo>
                  <a:lnTo>
                    <a:pt x="1274" y="32"/>
                  </a:lnTo>
                  <a:lnTo>
                    <a:pt x="1276" y="32"/>
                  </a:lnTo>
                  <a:lnTo>
                    <a:pt x="1276" y="30"/>
                  </a:lnTo>
                  <a:lnTo>
                    <a:pt x="1276" y="28"/>
                  </a:lnTo>
                  <a:lnTo>
                    <a:pt x="1272" y="28"/>
                  </a:lnTo>
                  <a:lnTo>
                    <a:pt x="1271" y="30"/>
                  </a:lnTo>
                  <a:lnTo>
                    <a:pt x="1267" y="30"/>
                  </a:lnTo>
                  <a:lnTo>
                    <a:pt x="1264" y="32"/>
                  </a:lnTo>
                  <a:lnTo>
                    <a:pt x="1264" y="32"/>
                  </a:lnTo>
                  <a:close/>
                  <a:moveTo>
                    <a:pt x="1051" y="37"/>
                  </a:moveTo>
                  <a:lnTo>
                    <a:pt x="1052" y="33"/>
                  </a:lnTo>
                  <a:lnTo>
                    <a:pt x="1051" y="33"/>
                  </a:lnTo>
                  <a:lnTo>
                    <a:pt x="1051" y="33"/>
                  </a:lnTo>
                  <a:lnTo>
                    <a:pt x="1051" y="33"/>
                  </a:lnTo>
                  <a:lnTo>
                    <a:pt x="1049" y="33"/>
                  </a:lnTo>
                  <a:lnTo>
                    <a:pt x="1049" y="35"/>
                  </a:lnTo>
                  <a:lnTo>
                    <a:pt x="1051" y="35"/>
                  </a:lnTo>
                  <a:lnTo>
                    <a:pt x="1051" y="37"/>
                  </a:lnTo>
                  <a:lnTo>
                    <a:pt x="1051" y="37"/>
                  </a:lnTo>
                  <a:close/>
                  <a:moveTo>
                    <a:pt x="3746" y="33"/>
                  </a:moveTo>
                  <a:lnTo>
                    <a:pt x="3747" y="35"/>
                  </a:lnTo>
                  <a:lnTo>
                    <a:pt x="3747" y="37"/>
                  </a:lnTo>
                  <a:lnTo>
                    <a:pt x="3749" y="37"/>
                  </a:lnTo>
                  <a:lnTo>
                    <a:pt x="3749" y="35"/>
                  </a:lnTo>
                  <a:lnTo>
                    <a:pt x="3751" y="35"/>
                  </a:lnTo>
                  <a:lnTo>
                    <a:pt x="3751" y="33"/>
                  </a:lnTo>
                  <a:lnTo>
                    <a:pt x="3747" y="33"/>
                  </a:lnTo>
                  <a:lnTo>
                    <a:pt x="3747" y="33"/>
                  </a:lnTo>
                  <a:lnTo>
                    <a:pt x="3746" y="33"/>
                  </a:lnTo>
                  <a:close/>
                  <a:moveTo>
                    <a:pt x="1021" y="35"/>
                  </a:moveTo>
                  <a:lnTo>
                    <a:pt x="1021" y="39"/>
                  </a:lnTo>
                  <a:lnTo>
                    <a:pt x="1021" y="39"/>
                  </a:lnTo>
                  <a:lnTo>
                    <a:pt x="1023" y="39"/>
                  </a:lnTo>
                  <a:lnTo>
                    <a:pt x="1023" y="39"/>
                  </a:lnTo>
                  <a:lnTo>
                    <a:pt x="1023" y="37"/>
                  </a:lnTo>
                  <a:lnTo>
                    <a:pt x="1021" y="37"/>
                  </a:lnTo>
                  <a:lnTo>
                    <a:pt x="1021" y="35"/>
                  </a:lnTo>
                  <a:lnTo>
                    <a:pt x="1021" y="35"/>
                  </a:lnTo>
                  <a:close/>
                  <a:moveTo>
                    <a:pt x="1026" y="35"/>
                  </a:moveTo>
                  <a:lnTo>
                    <a:pt x="1026" y="37"/>
                  </a:lnTo>
                  <a:lnTo>
                    <a:pt x="1028" y="37"/>
                  </a:lnTo>
                  <a:lnTo>
                    <a:pt x="1026" y="37"/>
                  </a:lnTo>
                  <a:lnTo>
                    <a:pt x="1026" y="35"/>
                  </a:lnTo>
                  <a:lnTo>
                    <a:pt x="1026" y="35"/>
                  </a:lnTo>
                  <a:close/>
                  <a:moveTo>
                    <a:pt x="1025" y="49"/>
                  </a:moveTo>
                  <a:lnTo>
                    <a:pt x="1025" y="47"/>
                  </a:lnTo>
                  <a:lnTo>
                    <a:pt x="1026" y="47"/>
                  </a:lnTo>
                  <a:lnTo>
                    <a:pt x="1028" y="47"/>
                  </a:lnTo>
                  <a:lnTo>
                    <a:pt x="1030" y="46"/>
                  </a:lnTo>
                  <a:lnTo>
                    <a:pt x="1030" y="44"/>
                  </a:lnTo>
                  <a:lnTo>
                    <a:pt x="1030" y="44"/>
                  </a:lnTo>
                  <a:lnTo>
                    <a:pt x="1037" y="44"/>
                  </a:lnTo>
                  <a:lnTo>
                    <a:pt x="1037" y="37"/>
                  </a:lnTo>
                  <a:lnTo>
                    <a:pt x="1037" y="37"/>
                  </a:lnTo>
                  <a:lnTo>
                    <a:pt x="1037" y="37"/>
                  </a:lnTo>
                  <a:lnTo>
                    <a:pt x="1035" y="37"/>
                  </a:lnTo>
                  <a:lnTo>
                    <a:pt x="1035" y="39"/>
                  </a:lnTo>
                  <a:lnTo>
                    <a:pt x="1032" y="40"/>
                  </a:lnTo>
                  <a:lnTo>
                    <a:pt x="1028" y="42"/>
                  </a:lnTo>
                  <a:lnTo>
                    <a:pt x="1025" y="44"/>
                  </a:lnTo>
                  <a:lnTo>
                    <a:pt x="1025" y="49"/>
                  </a:lnTo>
                  <a:close/>
                  <a:moveTo>
                    <a:pt x="4381" y="74"/>
                  </a:moveTo>
                  <a:lnTo>
                    <a:pt x="4383" y="74"/>
                  </a:lnTo>
                  <a:lnTo>
                    <a:pt x="4383" y="75"/>
                  </a:lnTo>
                  <a:lnTo>
                    <a:pt x="4383" y="77"/>
                  </a:lnTo>
                  <a:lnTo>
                    <a:pt x="4379" y="77"/>
                  </a:lnTo>
                  <a:lnTo>
                    <a:pt x="4381" y="79"/>
                  </a:lnTo>
                  <a:lnTo>
                    <a:pt x="4385" y="79"/>
                  </a:lnTo>
                  <a:lnTo>
                    <a:pt x="4385" y="82"/>
                  </a:lnTo>
                  <a:lnTo>
                    <a:pt x="4386" y="84"/>
                  </a:lnTo>
                  <a:lnTo>
                    <a:pt x="4388" y="86"/>
                  </a:lnTo>
                  <a:lnTo>
                    <a:pt x="4392" y="88"/>
                  </a:lnTo>
                  <a:lnTo>
                    <a:pt x="4395" y="89"/>
                  </a:lnTo>
                  <a:lnTo>
                    <a:pt x="4399" y="88"/>
                  </a:lnTo>
                  <a:lnTo>
                    <a:pt x="4402" y="86"/>
                  </a:lnTo>
                  <a:lnTo>
                    <a:pt x="4406" y="82"/>
                  </a:lnTo>
                  <a:lnTo>
                    <a:pt x="4407" y="79"/>
                  </a:lnTo>
                  <a:lnTo>
                    <a:pt x="4407" y="79"/>
                  </a:lnTo>
                  <a:lnTo>
                    <a:pt x="4407" y="75"/>
                  </a:lnTo>
                  <a:lnTo>
                    <a:pt x="4411" y="74"/>
                  </a:lnTo>
                  <a:lnTo>
                    <a:pt x="4412" y="72"/>
                  </a:lnTo>
                  <a:lnTo>
                    <a:pt x="4414" y="70"/>
                  </a:lnTo>
                  <a:lnTo>
                    <a:pt x="4416" y="67"/>
                  </a:lnTo>
                  <a:lnTo>
                    <a:pt x="4418" y="65"/>
                  </a:lnTo>
                  <a:lnTo>
                    <a:pt x="4418" y="61"/>
                  </a:lnTo>
                  <a:lnTo>
                    <a:pt x="4416" y="60"/>
                  </a:lnTo>
                  <a:lnTo>
                    <a:pt x="4416" y="58"/>
                  </a:lnTo>
                  <a:lnTo>
                    <a:pt x="4416" y="54"/>
                  </a:lnTo>
                  <a:lnTo>
                    <a:pt x="4412" y="53"/>
                  </a:lnTo>
                  <a:lnTo>
                    <a:pt x="4411" y="53"/>
                  </a:lnTo>
                  <a:lnTo>
                    <a:pt x="4409" y="51"/>
                  </a:lnTo>
                  <a:lnTo>
                    <a:pt x="4409" y="46"/>
                  </a:lnTo>
                  <a:lnTo>
                    <a:pt x="4406" y="44"/>
                  </a:lnTo>
                  <a:lnTo>
                    <a:pt x="4402" y="44"/>
                  </a:lnTo>
                  <a:lnTo>
                    <a:pt x="4400" y="42"/>
                  </a:lnTo>
                  <a:lnTo>
                    <a:pt x="4399" y="40"/>
                  </a:lnTo>
                  <a:lnTo>
                    <a:pt x="4395" y="39"/>
                  </a:lnTo>
                  <a:lnTo>
                    <a:pt x="4395" y="37"/>
                  </a:lnTo>
                  <a:lnTo>
                    <a:pt x="4395" y="37"/>
                  </a:lnTo>
                  <a:lnTo>
                    <a:pt x="4395" y="37"/>
                  </a:lnTo>
                  <a:lnTo>
                    <a:pt x="4392" y="39"/>
                  </a:lnTo>
                  <a:lnTo>
                    <a:pt x="4390" y="40"/>
                  </a:lnTo>
                  <a:lnTo>
                    <a:pt x="4386" y="44"/>
                  </a:lnTo>
                  <a:lnTo>
                    <a:pt x="4386" y="46"/>
                  </a:lnTo>
                  <a:lnTo>
                    <a:pt x="4383" y="47"/>
                  </a:lnTo>
                  <a:lnTo>
                    <a:pt x="4383" y="49"/>
                  </a:lnTo>
                  <a:lnTo>
                    <a:pt x="4383" y="49"/>
                  </a:lnTo>
                  <a:lnTo>
                    <a:pt x="4383" y="54"/>
                  </a:lnTo>
                  <a:lnTo>
                    <a:pt x="4379" y="56"/>
                  </a:lnTo>
                  <a:lnTo>
                    <a:pt x="4378" y="60"/>
                  </a:lnTo>
                  <a:lnTo>
                    <a:pt x="4378" y="61"/>
                  </a:lnTo>
                  <a:lnTo>
                    <a:pt x="4379" y="65"/>
                  </a:lnTo>
                  <a:lnTo>
                    <a:pt x="4379" y="67"/>
                  </a:lnTo>
                  <a:lnTo>
                    <a:pt x="4378" y="67"/>
                  </a:lnTo>
                  <a:lnTo>
                    <a:pt x="4379" y="68"/>
                  </a:lnTo>
                  <a:lnTo>
                    <a:pt x="4379" y="70"/>
                  </a:lnTo>
                  <a:lnTo>
                    <a:pt x="4381" y="72"/>
                  </a:lnTo>
                  <a:lnTo>
                    <a:pt x="4381" y="74"/>
                  </a:lnTo>
                  <a:close/>
                  <a:moveTo>
                    <a:pt x="1051" y="72"/>
                  </a:moveTo>
                  <a:lnTo>
                    <a:pt x="1051" y="70"/>
                  </a:lnTo>
                  <a:lnTo>
                    <a:pt x="1054" y="70"/>
                  </a:lnTo>
                  <a:lnTo>
                    <a:pt x="1056" y="72"/>
                  </a:lnTo>
                  <a:lnTo>
                    <a:pt x="1058" y="74"/>
                  </a:lnTo>
                  <a:lnTo>
                    <a:pt x="1061" y="74"/>
                  </a:lnTo>
                  <a:lnTo>
                    <a:pt x="1061" y="74"/>
                  </a:lnTo>
                  <a:lnTo>
                    <a:pt x="1065" y="72"/>
                  </a:lnTo>
                  <a:lnTo>
                    <a:pt x="1066" y="54"/>
                  </a:lnTo>
                  <a:lnTo>
                    <a:pt x="1066" y="54"/>
                  </a:lnTo>
                  <a:lnTo>
                    <a:pt x="1066" y="53"/>
                  </a:lnTo>
                  <a:lnTo>
                    <a:pt x="1066" y="51"/>
                  </a:lnTo>
                  <a:lnTo>
                    <a:pt x="1065" y="51"/>
                  </a:lnTo>
                  <a:lnTo>
                    <a:pt x="1063" y="49"/>
                  </a:lnTo>
                  <a:lnTo>
                    <a:pt x="1063" y="47"/>
                  </a:lnTo>
                  <a:lnTo>
                    <a:pt x="1061" y="46"/>
                  </a:lnTo>
                  <a:lnTo>
                    <a:pt x="1061" y="44"/>
                  </a:lnTo>
                  <a:lnTo>
                    <a:pt x="1059" y="44"/>
                  </a:lnTo>
                  <a:lnTo>
                    <a:pt x="1058" y="40"/>
                  </a:lnTo>
                  <a:lnTo>
                    <a:pt x="1056" y="40"/>
                  </a:lnTo>
                  <a:lnTo>
                    <a:pt x="1056" y="40"/>
                  </a:lnTo>
                  <a:lnTo>
                    <a:pt x="1052" y="39"/>
                  </a:lnTo>
                  <a:lnTo>
                    <a:pt x="1051" y="40"/>
                  </a:lnTo>
                  <a:lnTo>
                    <a:pt x="1049" y="40"/>
                  </a:lnTo>
                  <a:lnTo>
                    <a:pt x="1046" y="40"/>
                  </a:lnTo>
                  <a:lnTo>
                    <a:pt x="1042" y="40"/>
                  </a:lnTo>
                  <a:lnTo>
                    <a:pt x="1042" y="44"/>
                  </a:lnTo>
                  <a:lnTo>
                    <a:pt x="1040" y="44"/>
                  </a:lnTo>
                  <a:lnTo>
                    <a:pt x="1040" y="47"/>
                  </a:lnTo>
                  <a:lnTo>
                    <a:pt x="1040" y="47"/>
                  </a:lnTo>
                  <a:lnTo>
                    <a:pt x="1037" y="51"/>
                  </a:lnTo>
                  <a:lnTo>
                    <a:pt x="1035" y="51"/>
                  </a:lnTo>
                  <a:lnTo>
                    <a:pt x="1033" y="51"/>
                  </a:lnTo>
                  <a:lnTo>
                    <a:pt x="1033" y="53"/>
                  </a:lnTo>
                  <a:lnTo>
                    <a:pt x="1032" y="54"/>
                  </a:lnTo>
                  <a:lnTo>
                    <a:pt x="1032" y="54"/>
                  </a:lnTo>
                  <a:lnTo>
                    <a:pt x="1032" y="56"/>
                  </a:lnTo>
                  <a:lnTo>
                    <a:pt x="1032" y="58"/>
                  </a:lnTo>
                  <a:lnTo>
                    <a:pt x="1030" y="60"/>
                  </a:lnTo>
                  <a:lnTo>
                    <a:pt x="1030" y="65"/>
                  </a:lnTo>
                  <a:lnTo>
                    <a:pt x="1030" y="65"/>
                  </a:lnTo>
                  <a:lnTo>
                    <a:pt x="1030" y="65"/>
                  </a:lnTo>
                  <a:lnTo>
                    <a:pt x="1032" y="65"/>
                  </a:lnTo>
                  <a:lnTo>
                    <a:pt x="1033" y="63"/>
                  </a:lnTo>
                  <a:lnTo>
                    <a:pt x="1035" y="63"/>
                  </a:lnTo>
                  <a:lnTo>
                    <a:pt x="1037" y="65"/>
                  </a:lnTo>
                  <a:lnTo>
                    <a:pt x="1040" y="67"/>
                  </a:lnTo>
                  <a:lnTo>
                    <a:pt x="1040" y="67"/>
                  </a:lnTo>
                  <a:lnTo>
                    <a:pt x="1042" y="67"/>
                  </a:lnTo>
                  <a:lnTo>
                    <a:pt x="1044" y="70"/>
                  </a:lnTo>
                  <a:lnTo>
                    <a:pt x="1047" y="70"/>
                  </a:lnTo>
                  <a:lnTo>
                    <a:pt x="1047" y="70"/>
                  </a:lnTo>
                  <a:lnTo>
                    <a:pt x="1049" y="72"/>
                  </a:lnTo>
                  <a:lnTo>
                    <a:pt x="1049" y="72"/>
                  </a:lnTo>
                  <a:lnTo>
                    <a:pt x="1051" y="72"/>
                  </a:lnTo>
                  <a:close/>
                  <a:moveTo>
                    <a:pt x="2154" y="60"/>
                  </a:moveTo>
                  <a:lnTo>
                    <a:pt x="2156" y="58"/>
                  </a:lnTo>
                  <a:lnTo>
                    <a:pt x="2157" y="58"/>
                  </a:lnTo>
                  <a:lnTo>
                    <a:pt x="2159" y="58"/>
                  </a:lnTo>
                  <a:lnTo>
                    <a:pt x="2163" y="58"/>
                  </a:lnTo>
                  <a:lnTo>
                    <a:pt x="2163" y="58"/>
                  </a:lnTo>
                  <a:lnTo>
                    <a:pt x="2163" y="58"/>
                  </a:lnTo>
                  <a:lnTo>
                    <a:pt x="2163" y="53"/>
                  </a:lnTo>
                  <a:lnTo>
                    <a:pt x="2163" y="53"/>
                  </a:lnTo>
                  <a:lnTo>
                    <a:pt x="2163" y="51"/>
                  </a:lnTo>
                  <a:lnTo>
                    <a:pt x="2159" y="53"/>
                  </a:lnTo>
                  <a:lnTo>
                    <a:pt x="2159" y="54"/>
                  </a:lnTo>
                  <a:lnTo>
                    <a:pt x="2156" y="53"/>
                  </a:lnTo>
                  <a:lnTo>
                    <a:pt x="2154" y="53"/>
                  </a:lnTo>
                  <a:lnTo>
                    <a:pt x="2152" y="51"/>
                  </a:lnTo>
                  <a:lnTo>
                    <a:pt x="2150" y="51"/>
                  </a:lnTo>
                  <a:lnTo>
                    <a:pt x="2150" y="44"/>
                  </a:lnTo>
                  <a:lnTo>
                    <a:pt x="2149" y="46"/>
                  </a:lnTo>
                  <a:lnTo>
                    <a:pt x="2147" y="46"/>
                  </a:lnTo>
                  <a:lnTo>
                    <a:pt x="2145" y="47"/>
                  </a:lnTo>
                  <a:lnTo>
                    <a:pt x="2142" y="47"/>
                  </a:lnTo>
                  <a:lnTo>
                    <a:pt x="2143" y="61"/>
                  </a:lnTo>
                  <a:lnTo>
                    <a:pt x="2143" y="61"/>
                  </a:lnTo>
                  <a:lnTo>
                    <a:pt x="2145" y="61"/>
                  </a:lnTo>
                  <a:lnTo>
                    <a:pt x="2145" y="61"/>
                  </a:lnTo>
                  <a:lnTo>
                    <a:pt x="2152" y="61"/>
                  </a:lnTo>
                  <a:lnTo>
                    <a:pt x="2154" y="60"/>
                  </a:lnTo>
                  <a:close/>
                  <a:moveTo>
                    <a:pt x="4458" y="49"/>
                  </a:moveTo>
                  <a:lnTo>
                    <a:pt x="4458" y="51"/>
                  </a:lnTo>
                  <a:lnTo>
                    <a:pt x="4460" y="51"/>
                  </a:lnTo>
                  <a:lnTo>
                    <a:pt x="4460" y="54"/>
                  </a:lnTo>
                  <a:lnTo>
                    <a:pt x="4460" y="58"/>
                  </a:lnTo>
                  <a:lnTo>
                    <a:pt x="4460" y="61"/>
                  </a:lnTo>
                  <a:lnTo>
                    <a:pt x="4458" y="65"/>
                  </a:lnTo>
                  <a:lnTo>
                    <a:pt x="4460" y="65"/>
                  </a:lnTo>
                  <a:lnTo>
                    <a:pt x="4461" y="68"/>
                  </a:lnTo>
                  <a:lnTo>
                    <a:pt x="4463" y="72"/>
                  </a:lnTo>
                  <a:lnTo>
                    <a:pt x="4467" y="72"/>
                  </a:lnTo>
                  <a:lnTo>
                    <a:pt x="4470" y="70"/>
                  </a:lnTo>
                  <a:lnTo>
                    <a:pt x="4472" y="68"/>
                  </a:lnTo>
                  <a:lnTo>
                    <a:pt x="4472" y="67"/>
                  </a:lnTo>
                  <a:lnTo>
                    <a:pt x="4475" y="65"/>
                  </a:lnTo>
                  <a:lnTo>
                    <a:pt x="4479" y="65"/>
                  </a:lnTo>
                  <a:lnTo>
                    <a:pt x="4481" y="56"/>
                  </a:lnTo>
                  <a:lnTo>
                    <a:pt x="4479" y="54"/>
                  </a:lnTo>
                  <a:lnTo>
                    <a:pt x="4477" y="53"/>
                  </a:lnTo>
                  <a:lnTo>
                    <a:pt x="4474" y="51"/>
                  </a:lnTo>
                  <a:lnTo>
                    <a:pt x="4472" y="51"/>
                  </a:lnTo>
                  <a:lnTo>
                    <a:pt x="4470" y="51"/>
                  </a:lnTo>
                  <a:lnTo>
                    <a:pt x="4470" y="53"/>
                  </a:lnTo>
                  <a:lnTo>
                    <a:pt x="4467" y="53"/>
                  </a:lnTo>
                  <a:lnTo>
                    <a:pt x="4463" y="49"/>
                  </a:lnTo>
                  <a:lnTo>
                    <a:pt x="4461" y="49"/>
                  </a:lnTo>
                  <a:lnTo>
                    <a:pt x="4460" y="47"/>
                  </a:lnTo>
                  <a:lnTo>
                    <a:pt x="4458" y="47"/>
                  </a:lnTo>
                  <a:lnTo>
                    <a:pt x="4458" y="46"/>
                  </a:lnTo>
                  <a:lnTo>
                    <a:pt x="4456" y="46"/>
                  </a:lnTo>
                  <a:lnTo>
                    <a:pt x="4458" y="47"/>
                  </a:lnTo>
                  <a:lnTo>
                    <a:pt x="4458" y="49"/>
                  </a:lnTo>
                  <a:close/>
                  <a:moveTo>
                    <a:pt x="4522" y="65"/>
                  </a:moveTo>
                  <a:lnTo>
                    <a:pt x="4524" y="65"/>
                  </a:lnTo>
                  <a:lnTo>
                    <a:pt x="4524" y="65"/>
                  </a:lnTo>
                  <a:lnTo>
                    <a:pt x="4526" y="65"/>
                  </a:lnTo>
                  <a:lnTo>
                    <a:pt x="4528" y="67"/>
                  </a:lnTo>
                  <a:lnTo>
                    <a:pt x="4538" y="67"/>
                  </a:lnTo>
                  <a:lnTo>
                    <a:pt x="4540" y="70"/>
                  </a:lnTo>
                  <a:lnTo>
                    <a:pt x="4542" y="70"/>
                  </a:lnTo>
                  <a:lnTo>
                    <a:pt x="4542" y="70"/>
                  </a:lnTo>
                  <a:lnTo>
                    <a:pt x="4545" y="70"/>
                  </a:lnTo>
                  <a:lnTo>
                    <a:pt x="4545" y="70"/>
                  </a:lnTo>
                  <a:lnTo>
                    <a:pt x="4549" y="70"/>
                  </a:lnTo>
                  <a:lnTo>
                    <a:pt x="4549" y="70"/>
                  </a:lnTo>
                  <a:lnTo>
                    <a:pt x="4556" y="68"/>
                  </a:lnTo>
                  <a:lnTo>
                    <a:pt x="4557" y="65"/>
                  </a:lnTo>
                  <a:lnTo>
                    <a:pt x="4559" y="65"/>
                  </a:lnTo>
                  <a:lnTo>
                    <a:pt x="4559" y="63"/>
                  </a:lnTo>
                  <a:lnTo>
                    <a:pt x="4563" y="63"/>
                  </a:lnTo>
                  <a:lnTo>
                    <a:pt x="4563" y="61"/>
                  </a:lnTo>
                  <a:lnTo>
                    <a:pt x="4566" y="61"/>
                  </a:lnTo>
                  <a:lnTo>
                    <a:pt x="4566" y="61"/>
                  </a:lnTo>
                  <a:lnTo>
                    <a:pt x="4568" y="61"/>
                  </a:lnTo>
                  <a:lnTo>
                    <a:pt x="4568" y="60"/>
                  </a:lnTo>
                  <a:lnTo>
                    <a:pt x="4566" y="58"/>
                  </a:lnTo>
                  <a:lnTo>
                    <a:pt x="4566" y="56"/>
                  </a:lnTo>
                  <a:lnTo>
                    <a:pt x="4564" y="54"/>
                  </a:lnTo>
                  <a:lnTo>
                    <a:pt x="4561" y="53"/>
                  </a:lnTo>
                  <a:lnTo>
                    <a:pt x="4557" y="53"/>
                  </a:lnTo>
                  <a:lnTo>
                    <a:pt x="4554" y="53"/>
                  </a:lnTo>
                  <a:lnTo>
                    <a:pt x="4550" y="53"/>
                  </a:lnTo>
                  <a:lnTo>
                    <a:pt x="4550" y="51"/>
                  </a:lnTo>
                  <a:lnTo>
                    <a:pt x="4547" y="51"/>
                  </a:lnTo>
                  <a:lnTo>
                    <a:pt x="4547" y="49"/>
                  </a:lnTo>
                  <a:lnTo>
                    <a:pt x="4545" y="49"/>
                  </a:lnTo>
                  <a:lnTo>
                    <a:pt x="4543" y="47"/>
                  </a:lnTo>
                  <a:lnTo>
                    <a:pt x="4542" y="47"/>
                  </a:lnTo>
                  <a:lnTo>
                    <a:pt x="4538" y="49"/>
                  </a:lnTo>
                  <a:lnTo>
                    <a:pt x="4535" y="49"/>
                  </a:lnTo>
                  <a:lnTo>
                    <a:pt x="4533" y="49"/>
                  </a:lnTo>
                  <a:lnTo>
                    <a:pt x="4529" y="51"/>
                  </a:lnTo>
                  <a:lnTo>
                    <a:pt x="4526" y="49"/>
                  </a:lnTo>
                  <a:lnTo>
                    <a:pt x="4522" y="49"/>
                  </a:lnTo>
                  <a:lnTo>
                    <a:pt x="4519" y="47"/>
                  </a:lnTo>
                  <a:lnTo>
                    <a:pt x="4519" y="49"/>
                  </a:lnTo>
                  <a:lnTo>
                    <a:pt x="4517" y="49"/>
                  </a:lnTo>
                  <a:lnTo>
                    <a:pt x="4519" y="53"/>
                  </a:lnTo>
                  <a:lnTo>
                    <a:pt x="4519" y="54"/>
                  </a:lnTo>
                  <a:lnTo>
                    <a:pt x="4517" y="58"/>
                  </a:lnTo>
                  <a:lnTo>
                    <a:pt x="4517" y="61"/>
                  </a:lnTo>
                  <a:lnTo>
                    <a:pt x="4521" y="61"/>
                  </a:lnTo>
                  <a:lnTo>
                    <a:pt x="4522" y="65"/>
                  </a:lnTo>
                  <a:close/>
                  <a:moveTo>
                    <a:pt x="920" y="60"/>
                  </a:moveTo>
                  <a:lnTo>
                    <a:pt x="922" y="60"/>
                  </a:lnTo>
                  <a:lnTo>
                    <a:pt x="922" y="58"/>
                  </a:lnTo>
                  <a:lnTo>
                    <a:pt x="923" y="58"/>
                  </a:lnTo>
                  <a:lnTo>
                    <a:pt x="923" y="56"/>
                  </a:lnTo>
                  <a:lnTo>
                    <a:pt x="922" y="53"/>
                  </a:lnTo>
                  <a:lnTo>
                    <a:pt x="922" y="49"/>
                  </a:lnTo>
                  <a:lnTo>
                    <a:pt x="918" y="51"/>
                  </a:lnTo>
                  <a:lnTo>
                    <a:pt x="918" y="53"/>
                  </a:lnTo>
                  <a:lnTo>
                    <a:pt x="918" y="54"/>
                  </a:lnTo>
                  <a:lnTo>
                    <a:pt x="918" y="56"/>
                  </a:lnTo>
                  <a:lnTo>
                    <a:pt x="920" y="58"/>
                  </a:lnTo>
                  <a:lnTo>
                    <a:pt x="920" y="60"/>
                  </a:lnTo>
                  <a:close/>
                  <a:moveTo>
                    <a:pt x="841" y="65"/>
                  </a:moveTo>
                  <a:lnTo>
                    <a:pt x="841" y="65"/>
                  </a:lnTo>
                  <a:lnTo>
                    <a:pt x="843" y="65"/>
                  </a:lnTo>
                  <a:lnTo>
                    <a:pt x="843" y="63"/>
                  </a:lnTo>
                  <a:lnTo>
                    <a:pt x="840" y="63"/>
                  </a:lnTo>
                  <a:lnTo>
                    <a:pt x="838" y="67"/>
                  </a:lnTo>
                  <a:lnTo>
                    <a:pt x="840" y="67"/>
                  </a:lnTo>
                  <a:lnTo>
                    <a:pt x="841" y="67"/>
                  </a:lnTo>
                  <a:lnTo>
                    <a:pt x="841" y="65"/>
                  </a:lnTo>
                  <a:close/>
                  <a:moveTo>
                    <a:pt x="1269" y="67"/>
                  </a:moveTo>
                  <a:lnTo>
                    <a:pt x="1271" y="65"/>
                  </a:lnTo>
                  <a:lnTo>
                    <a:pt x="1267" y="63"/>
                  </a:lnTo>
                  <a:lnTo>
                    <a:pt x="1264" y="63"/>
                  </a:lnTo>
                  <a:lnTo>
                    <a:pt x="1264" y="67"/>
                  </a:lnTo>
                  <a:lnTo>
                    <a:pt x="1265" y="67"/>
                  </a:lnTo>
                  <a:lnTo>
                    <a:pt x="1265" y="67"/>
                  </a:lnTo>
                  <a:lnTo>
                    <a:pt x="1269" y="67"/>
                  </a:lnTo>
                  <a:close/>
                  <a:moveTo>
                    <a:pt x="2128" y="63"/>
                  </a:moveTo>
                  <a:lnTo>
                    <a:pt x="2126" y="63"/>
                  </a:lnTo>
                  <a:lnTo>
                    <a:pt x="2126" y="67"/>
                  </a:lnTo>
                  <a:lnTo>
                    <a:pt x="2126" y="70"/>
                  </a:lnTo>
                  <a:lnTo>
                    <a:pt x="2129" y="74"/>
                  </a:lnTo>
                  <a:lnTo>
                    <a:pt x="2129" y="74"/>
                  </a:lnTo>
                  <a:lnTo>
                    <a:pt x="2129" y="74"/>
                  </a:lnTo>
                  <a:lnTo>
                    <a:pt x="2131" y="74"/>
                  </a:lnTo>
                  <a:lnTo>
                    <a:pt x="2133" y="72"/>
                  </a:lnTo>
                  <a:lnTo>
                    <a:pt x="2133" y="72"/>
                  </a:lnTo>
                  <a:lnTo>
                    <a:pt x="2135" y="70"/>
                  </a:lnTo>
                  <a:lnTo>
                    <a:pt x="2135" y="67"/>
                  </a:lnTo>
                  <a:lnTo>
                    <a:pt x="2133" y="67"/>
                  </a:lnTo>
                  <a:lnTo>
                    <a:pt x="2129" y="67"/>
                  </a:lnTo>
                  <a:lnTo>
                    <a:pt x="2129" y="65"/>
                  </a:lnTo>
                  <a:lnTo>
                    <a:pt x="2128" y="63"/>
                  </a:lnTo>
                  <a:lnTo>
                    <a:pt x="2128" y="63"/>
                  </a:lnTo>
                  <a:lnTo>
                    <a:pt x="2128" y="63"/>
                  </a:lnTo>
                  <a:close/>
                  <a:moveTo>
                    <a:pt x="635" y="154"/>
                  </a:moveTo>
                  <a:lnTo>
                    <a:pt x="637" y="157"/>
                  </a:lnTo>
                  <a:lnTo>
                    <a:pt x="639" y="159"/>
                  </a:lnTo>
                  <a:lnTo>
                    <a:pt x="641" y="163"/>
                  </a:lnTo>
                  <a:lnTo>
                    <a:pt x="641" y="164"/>
                  </a:lnTo>
                  <a:lnTo>
                    <a:pt x="641" y="164"/>
                  </a:lnTo>
                  <a:lnTo>
                    <a:pt x="644" y="168"/>
                  </a:lnTo>
                  <a:lnTo>
                    <a:pt x="655" y="168"/>
                  </a:lnTo>
                  <a:lnTo>
                    <a:pt x="655" y="166"/>
                  </a:lnTo>
                  <a:lnTo>
                    <a:pt x="656" y="166"/>
                  </a:lnTo>
                  <a:lnTo>
                    <a:pt x="656" y="163"/>
                  </a:lnTo>
                  <a:lnTo>
                    <a:pt x="665" y="156"/>
                  </a:lnTo>
                  <a:lnTo>
                    <a:pt x="665" y="154"/>
                  </a:lnTo>
                  <a:lnTo>
                    <a:pt x="668" y="154"/>
                  </a:lnTo>
                  <a:lnTo>
                    <a:pt x="668" y="154"/>
                  </a:lnTo>
                  <a:lnTo>
                    <a:pt x="668" y="156"/>
                  </a:lnTo>
                  <a:lnTo>
                    <a:pt x="670" y="156"/>
                  </a:lnTo>
                  <a:lnTo>
                    <a:pt x="674" y="157"/>
                  </a:lnTo>
                  <a:lnTo>
                    <a:pt x="677" y="157"/>
                  </a:lnTo>
                  <a:lnTo>
                    <a:pt x="681" y="157"/>
                  </a:lnTo>
                  <a:lnTo>
                    <a:pt x="686" y="156"/>
                  </a:lnTo>
                  <a:lnTo>
                    <a:pt x="689" y="154"/>
                  </a:lnTo>
                  <a:lnTo>
                    <a:pt x="691" y="150"/>
                  </a:lnTo>
                  <a:lnTo>
                    <a:pt x="691" y="150"/>
                  </a:lnTo>
                  <a:lnTo>
                    <a:pt x="691" y="149"/>
                  </a:lnTo>
                  <a:lnTo>
                    <a:pt x="695" y="145"/>
                  </a:lnTo>
                  <a:lnTo>
                    <a:pt x="696" y="142"/>
                  </a:lnTo>
                  <a:lnTo>
                    <a:pt x="696" y="140"/>
                  </a:lnTo>
                  <a:lnTo>
                    <a:pt x="695" y="136"/>
                  </a:lnTo>
                  <a:lnTo>
                    <a:pt x="698" y="135"/>
                  </a:lnTo>
                  <a:lnTo>
                    <a:pt x="700" y="135"/>
                  </a:lnTo>
                  <a:lnTo>
                    <a:pt x="700" y="133"/>
                  </a:lnTo>
                  <a:lnTo>
                    <a:pt x="700" y="131"/>
                  </a:lnTo>
                  <a:lnTo>
                    <a:pt x="702" y="129"/>
                  </a:lnTo>
                  <a:lnTo>
                    <a:pt x="705" y="128"/>
                  </a:lnTo>
                  <a:lnTo>
                    <a:pt x="707" y="126"/>
                  </a:lnTo>
                  <a:lnTo>
                    <a:pt x="709" y="126"/>
                  </a:lnTo>
                  <a:lnTo>
                    <a:pt x="709" y="122"/>
                  </a:lnTo>
                  <a:lnTo>
                    <a:pt x="712" y="121"/>
                  </a:lnTo>
                  <a:lnTo>
                    <a:pt x="714" y="119"/>
                  </a:lnTo>
                  <a:lnTo>
                    <a:pt x="716" y="119"/>
                  </a:lnTo>
                  <a:lnTo>
                    <a:pt x="719" y="115"/>
                  </a:lnTo>
                  <a:lnTo>
                    <a:pt x="724" y="114"/>
                  </a:lnTo>
                  <a:lnTo>
                    <a:pt x="724" y="112"/>
                  </a:lnTo>
                  <a:lnTo>
                    <a:pt x="728" y="112"/>
                  </a:lnTo>
                  <a:lnTo>
                    <a:pt x="728" y="110"/>
                  </a:lnTo>
                  <a:lnTo>
                    <a:pt x="733" y="108"/>
                  </a:lnTo>
                  <a:lnTo>
                    <a:pt x="733" y="107"/>
                  </a:lnTo>
                  <a:lnTo>
                    <a:pt x="742" y="107"/>
                  </a:lnTo>
                  <a:lnTo>
                    <a:pt x="742" y="107"/>
                  </a:lnTo>
                  <a:lnTo>
                    <a:pt x="742" y="107"/>
                  </a:lnTo>
                  <a:lnTo>
                    <a:pt x="742" y="107"/>
                  </a:lnTo>
                  <a:lnTo>
                    <a:pt x="745" y="107"/>
                  </a:lnTo>
                  <a:lnTo>
                    <a:pt x="745" y="105"/>
                  </a:lnTo>
                  <a:lnTo>
                    <a:pt x="754" y="105"/>
                  </a:lnTo>
                  <a:lnTo>
                    <a:pt x="756" y="103"/>
                  </a:lnTo>
                  <a:lnTo>
                    <a:pt x="759" y="101"/>
                  </a:lnTo>
                  <a:lnTo>
                    <a:pt x="759" y="98"/>
                  </a:lnTo>
                  <a:lnTo>
                    <a:pt x="756" y="96"/>
                  </a:lnTo>
                  <a:lnTo>
                    <a:pt x="754" y="95"/>
                  </a:lnTo>
                  <a:lnTo>
                    <a:pt x="751" y="95"/>
                  </a:lnTo>
                  <a:lnTo>
                    <a:pt x="749" y="91"/>
                  </a:lnTo>
                  <a:lnTo>
                    <a:pt x="747" y="88"/>
                  </a:lnTo>
                  <a:lnTo>
                    <a:pt x="747" y="88"/>
                  </a:lnTo>
                  <a:lnTo>
                    <a:pt x="740" y="86"/>
                  </a:lnTo>
                  <a:lnTo>
                    <a:pt x="740" y="86"/>
                  </a:lnTo>
                  <a:lnTo>
                    <a:pt x="738" y="86"/>
                  </a:lnTo>
                  <a:lnTo>
                    <a:pt x="738" y="84"/>
                  </a:lnTo>
                  <a:lnTo>
                    <a:pt x="717" y="82"/>
                  </a:lnTo>
                  <a:lnTo>
                    <a:pt x="717" y="82"/>
                  </a:lnTo>
                  <a:lnTo>
                    <a:pt x="716" y="84"/>
                  </a:lnTo>
                  <a:lnTo>
                    <a:pt x="714" y="84"/>
                  </a:lnTo>
                  <a:lnTo>
                    <a:pt x="712" y="86"/>
                  </a:lnTo>
                  <a:lnTo>
                    <a:pt x="712" y="84"/>
                  </a:lnTo>
                  <a:lnTo>
                    <a:pt x="710" y="84"/>
                  </a:lnTo>
                  <a:lnTo>
                    <a:pt x="710" y="82"/>
                  </a:lnTo>
                  <a:lnTo>
                    <a:pt x="705" y="84"/>
                  </a:lnTo>
                  <a:lnTo>
                    <a:pt x="703" y="82"/>
                  </a:lnTo>
                  <a:lnTo>
                    <a:pt x="691" y="79"/>
                  </a:lnTo>
                  <a:lnTo>
                    <a:pt x="682" y="75"/>
                  </a:lnTo>
                  <a:lnTo>
                    <a:pt x="674" y="70"/>
                  </a:lnTo>
                  <a:lnTo>
                    <a:pt x="674" y="70"/>
                  </a:lnTo>
                  <a:lnTo>
                    <a:pt x="670" y="70"/>
                  </a:lnTo>
                  <a:lnTo>
                    <a:pt x="670" y="72"/>
                  </a:lnTo>
                  <a:lnTo>
                    <a:pt x="665" y="74"/>
                  </a:lnTo>
                  <a:lnTo>
                    <a:pt x="665" y="74"/>
                  </a:lnTo>
                  <a:lnTo>
                    <a:pt x="662" y="74"/>
                  </a:lnTo>
                  <a:lnTo>
                    <a:pt x="662" y="75"/>
                  </a:lnTo>
                  <a:lnTo>
                    <a:pt x="658" y="75"/>
                  </a:lnTo>
                  <a:lnTo>
                    <a:pt x="658" y="75"/>
                  </a:lnTo>
                  <a:lnTo>
                    <a:pt x="649" y="75"/>
                  </a:lnTo>
                  <a:lnTo>
                    <a:pt x="649" y="77"/>
                  </a:lnTo>
                  <a:lnTo>
                    <a:pt x="648" y="77"/>
                  </a:lnTo>
                  <a:lnTo>
                    <a:pt x="648" y="79"/>
                  </a:lnTo>
                  <a:lnTo>
                    <a:pt x="641" y="79"/>
                  </a:lnTo>
                  <a:lnTo>
                    <a:pt x="641" y="81"/>
                  </a:lnTo>
                  <a:lnTo>
                    <a:pt x="637" y="81"/>
                  </a:lnTo>
                  <a:lnTo>
                    <a:pt x="637" y="82"/>
                  </a:lnTo>
                  <a:lnTo>
                    <a:pt x="628" y="86"/>
                  </a:lnTo>
                  <a:lnTo>
                    <a:pt x="630" y="89"/>
                  </a:lnTo>
                  <a:lnTo>
                    <a:pt x="632" y="95"/>
                  </a:lnTo>
                  <a:lnTo>
                    <a:pt x="632" y="95"/>
                  </a:lnTo>
                  <a:lnTo>
                    <a:pt x="632" y="96"/>
                  </a:lnTo>
                  <a:lnTo>
                    <a:pt x="634" y="96"/>
                  </a:lnTo>
                  <a:lnTo>
                    <a:pt x="634" y="98"/>
                  </a:lnTo>
                  <a:lnTo>
                    <a:pt x="632" y="98"/>
                  </a:lnTo>
                  <a:lnTo>
                    <a:pt x="632" y="101"/>
                  </a:lnTo>
                  <a:lnTo>
                    <a:pt x="632" y="101"/>
                  </a:lnTo>
                  <a:lnTo>
                    <a:pt x="630" y="107"/>
                  </a:lnTo>
                  <a:lnTo>
                    <a:pt x="630" y="110"/>
                  </a:lnTo>
                  <a:lnTo>
                    <a:pt x="632" y="114"/>
                  </a:lnTo>
                  <a:lnTo>
                    <a:pt x="634" y="114"/>
                  </a:lnTo>
                  <a:lnTo>
                    <a:pt x="634" y="117"/>
                  </a:lnTo>
                  <a:lnTo>
                    <a:pt x="628" y="117"/>
                  </a:lnTo>
                  <a:lnTo>
                    <a:pt x="632" y="129"/>
                  </a:lnTo>
                  <a:lnTo>
                    <a:pt x="630" y="129"/>
                  </a:lnTo>
                  <a:lnTo>
                    <a:pt x="630" y="133"/>
                  </a:lnTo>
                  <a:lnTo>
                    <a:pt x="625" y="136"/>
                  </a:lnTo>
                  <a:lnTo>
                    <a:pt x="623" y="147"/>
                  </a:lnTo>
                  <a:lnTo>
                    <a:pt x="627" y="149"/>
                  </a:lnTo>
                  <a:lnTo>
                    <a:pt x="628" y="150"/>
                  </a:lnTo>
                  <a:lnTo>
                    <a:pt x="630" y="152"/>
                  </a:lnTo>
                  <a:lnTo>
                    <a:pt x="632" y="154"/>
                  </a:lnTo>
                  <a:lnTo>
                    <a:pt x="635" y="154"/>
                  </a:lnTo>
                  <a:close/>
                  <a:moveTo>
                    <a:pt x="1014" y="74"/>
                  </a:moveTo>
                  <a:lnTo>
                    <a:pt x="1014" y="70"/>
                  </a:lnTo>
                  <a:lnTo>
                    <a:pt x="1012" y="70"/>
                  </a:lnTo>
                  <a:lnTo>
                    <a:pt x="1011" y="72"/>
                  </a:lnTo>
                  <a:lnTo>
                    <a:pt x="1009" y="74"/>
                  </a:lnTo>
                  <a:lnTo>
                    <a:pt x="1012" y="74"/>
                  </a:lnTo>
                  <a:lnTo>
                    <a:pt x="1012" y="74"/>
                  </a:lnTo>
                  <a:lnTo>
                    <a:pt x="1014" y="74"/>
                  </a:lnTo>
                  <a:close/>
                  <a:moveTo>
                    <a:pt x="2145" y="72"/>
                  </a:moveTo>
                  <a:lnTo>
                    <a:pt x="2145" y="74"/>
                  </a:lnTo>
                  <a:lnTo>
                    <a:pt x="2149" y="74"/>
                  </a:lnTo>
                  <a:lnTo>
                    <a:pt x="2149" y="70"/>
                  </a:lnTo>
                  <a:lnTo>
                    <a:pt x="2147" y="72"/>
                  </a:lnTo>
                  <a:lnTo>
                    <a:pt x="2147" y="72"/>
                  </a:lnTo>
                  <a:lnTo>
                    <a:pt x="2147" y="72"/>
                  </a:lnTo>
                  <a:lnTo>
                    <a:pt x="2145" y="72"/>
                  </a:lnTo>
                  <a:close/>
                  <a:moveTo>
                    <a:pt x="1602" y="74"/>
                  </a:moveTo>
                  <a:lnTo>
                    <a:pt x="1602" y="74"/>
                  </a:lnTo>
                  <a:lnTo>
                    <a:pt x="1602" y="74"/>
                  </a:lnTo>
                  <a:lnTo>
                    <a:pt x="1601" y="74"/>
                  </a:lnTo>
                  <a:lnTo>
                    <a:pt x="1597" y="74"/>
                  </a:lnTo>
                  <a:lnTo>
                    <a:pt x="1595" y="74"/>
                  </a:lnTo>
                  <a:lnTo>
                    <a:pt x="1592" y="75"/>
                  </a:lnTo>
                  <a:lnTo>
                    <a:pt x="1592" y="77"/>
                  </a:lnTo>
                  <a:lnTo>
                    <a:pt x="1602" y="75"/>
                  </a:lnTo>
                  <a:lnTo>
                    <a:pt x="1602" y="74"/>
                  </a:lnTo>
                  <a:close/>
                  <a:moveTo>
                    <a:pt x="1037" y="75"/>
                  </a:moveTo>
                  <a:lnTo>
                    <a:pt x="1039" y="75"/>
                  </a:lnTo>
                  <a:lnTo>
                    <a:pt x="1039" y="77"/>
                  </a:lnTo>
                  <a:lnTo>
                    <a:pt x="1040" y="77"/>
                  </a:lnTo>
                  <a:lnTo>
                    <a:pt x="1040" y="75"/>
                  </a:lnTo>
                  <a:lnTo>
                    <a:pt x="1042" y="75"/>
                  </a:lnTo>
                  <a:lnTo>
                    <a:pt x="1042" y="75"/>
                  </a:lnTo>
                  <a:lnTo>
                    <a:pt x="1042" y="75"/>
                  </a:lnTo>
                  <a:lnTo>
                    <a:pt x="1039" y="74"/>
                  </a:lnTo>
                  <a:lnTo>
                    <a:pt x="1037" y="75"/>
                  </a:lnTo>
                  <a:close/>
                  <a:moveTo>
                    <a:pt x="2102" y="81"/>
                  </a:moveTo>
                  <a:lnTo>
                    <a:pt x="2102" y="86"/>
                  </a:lnTo>
                  <a:lnTo>
                    <a:pt x="2102" y="88"/>
                  </a:lnTo>
                  <a:lnTo>
                    <a:pt x="2108" y="89"/>
                  </a:lnTo>
                  <a:lnTo>
                    <a:pt x="2108" y="88"/>
                  </a:lnTo>
                  <a:lnTo>
                    <a:pt x="2117" y="88"/>
                  </a:lnTo>
                  <a:lnTo>
                    <a:pt x="2117" y="84"/>
                  </a:lnTo>
                  <a:lnTo>
                    <a:pt x="2114" y="82"/>
                  </a:lnTo>
                  <a:lnTo>
                    <a:pt x="2110" y="82"/>
                  </a:lnTo>
                  <a:lnTo>
                    <a:pt x="2107" y="79"/>
                  </a:lnTo>
                  <a:lnTo>
                    <a:pt x="2103" y="81"/>
                  </a:lnTo>
                  <a:lnTo>
                    <a:pt x="2102" y="81"/>
                  </a:lnTo>
                  <a:close/>
                  <a:moveTo>
                    <a:pt x="3187" y="82"/>
                  </a:moveTo>
                  <a:lnTo>
                    <a:pt x="3191" y="82"/>
                  </a:lnTo>
                  <a:lnTo>
                    <a:pt x="3191" y="81"/>
                  </a:lnTo>
                  <a:lnTo>
                    <a:pt x="3187" y="79"/>
                  </a:lnTo>
                  <a:lnTo>
                    <a:pt x="3187" y="82"/>
                  </a:lnTo>
                  <a:close/>
                  <a:moveTo>
                    <a:pt x="1032" y="136"/>
                  </a:moveTo>
                  <a:lnTo>
                    <a:pt x="1033" y="136"/>
                  </a:lnTo>
                  <a:lnTo>
                    <a:pt x="1033" y="133"/>
                  </a:lnTo>
                  <a:lnTo>
                    <a:pt x="1032" y="131"/>
                  </a:lnTo>
                  <a:lnTo>
                    <a:pt x="1032" y="129"/>
                  </a:lnTo>
                  <a:lnTo>
                    <a:pt x="1030" y="128"/>
                  </a:lnTo>
                  <a:lnTo>
                    <a:pt x="1032" y="126"/>
                  </a:lnTo>
                  <a:lnTo>
                    <a:pt x="1032" y="124"/>
                  </a:lnTo>
                  <a:lnTo>
                    <a:pt x="1032" y="122"/>
                  </a:lnTo>
                  <a:lnTo>
                    <a:pt x="1030" y="121"/>
                  </a:lnTo>
                  <a:lnTo>
                    <a:pt x="1030" y="121"/>
                  </a:lnTo>
                  <a:lnTo>
                    <a:pt x="1026" y="122"/>
                  </a:lnTo>
                  <a:lnTo>
                    <a:pt x="1025" y="124"/>
                  </a:lnTo>
                  <a:lnTo>
                    <a:pt x="1023" y="126"/>
                  </a:lnTo>
                  <a:lnTo>
                    <a:pt x="1018" y="128"/>
                  </a:lnTo>
                  <a:lnTo>
                    <a:pt x="1018" y="122"/>
                  </a:lnTo>
                  <a:lnTo>
                    <a:pt x="1016" y="121"/>
                  </a:lnTo>
                  <a:lnTo>
                    <a:pt x="1016" y="114"/>
                  </a:lnTo>
                  <a:lnTo>
                    <a:pt x="1012" y="114"/>
                  </a:lnTo>
                  <a:lnTo>
                    <a:pt x="1012" y="115"/>
                  </a:lnTo>
                  <a:lnTo>
                    <a:pt x="1012" y="117"/>
                  </a:lnTo>
                  <a:lnTo>
                    <a:pt x="1007" y="117"/>
                  </a:lnTo>
                  <a:lnTo>
                    <a:pt x="1007" y="115"/>
                  </a:lnTo>
                  <a:lnTo>
                    <a:pt x="1007" y="115"/>
                  </a:lnTo>
                  <a:lnTo>
                    <a:pt x="1005" y="108"/>
                  </a:lnTo>
                  <a:lnTo>
                    <a:pt x="1004" y="108"/>
                  </a:lnTo>
                  <a:lnTo>
                    <a:pt x="1004" y="108"/>
                  </a:lnTo>
                  <a:lnTo>
                    <a:pt x="1004" y="108"/>
                  </a:lnTo>
                  <a:lnTo>
                    <a:pt x="1004" y="107"/>
                  </a:lnTo>
                  <a:lnTo>
                    <a:pt x="1007" y="107"/>
                  </a:lnTo>
                  <a:lnTo>
                    <a:pt x="1011" y="105"/>
                  </a:lnTo>
                  <a:lnTo>
                    <a:pt x="1014" y="105"/>
                  </a:lnTo>
                  <a:lnTo>
                    <a:pt x="1018" y="105"/>
                  </a:lnTo>
                  <a:lnTo>
                    <a:pt x="1018" y="101"/>
                  </a:lnTo>
                  <a:lnTo>
                    <a:pt x="1018" y="100"/>
                  </a:lnTo>
                  <a:lnTo>
                    <a:pt x="1018" y="98"/>
                  </a:lnTo>
                  <a:lnTo>
                    <a:pt x="1018" y="95"/>
                  </a:lnTo>
                  <a:lnTo>
                    <a:pt x="1014" y="95"/>
                  </a:lnTo>
                  <a:lnTo>
                    <a:pt x="1012" y="93"/>
                  </a:lnTo>
                  <a:lnTo>
                    <a:pt x="1009" y="91"/>
                  </a:lnTo>
                  <a:lnTo>
                    <a:pt x="1007" y="91"/>
                  </a:lnTo>
                  <a:lnTo>
                    <a:pt x="1004" y="91"/>
                  </a:lnTo>
                  <a:lnTo>
                    <a:pt x="1004" y="91"/>
                  </a:lnTo>
                  <a:lnTo>
                    <a:pt x="1002" y="93"/>
                  </a:lnTo>
                  <a:lnTo>
                    <a:pt x="1000" y="93"/>
                  </a:lnTo>
                  <a:lnTo>
                    <a:pt x="1000" y="91"/>
                  </a:lnTo>
                  <a:lnTo>
                    <a:pt x="998" y="93"/>
                  </a:lnTo>
                  <a:lnTo>
                    <a:pt x="997" y="95"/>
                  </a:lnTo>
                  <a:lnTo>
                    <a:pt x="991" y="95"/>
                  </a:lnTo>
                  <a:lnTo>
                    <a:pt x="991" y="93"/>
                  </a:lnTo>
                  <a:lnTo>
                    <a:pt x="997" y="91"/>
                  </a:lnTo>
                  <a:lnTo>
                    <a:pt x="1002" y="88"/>
                  </a:lnTo>
                  <a:lnTo>
                    <a:pt x="1007" y="86"/>
                  </a:lnTo>
                  <a:lnTo>
                    <a:pt x="1007" y="81"/>
                  </a:lnTo>
                  <a:lnTo>
                    <a:pt x="1000" y="81"/>
                  </a:lnTo>
                  <a:lnTo>
                    <a:pt x="1000" y="84"/>
                  </a:lnTo>
                  <a:lnTo>
                    <a:pt x="997" y="84"/>
                  </a:lnTo>
                  <a:lnTo>
                    <a:pt x="995" y="88"/>
                  </a:lnTo>
                  <a:lnTo>
                    <a:pt x="993" y="88"/>
                  </a:lnTo>
                  <a:lnTo>
                    <a:pt x="990" y="88"/>
                  </a:lnTo>
                  <a:lnTo>
                    <a:pt x="986" y="88"/>
                  </a:lnTo>
                  <a:lnTo>
                    <a:pt x="986" y="89"/>
                  </a:lnTo>
                  <a:lnTo>
                    <a:pt x="983" y="89"/>
                  </a:lnTo>
                  <a:lnTo>
                    <a:pt x="983" y="91"/>
                  </a:lnTo>
                  <a:lnTo>
                    <a:pt x="981" y="91"/>
                  </a:lnTo>
                  <a:lnTo>
                    <a:pt x="981" y="91"/>
                  </a:lnTo>
                  <a:lnTo>
                    <a:pt x="983" y="91"/>
                  </a:lnTo>
                  <a:lnTo>
                    <a:pt x="983" y="93"/>
                  </a:lnTo>
                  <a:lnTo>
                    <a:pt x="986" y="93"/>
                  </a:lnTo>
                  <a:lnTo>
                    <a:pt x="984" y="96"/>
                  </a:lnTo>
                  <a:lnTo>
                    <a:pt x="974" y="95"/>
                  </a:lnTo>
                  <a:lnTo>
                    <a:pt x="972" y="91"/>
                  </a:lnTo>
                  <a:lnTo>
                    <a:pt x="970" y="91"/>
                  </a:lnTo>
                  <a:lnTo>
                    <a:pt x="970" y="89"/>
                  </a:lnTo>
                  <a:lnTo>
                    <a:pt x="969" y="91"/>
                  </a:lnTo>
                  <a:lnTo>
                    <a:pt x="969" y="91"/>
                  </a:lnTo>
                  <a:lnTo>
                    <a:pt x="963" y="93"/>
                  </a:lnTo>
                  <a:lnTo>
                    <a:pt x="962" y="96"/>
                  </a:lnTo>
                  <a:lnTo>
                    <a:pt x="960" y="98"/>
                  </a:lnTo>
                  <a:lnTo>
                    <a:pt x="960" y="98"/>
                  </a:lnTo>
                  <a:lnTo>
                    <a:pt x="958" y="100"/>
                  </a:lnTo>
                  <a:lnTo>
                    <a:pt x="958" y="103"/>
                  </a:lnTo>
                  <a:lnTo>
                    <a:pt x="956" y="103"/>
                  </a:lnTo>
                  <a:lnTo>
                    <a:pt x="956" y="103"/>
                  </a:lnTo>
                  <a:lnTo>
                    <a:pt x="956" y="105"/>
                  </a:lnTo>
                  <a:lnTo>
                    <a:pt x="958" y="107"/>
                  </a:lnTo>
                  <a:lnTo>
                    <a:pt x="958" y="107"/>
                  </a:lnTo>
                  <a:lnTo>
                    <a:pt x="958" y="108"/>
                  </a:lnTo>
                  <a:lnTo>
                    <a:pt x="967" y="108"/>
                  </a:lnTo>
                  <a:lnTo>
                    <a:pt x="967" y="108"/>
                  </a:lnTo>
                  <a:lnTo>
                    <a:pt x="974" y="110"/>
                  </a:lnTo>
                  <a:lnTo>
                    <a:pt x="974" y="112"/>
                  </a:lnTo>
                  <a:lnTo>
                    <a:pt x="974" y="112"/>
                  </a:lnTo>
                  <a:lnTo>
                    <a:pt x="974" y="119"/>
                  </a:lnTo>
                  <a:lnTo>
                    <a:pt x="972" y="119"/>
                  </a:lnTo>
                  <a:lnTo>
                    <a:pt x="974" y="122"/>
                  </a:lnTo>
                  <a:lnTo>
                    <a:pt x="972" y="122"/>
                  </a:lnTo>
                  <a:lnTo>
                    <a:pt x="972" y="124"/>
                  </a:lnTo>
                  <a:lnTo>
                    <a:pt x="970" y="124"/>
                  </a:lnTo>
                  <a:lnTo>
                    <a:pt x="962" y="124"/>
                  </a:lnTo>
                  <a:lnTo>
                    <a:pt x="962" y="124"/>
                  </a:lnTo>
                  <a:lnTo>
                    <a:pt x="950" y="124"/>
                  </a:lnTo>
                  <a:lnTo>
                    <a:pt x="950" y="122"/>
                  </a:lnTo>
                  <a:lnTo>
                    <a:pt x="948" y="122"/>
                  </a:lnTo>
                  <a:lnTo>
                    <a:pt x="948" y="119"/>
                  </a:lnTo>
                  <a:lnTo>
                    <a:pt x="946" y="117"/>
                  </a:lnTo>
                  <a:lnTo>
                    <a:pt x="944" y="115"/>
                  </a:lnTo>
                  <a:lnTo>
                    <a:pt x="944" y="115"/>
                  </a:lnTo>
                  <a:lnTo>
                    <a:pt x="943" y="115"/>
                  </a:lnTo>
                  <a:lnTo>
                    <a:pt x="939" y="117"/>
                  </a:lnTo>
                  <a:lnTo>
                    <a:pt x="937" y="115"/>
                  </a:lnTo>
                  <a:lnTo>
                    <a:pt x="937" y="117"/>
                  </a:lnTo>
                  <a:lnTo>
                    <a:pt x="936" y="117"/>
                  </a:lnTo>
                  <a:lnTo>
                    <a:pt x="936" y="121"/>
                  </a:lnTo>
                  <a:lnTo>
                    <a:pt x="937" y="121"/>
                  </a:lnTo>
                  <a:lnTo>
                    <a:pt x="937" y="124"/>
                  </a:lnTo>
                  <a:lnTo>
                    <a:pt x="937" y="124"/>
                  </a:lnTo>
                  <a:lnTo>
                    <a:pt x="937" y="128"/>
                  </a:lnTo>
                  <a:lnTo>
                    <a:pt x="944" y="135"/>
                  </a:lnTo>
                  <a:lnTo>
                    <a:pt x="946" y="138"/>
                  </a:lnTo>
                  <a:lnTo>
                    <a:pt x="951" y="138"/>
                  </a:lnTo>
                  <a:lnTo>
                    <a:pt x="953" y="140"/>
                  </a:lnTo>
                  <a:lnTo>
                    <a:pt x="956" y="142"/>
                  </a:lnTo>
                  <a:lnTo>
                    <a:pt x="956" y="136"/>
                  </a:lnTo>
                  <a:lnTo>
                    <a:pt x="958" y="136"/>
                  </a:lnTo>
                  <a:lnTo>
                    <a:pt x="958" y="136"/>
                  </a:lnTo>
                  <a:lnTo>
                    <a:pt x="958" y="136"/>
                  </a:lnTo>
                  <a:lnTo>
                    <a:pt x="962" y="136"/>
                  </a:lnTo>
                  <a:lnTo>
                    <a:pt x="963" y="136"/>
                  </a:lnTo>
                  <a:lnTo>
                    <a:pt x="963" y="136"/>
                  </a:lnTo>
                  <a:lnTo>
                    <a:pt x="965" y="138"/>
                  </a:lnTo>
                  <a:lnTo>
                    <a:pt x="965" y="140"/>
                  </a:lnTo>
                  <a:lnTo>
                    <a:pt x="970" y="145"/>
                  </a:lnTo>
                  <a:lnTo>
                    <a:pt x="972" y="147"/>
                  </a:lnTo>
                  <a:lnTo>
                    <a:pt x="979" y="149"/>
                  </a:lnTo>
                  <a:lnTo>
                    <a:pt x="979" y="149"/>
                  </a:lnTo>
                  <a:lnTo>
                    <a:pt x="984" y="154"/>
                  </a:lnTo>
                  <a:lnTo>
                    <a:pt x="986" y="161"/>
                  </a:lnTo>
                  <a:lnTo>
                    <a:pt x="988" y="161"/>
                  </a:lnTo>
                  <a:lnTo>
                    <a:pt x="988" y="166"/>
                  </a:lnTo>
                  <a:lnTo>
                    <a:pt x="990" y="166"/>
                  </a:lnTo>
                  <a:lnTo>
                    <a:pt x="990" y="166"/>
                  </a:lnTo>
                  <a:lnTo>
                    <a:pt x="991" y="166"/>
                  </a:lnTo>
                  <a:lnTo>
                    <a:pt x="995" y="166"/>
                  </a:lnTo>
                  <a:lnTo>
                    <a:pt x="998" y="163"/>
                  </a:lnTo>
                  <a:lnTo>
                    <a:pt x="1002" y="161"/>
                  </a:lnTo>
                  <a:lnTo>
                    <a:pt x="1005" y="157"/>
                  </a:lnTo>
                  <a:lnTo>
                    <a:pt x="1007" y="156"/>
                  </a:lnTo>
                  <a:lnTo>
                    <a:pt x="1012" y="156"/>
                  </a:lnTo>
                  <a:lnTo>
                    <a:pt x="1012" y="154"/>
                  </a:lnTo>
                  <a:lnTo>
                    <a:pt x="1023" y="150"/>
                  </a:lnTo>
                  <a:lnTo>
                    <a:pt x="1023" y="150"/>
                  </a:lnTo>
                  <a:lnTo>
                    <a:pt x="1030" y="149"/>
                  </a:lnTo>
                  <a:lnTo>
                    <a:pt x="1028" y="147"/>
                  </a:lnTo>
                  <a:lnTo>
                    <a:pt x="1028" y="145"/>
                  </a:lnTo>
                  <a:lnTo>
                    <a:pt x="1032" y="142"/>
                  </a:lnTo>
                  <a:lnTo>
                    <a:pt x="1032" y="136"/>
                  </a:lnTo>
                  <a:close/>
                  <a:moveTo>
                    <a:pt x="1913" y="1774"/>
                  </a:moveTo>
                  <a:lnTo>
                    <a:pt x="1913" y="1769"/>
                  </a:lnTo>
                  <a:lnTo>
                    <a:pt x="1913" y="1763"/>
                  </a:lnTo>
                  <a:lnTo>
                    <a:pt x="1913" y="1760"/>
                  </a:lnTo>
                  <a:lnTo>
                    <a:pt x="1910" y="1760"/>
                  </a:lnTo>
                  <a:lnTo>
                    <a:pt x="1911" y="1760"/>
                  </a:lnTo>
                  <a:lnTo>
                    <a:pt x="1911" y="1758"/>
                  </a:lnTo>
                  <a:lnTo>
                    <a:pt x="1911" y="1758"/>
                  </a:lnTo>
                  <a:lnTo>
                    <a:pt x="1911" y="1755"/>
                  </a:lnTo>
                  <a:lnTo>
                    <a:pt x="1911" y="1749"/>
                  </a:lnTo>
                  <a:lnTo>
                    <a:pt x="1910" y="1746"/>
                  </a:lnTo>
                  <a:lnTo>
                    <a:pt x="1906" y="1742"/>
                  </a:lnTo>
                  <a:lnTo>
                    <a:pt x="1906" y="1739"/>
                  </a:lnTo>
                  <a:lnTo>
                    <a:pt x="1904" y="1739"/>
                  </a:lnTo>
                  <a:lnTo>
                    <a:pt x="1904" y="1735"/>
                  </a:lnTo>
                  <a:lnTo>
                    <a:pt x="1903" y="1735"/>
                  </a:lnTo>
                  <a:lnTo>
                    <a:pt x="1903" y="1732"/>
                  </a:lnTo>
                  <a:lnTo>
                    <a:pt x="1901" y="1732"/>
                  </a:lnTo>
                  <a:lnTo>
                    <a:pt x="1901" y="1730"/>
                  </a:lnTo>
                  <a:lnTo>
                    <a:pt x="1901" y="1730"/>
                  </a:lnTo>
                  <a:lnTo>
                    <a:pt x="1901" y="1727"/>
                  </a:lnTo>
                  <a:lnTo>
                    <a:pt x="1899" y="1727"/>
                  </a:lnTo>
                  <a:lnTo>
                    <a:pt x="1897" y="1725"/>
                  </a:lnTo>
                  <a:lnTo>
                    <a:pt x="1894" y="1723"/>
                  </a:lnTo>
                  <a:lnTo>
                    <a:pt x="1892" y="1723"/>
                  </a:lnTo>
                  <a:lnTo>
                    <a:pt x="1889" y="1723"/>
                  </a:lnTo>
                  <a:lnTo>
                    <a:pt x="1889" y="1725"/>
                  </a:lnTo>
                  <a:lnTo>
                    <a:pt x="1887" y="1725"/>
                  </a:lnTo>
                  <a:lnTo>
                    <a:pt x="1887" y="1721"/>
                  </a:lnTo>
                  <a:lnTo>
                    <a:pt x="1887" y="1721"/>
                  </a:lnTo>
                  <a:lnTo>
                    <a:pt x="1885" y="1720"/>
                  </a:lnTo>
                  <a:lnTo>
                    <a:pt x="1882" y="1720"/>
                  </a:lnTo>
                  <a:lnTo>
                    <a:pt x="1878" y="1721"/>
                  </a:lnTo>
                  <a:lnTo>
                    <a:pt x="1876" y="1723"/>
                  </a:lnTo>
                  <a:lnTo>
                    <a:pt x="1876" y="1723"/>
                  </a:lnTo>
                  <a:lnTo>
                    <a:pt x="1876" y="1720"/>
                  </a:lnTo>
                  <a:lnTo>
                    <a:pt x="1873" y="1718"/>
                  </a:lnTo>
                  <a:lnTo>
                    <a:pt x="1873" y="1718"/>
                  </a:lnTo>
                  <a:lnTo>
                    <a:pt x="1871" y="1714"/>
                  </a:lnTo>
                  <a:lnTo>
                    <a:pt x="1871" y="1713"/>
                  </a:lnTo>
                  <a:lnTo>
                    <a:pt x="1871" y="1711"/>
                  </a:lnTo>
                  <a:lnTo>
                    <a:pt x="1868" y="1711"/>
                  </a:lnTo>
                  <a:lnTo>
                    <a:pt x="1868" y="1707"/>
                  </a:lnTo>
                  <a:lnTo>
                    <a:pt x="1866" y="1707"/>
                  </a:lnTo>
                  <a:lnTo>
                    <a:pt x="1864" y="1707"/>
                  </a:lnTo>
                  <a:lnTo>
                    <a:pt x="1864" y="1706"/>
                  </a:lnTo>
                  <a:lnTo>
                    <a:pt x="1862" y="1706"/>
                  </a:lnTo>
                  <a:lnTo>
                    <a:pt x="1855" y="1699"/>
                  </a:lnTo>
                  <a:lnTo>
                    <a:pt x="1854" y="1699"/>
                  </a:lnTo>
                  <a:lnTo>
                    <a:pt x="1852" y="1695"/>
                  </a:lnTo>
                  <a:lnTo>
                    <a:pt x="1850" y="1695"/>
                  </a:lnTo>
                  <a:lnTo>
                    <a:pt x="1848" y="1694"/>
                  </a:lnTo>
                  <a:lnTo>
                    <a:pt x="1847" y="1694"/>
                  </a:lnTo>
                  <a:lnTo>
                    <a:pt x="1847" y="1692"/>
                  </a:lnTo>
                  <a:lnTo>
                    <a:pt x="1843" y="1692"/>
                  </a:lnTo>
                  <a:lnTo>
                    <a:pt x="1843" y="1690"/>
                  </a:lnTo>
                  <a:lnTo>
                    <a:pt x="1841" y="1690"/>
                  </a:lnTo>
                  <a:lnTo>
                    <a:pt x="1841" y="1690"/>
                  </a:lnTo>
                  <a:lnTo>
                    <a:pt x="1838" y="1688"/>
                  </a:lnTo>
                  <a:lnTo>
                    <a:pt x="1836" y="1687"/>
                  </a:lnTo>
                  <a:lnTo>
                    <a:pt x="1833" y="1687"/>
                  </a:lnTo>
                  <a:lnTo>
                    <a:pt x="1829" y="1687"/>
                  </a:lnTo>
                  <a:lnTo>
                    <a:pt x="1827" y="1688"/>
                  </a:lnTo>
                  <a:lnTo>
                    <a:pt x="1826" y="1688"/>
                  </a:lnTo>
                  <a:lnTo>
                    <a:pt x="1826" y="1687"/>
                  </a:lnTo>
                  <a:lnTo>
                    <a:pt x="1820" y="1687"/>
                  </a:lnTo>
                  <a:lnTo>
                    <a:pt x="1820" y="1685"/>
                  </a:lnTo>
                  <a:lnTo>
                    <a:pt x="1814" y="1685"/>
                  </a:lnTo>
                  <a:lnTo>
                    <a:pt x="1812" y="1683"/>
                  </a:lnTo>
                  <a:lnTo>
                    <a:pt x="1810" y="1683"/>
                  </a:lnTo>
                  <a:lnTo>
                    <a:pt x="1810" y="1681"/>
                  </a:lnTo>
                  <a:lnTo>
                    <a:pt x="1805" y="1681"/>
                  </a:lnTo>
                  <a:lnTo>
                    <a:pt x="1805" y="1685"/>
                  </a:lnTo>
                  <a:lnTo>
                    <a:pt x="1801" y="1685"/>
                  </a:lnTo>
                  <a:lnTo>
                    <a:pt x="1801" y="1681"/>
                  </a:lnTo>
                  <a:lnTo>
                    <a:pt x="1800" y="1681"/>
                  </a:lnTo>
                  <a:lnTo>
                    <a:pt x="1800" y="1680"/>
                  </a:lnTo>
                  <a:lnTo>
                    <a:pt x="1798" y="1678"/>
                  </a:lnTo>
                  <a:lnTo>
                    <a:pt x="1796" y="1678"/>
                  </a:lnTo>
                  <a:lnTo>
                    <a:pt x="1796" y="1678"/>
                  </a:lnTo>
                  <a:lnTo>
                    <a:pt x="1796" y="1676"/>
                  </a:lnTo>
                  <a:lnTo>
                    <a:pt x="1789" y="1676"/>
                  </a:lnTo>
                  <a:lnTo>
                    <a:pt x="1789" y="1678"/>
                  </a:lnTo>
                  <a:lnTo>
                    <a:pt x="1789" y="1678"/>
                  </a:lnTo>
                  <a:lnTo>
                    <a:pt x="1789" y="1676"/>
                  </a:lnTo>
                  <a:lnTo>
                    <a:pt x="1786" y="1676"/>
                  </a:lnTo>
                  <a:lnTo>
                    <a:pt x="1780" y="1685"/>
                  </a:lnTo>
                  <a:lnTo>
                    <a:pt x="1780" y="1685"/>
                  </a:lnTo>
                  <a:lnTo>
                    <a:pt x="1779" y="1687"/>
                  </a:lnTo>
                  <a:lnTo>
                    <a:pt x="1779" y="1687"/>
                  </a:lnTo>
                  <a:lnTo>
                    <a:pt x="1775" y="1687"/>
                  </a:lnTo>
                  <a:lnTo>
                    <a:pt x="1773" y="1685"/>
                  </a:lnTo>
                  <a:lnTo>
                    <a:pt x="1773" y="1683"/>
                  </a:lnTo>
                  <a:lnTo>
                    <a:pt x="1775" y="1681"/>
                  </a:lnTo>
                  <a:lnTo>
                    <a:pt x="1775" y="1678"/>
                  </a:lnTo>
                  <a:lnTo>
                    <a:pt x="1775" y="1678"/>
                  </a:lnTo>
                  <a:lnTo>
                    <a:pt x="1775" y="1676"/>
                  </a:lnTo>
                  <a:lnTo>
                    <a:pt x="1772" y="1676"/>
                  </a:lnTo>
                  <a:lnTo>
                    <a:pt x="1772" y="1674"/>
                  </a:lnTo>
                  <a:lnTo>
                    <a:pt x="1772" y="1674"/>
                  </a:lnTo>
                  <a:lnTo>
                    <a:pt x="1773" y="1673"/>
                  </a:lnTo>
                  <a:lnTo>
                    <a:pt x="1773" y="1671"/>
                  </a:lnTo>
                  <a:lnTo>
                    <a:pt x="1772" y="1669"/>
                  </a:lnTo>
                  <a:lnTo>
                    <a:pt x="1768" y="1667"/>
                  </a:lnTo>
                  <a:lnTo>
                    <a:pt x="1768" y="1664"/>
                  </a:lnTo>
                  <a:lnTo>
                    <a:pt x="1768" y="1662"/>
                  </a:lnTo>
                  <a:lnTo>
                    <a:pt x="1766" y="1660"/>
                  </a:lnTo>
                  <a:lnTo>
                    <a:pt x="1763" y="1660"/>
                  </a:lnTo>
                  <a:lnTo>
                    <a:pt x="1761" y="1660"/>
                  </a:lnTo>
                  <a:lnTo>
                    <a:pt x="1761" y="1660"/>
                  </a:lnTo>
                  <a:lnTo>
                    <a:pt x="1761" y="1662"/>
                  </a:lnTo>
                  <a:lnTo>
                    <a:pt x="1759" y="1664"/>
                  </a:lnTo>
                  <a:lnTo>
                    <a:pt x="1759" y="1664"/>
                  </a:lnTo>
                  <a:lnTo>
                    <a:pt x="1758" y="1664"/>
                  </a:lnTo>
                  <a:lnTo>
                    <a:pt x="1759" y="1662"/>
                  </a:lnTo>
                  <a:lnTo>
                    <a:pt x="1759" y="1660"/>
                  </a:lnTo>
                  <a:lnTo>
                    <a:pt x="1759" y="1657"/>
                  </a:lnTo>
                  <a:lnTo>
                    <a:pt x="1758" y="1655"/>
                  </a:lnTo>
                  <a:lnTo>
                    <a:pt x="1754" y="1657"/>
                  </a:lnTo>
                  <a:lnTo>
                    <a:pt x="1754" y="1657"/>
                  </a:lnTo>
                  <a:lnTo>
                    <a:pt x="1754" y="1655"/>
                  </a:lnTo>
                  <a:lnTo>
                    <a:pt x="1751" y="1655"/>
                  </a:lnTo>
                  <a:lnTo>
                    <a:pt x="1751" y="1652"/>
                  </a:lnTo>
                  <a:lnTo>
                    <a:pt x="1751" y="1652"/>
                  </a:lnTo>
                  <a:lnTo>
                    <a:pt x="1749" y="1652"/>
                  </a:lnTo>
                  <a:lnTo>
                    <a:pt x="1749" y="1652"/>
                  </a:lnTo>
                  <a:lnTo>
                    <a:pt x="1745" y="1652"/>
                  </a:lnTo>
                  <a:lnTo>
                    <a:pt x="1744" y="1648"/>
                  </a:lnTo>
                  <a:lnTo>
                    <a:pt x="1742" y="1648"/>
                  </a:lnTo>
                  <a:lnTo>
                    <a:pt x="1740" y="1646"/>
                  </a:lnTo>
                  <a:lnTo>
                    <a:pt x="1738" y="1645"/>
                  </a:lnTo>
                  <a:lnTo>
                    <a:pt x="1735" y="1643"/>
                  </a:lnTo>
                  <a:lnTo>
                    <a:pt x="1724" y="1645"/>
                  </a:lnTo>
                  <a:lnTo>
                    <a:pt x="1724" y="1646"/>
                  </a:lnTo>
                  <a:lnTo>
                    <a:pt x="1723" y="1648"/>
                  </a:lnTo>
                  <a:lnTo>
                    <a:pt x="1721" y="1648"/>
                  </a:lnTo>
                  <a:lnTo>
                    <a:pt x="1719" y="1650"/>
                  </a:lnTo>
                  <a:lnTo>
                    <a:pt x="1716" y="1650"/>
                  </a:lnTo>
                  <a:lnTo>
                    <a:pt x="1716" y="1652"/>
                  </a:lnTo>
                  <a:lnTo>
                    <a:pt x="1716" y="1652"/>
                  </a:lnTo>
                  <a:lnTo>
                    <a:pt x="1714" y="1652"/>
                  </a:lnTo>
                  <a:lnTo>
                    <a:pt x="1716" y="1655"/>
                  </a:lnTo>
                  <a:lnTo>
                    <a:pt x="1716" y="1655"/>
                  </a:lnTo>
                  <a:lnTo>
                    <a:pt x="1718" y="1655"/>
                  </a:lnTo>
                  <a:lnTo>
                    <a:pt x="1718" y="1659"/>
                  </a:lnTo>
                  <a:lnTo>
                    <a:pt x="1712" y="1659"/>
                  </a:lnTo>
                  <a:lnTo>
                    <a:pt x="1712" y="1660"/>
                  </a:lnTo>
                  <a:lnTo>
                    <a:pt x="1707" y="1664"/>
                  </a:lnTo>
                  <a:lnTo>
                    <a:pt x="1707" y="1667"/>
                  </a:lnTo>
                  <a:lnTo>
                    <a:pt x="1705" y="1667"/>
                  </a:lnTo>
                  <a:lnTo>
                    <a:pt x="1705" y="1664"/>
                  </a:lnTo>
                  <a:lnTo>
                    <a:pt x="1700" y="1664"/>
                  </a:lnTo>
                  <a:lnTo>
                    <a:pt x="1700" y="1666"/>
                  </a:lnTo>
                  <a:lnTo>
                    <a:pt x="1700" y="1666"/>
                  </a:lnTo>
                  <a:lnTo>
                    <a:pt x="1700" y="1666"/>
                  </a:lnTo>
                  <a:lnTo>
                    <a:pt x="1700" y="1664"/>
                  </a:lnTo>
                  <a:lnTo>
                    <a:pt x="1693" y="1664"/>
                  </a:lnTo>
                  <a:lnTo>
                    <a:pt x="1693" y="1667"/>
                  </a:lnTo>
                  <a:lnTo>
                    <a:pt x="1688" y="1667"/>
                  </a:lnTo>
                  <a:lnTo>
                    <a:pt x="1686" y="1664"/>
                  </a:lnTo>
                  <a:lnTo>
                    <a:pt x="1683" y="1662"/>
                  </a:lnTo>
                  <a:lnTo>
                    <a:pt x="1681" y="1659"/>
                  </a:lnTo>
                  <a:lnTo>
                    <a:pt x="1681" y="1655"/>
                  </a:lnTo>
                  <a:lnTo>
                    <a:pt x="1679" y="1655"/>
                  </a:lnTo>
                  <a:lnTo>
                    <a:pt x="1679" y="1652"/>
                  </a:lnTo>
                  <a:lnTo>
                    <a:pt x="1679" y="1652"/>
                  </a:lnTo>
                  <a:lnTo>
                    <a:pt x="1679" y="1650"/>
                  </a:lnTo>
                  <a:lnTo>
                    <a:pt x="1676" y="1650"/>
                  </a:lnTo>
                  <a:lnTo>
                    <a:pt x="1676" y="1652"/>
                  </a:lnTo>
                  <a:lnTo>
                    <a:pt x="1674" y="1653"/>
                  </a:lnTo>
                  <a:lnTo>
                    <a:pt x="1670" y="1655"/>
                  </a:lnTo>
                  <a:lnTo>
                    <a:pt x="1670" y="1655"/>
                  </a:lnTo>
                  <a:lnTo>
                    <a:pt x="1670" y="1659"/>
                  </a:lnTo>
                  <a:lnTo>
                    <a:pt x="1670" y="1659"/>
                  </a:lnTo>
                  <a:lnTo>
                    <a:pt x="1670" y="1669"/>
                  </a:lnTo>
                  <a:lnTo>
                    <a:pt x="1669" y="1669"/>
                  </a:lnTo>
                  <a:lnTo>
                    <a:pt x="1667" y="1673"/>
                  </a:lnTo>
                  <a:lnTo>
                    <a:pt x="1667" y="1673"/>
                  </a:lnTo>
                  <a:lnTo>
                    <a:pt x="1667" y="1673"/>
                  </a:lnTo>
                  <a:lnTo>
                    <a:pt x="1667" y="1673"/>
                  </a:lnTo>
                  <a:lnTo>
                    <a:pt x="1665" y="1673"/>
                  </a:lnTo>
                  <a:lnTo>
                    <a:pt x="1667" y="1669"/>
                  </a:lnTo>
                  <a:lnTo>
                    <a:pt x="1667" y="1669"/>
                  </a:lnTo>
                  <a:lnTo>
                    <a:pt x="1669" y="1666"/>
                  </a:lnTo>
                  <a:lnTo>
                    <a:pt x="1667" y="1660"/>
                  </a:lnTo>
                  <a:lnTo>
                    <a:pt x="1667" y="1657"/>
                  </a:lnTo>
                  <a:lnTo>
                    <a:pt x="1667" y="1653"/>
                  </a:lnTo>
                  <a:lnTo>
                    <a:pt x="1662" y="1653"/>
                  </a:lnTo>
                  <a:lnTo>
                    <a:pt x="1660" y="1655"/>
                  </a:lnTo>
                  <a:lnTo>
                    <a:pt x="1658" y="1655"/>
                  </a:lnTo>
                  <a:lnTo>
                    <a:pt x="1656" y="1657"/>
                  </a:lnTo>
                  <a:lnTo>
                    <a:pt x="1655" y="1657"/>
                  </a:lnTo>
                  <a:lnTo>
                    <a:pt x="1655" y="1659"/>
                  </a:lnTo>
                  <a:lnTo>
                    <a:pt x="1651" y="1659"/>
                  </a:lnTo>
                  <a:lnTo>
                    <a:pt x="1651" y="1659"/>
                  </a:lnTo>
                  <a:lnTo>
                    <a:pt x="1642" y="1660"/>
                  </a:lnTo>
                  <a:lnTo>
                    <a:pt x="1642" y="1660"/>
                  </a:lnTo>
                  <a:lnTo>
                    <a:pt x="1641" y="1660"/>
                  </a:lnTo>
                  <a:lnTo>
                    <a:pt x="1641" y="1662"/>
                  </a:lnTo>
                  <a:lnTo>
                    <a:pt x="1637" y="1664"/>
                  </a:lnTo>
                  <a:lnTo>
                    <a:pt x="1637" y="1667"/>
                  </a:lnTo>
                  <a:lnTo>
                    <a:pt x="1634" y="1669"/>
                  </a:lnTo>
                  <a:lnTo>
                    <a:pt x="1632" y="1673"/>
                  </a:lnTo>
                  <a:lnTo>
                    <a:pt x="1628" y="1673"/>
                  </a:lnTo>
                  <a:lnTo>
                    <a:pt x="1623" y="1673"/>
                  </a:lnTo>
                  <a:lnTo>
                    <a:pt x="1618" y="1673"/>
                  </a:lnTo>
                  <a:lnTo>
                    <a:pt x="1615" y="1673"/>
                  </a:lnTo>
                  <a:lnTo>
                    <a:pt x="1609" y="1673"/>
                  </a:lnTo>
                  <a:lnTo>
                    <a:pt x="1608" y="1674"/>
                  </a:lnTo>
                  <a:lnTo>
                    <a:pt x="1606" y="1674"/>
                  </a:lnTo>
                  <a:lnTo>
                    <a:pt x="1606" y="1673"/>
                  </a:lnTo>
                  <a:lnTo>
                    <a:pt x="1608" y="1673"/>
                  </a:lnTo>
                  <a:lnTo>
                    <a:pt x="1611" y="1671"/>
                  </a:lnTo>
                  <a:lnTo>
                    <a:pt x="1613" y="1671"/>
                  </a:lnTo>
                  <a:lnTo>
                    <a:pt x="1616" y="1671"/>
                  </a:lnTo>
                  <a:lnTo>
                    <a:pt x="1618" y="1673"/>
                  </a:lnTo>
                  <a:lnTo>
                    <a:pt x="1630" y="1673"/>
                  </a:lnTo>
                  <a:lnTo>
                    <a:pt x="1630" y="1671"/>
                  </a:lnTo>
                  <a:lnTo>
                    <a:pt x="1634" y="1667"/>
                  </a:lnTo>
                  <a:lnTo>
                    <a:pt x="1637" y="1666"/>
                  </a:lnTo>
                  <a:lnTo>
                    <a:pt x="1637" y="1662"/>
                  </a:lnTo>
                  <a:lnTo>
                    <a:pt x="1639" y="1660"/>
                  </a:lnTo>
                  <a:lnTo>
                    <a:pt x="1639" y="1660"/>
                  </a:lnTo>
                  <a:lnTo>
                    <a:pt x="1646" y="1659"/>
                  </a:lnTo>
                  <a:lnTo>
                    <a:pt x="1646" y="1659"/>
                  </a:lnTo>
                  <a:lnTo>
                    <a:pt x="1651" y="1659"/>
                  </a:lnTo>
                  <a:lnTo>
                    <a:pt x="1651" y="1657"/>
                  </a:lnTo>
                  <a:lnTo>
                    <a:pt x="1653" y="1657"/>
                  </a:lnTo>
                  <a:lnTo>
                    <a:pt x="1655" y="1655"/>
                  </a:lnTo>
                  <a:lnTo>
                    <a:pt x="1658" y="1653"/>
                  </a:lnTo>
                  <a:lnTo>
                    <a:pt x="1660" y="1653"/>
                  </a:lnTo>
                  <a:lnTo>
                    <a:pt x="1663" y="1652"/>
                  </a:lnTo>
                  <a:lnTo>
                    <a:pt x="1665" y="1650"/>
                  </a:lnTo>
                  <a:lnTo>
                    <a:pt x="1665" y="1648"/>
                  </a:lnTo>
                  <a:lnTo>
                    <a:pt x="1665" y="1645"/>
                  </a:lnTo>
                  <a:lnTo>
                    <a:pt x="1667" y="1643"/>
                  </a:lnTo>
                  <a:lnTo>
                    <a:pt x="1670" y="1641"/>
                  </a:lnTo>
                  <a:lnTo>
                    <a:pt x="1670" y="1638"/>
                  </a:lnTo>
                  <a:lnTo>
                    <a:pt x="1670" y="1638"/>
                  </a:lnTo>
                  <a:lnTo>
                    <a:pt x="1670" y="1636"/>
                  </a:lnTo>
                  <a:lnTo>
                    <a:pt x="1672" y="1636"/>
                  </a:lnTo>
                  <a:lnTo>
                    <a:pt x="1672" y="1632"/>
                  </a:lnTo>
                  <a:lnTo>
                    <a:pt x="1672" y="1632"/>
                  </a:lnTo>
                  <a:lnTo>
                    <a:pt x="1674" y="1631"/>
                  </a:lnTo>
                  <a:lnTo>
                    <a:pt x="1676" y="1631"/>
                  </a:lnTo>
                  <a:lnTo>
                    <a:pt x="1681" y="1622"/>
                  </a:lnTo>
                  <a:lnTo>
                    <a:pt x="1683" y="1622"/>
                  </a:lnTo>
                  <a:lnTo>
                    <a:pt x="1683" y="1625"/>
                  </a:lnTo>
                  <a:lnTo>
                    <a:pt x="1683" y="1625"/>
                  </a:lnTo>
                  <a:lnTo>
                    <a:pt x="1681" y="1627"/>
                  </a:lnTo>
                  <a:lnTo>
                    <a:pt x="1684" y="1632"/>
                  </a:lnTo>
                  <a:lnTo>
                    <a:pt x="1691" y="1631"/>
                  </a:lnTo>
                  <a:lnTo>
                    <a:pt x="1691" y="1631"/>
                  </a:lnTo>
                  <a:lnTo>
                    <a:pt x="1693" y="1631"/>
                  </a:lnTo>
                  <a:lnTo>
                    <a:pt x="1693" y="1629"/>
                  </a:lnTo>
                  <a:lnTo>
                    <a:pt x="1690" y="1627"/>
                  </a:lnTo>
                  <a:lnTo>
                    <a:pt x="1690" y="1622"/>
                  </a:lnTo>
                  <a:lnTo>
                    <a:pt x="1688" y="1622"/>
                  </a:lnTo>
                  <a:lnTo>
                    <a:pt x="1688" y="1620"/>
                  </a:lnTo>
                  <a:lnTo>
                    <a:pt x="1690" y="1622"/>
                  </a:lnTo>
                  <a:lnTo>
                    <a:pt x="1691" y="1622"/>
                  </a:lnTo>
                  <a:lnTo>
                    <a:pt x="1693" y="1622"/>
                  </a:lnTo>
                  <a:lnTo>
                    <a:pt x="1695" y="1613"/>
                  </a:lnTo>
                  <a:lnTo>
                    <a:pt x="1691" y="1613"/>
                  </a:lnTo>
                  <a:lnTo>
                    <a:pt x="1690" y="1613"/>
                  </a:lnTo>
                  <a:lnTo>
                    <a:pt x="1688" y="1615"/>
                  </a:lnTo>
                  <a:lnTo>
                    <a:pt x="1688" y="1615"/>
                  </a:lnTo>
                  <a:lnTo>
                    <a:pt x="1688" y="1618"/>
                  </a:lnTo>
                  <a:lnTo>
                    <a:pt x="1684" y="1618"/>
                  </a:lnTo>
                  <a:lnTo>
                    <a:pt x="1684" y="1617"/>
                  </a:lnTo>
                  <a:lnTo>
                    <a:pt x="1686" y="1615"/>
                  </a:lnTo>
                  <a:lnTo>
                    <a:pt x="1688" y="1613"/>
                  </a:lnTo>
                  <a:lnTo>
                    <a:pt x="1688" y="1610"/>
                  </a:lnTo>
                  <a:lnTo>
                    <a:pt x="1686" y="1608"/>
                  </a:lnTo>
                  <a:lnTo>
                    <a:pt x="1684" y="1608"/>
                  </a:lnTo>
                  <a:lnTo>
                    <a:pt x="1684" y="1606"/>
                  </a:lnTo>
                  <a:lnTo>
                    <a:pt x="1691" y="1605"/>
                  </a:lnTo>
                  <a:lnTo>
                    <a:pt x="1691" y="1603"/>
                  </a:lnTo>
                  <a:lnTo>
                    <a:pt x="1691" y="1603"/>
                  </a:lnTo>
                  <a:lnTo>
                    <a:pt x="1693" y="1601"/>
                  </a:lnTo>
                  <a:lnTo>
                    <a:pt x="1693" y="1598"/>
                  </a:lnTo>
                  <a:lnTo>
                    <a:pt x="1691" y="1596"/>
                  </a:lnTo>
                  <a:lnTo>
                    <a:pt x="1684" y="1596"/>
                  </a:lnTo>
                  <a:lnTo>
                    <a:pt x="1684" y="1598"/>
                  </a:lnTo>
                  <a:lnTo>
                    <a:pt x="1683" y="1598"/>
                  </a:lnTo>
                  <a:lnTo>
                    <a:pt x="1683" y="1596"/>
                  </a:lnTo>
                  <a:lnTo>
                    <a:pt x="1683" y="1596"/>
                  </a:lnTo>
                  <a:lnTo>
                    <a:pt x="1684" y="1596"/>
                  </a:lnTo>
                  <a:lnTo>
                    <a:pt x="1683" y="1585"/>
                  </a:lnTo>
                  <a:lnTo>
                    <a:pt x="1681" y="1584"/>
                  </a:lnTo>
                  <a:lnTo>
                    <a:pt x="1681" y="1582"/>
                  </a:lnTo>
                  <a:lnTo>
                    <a:pt x="1679" y="1582"/>
                  </a:lnTo>
                  <a:lnTo>
                    <a:pt x="1681" y="1573"/>
                  </a:lnTo>
                  <a:lnTo>
                    <a:pt x="1679" y="1573"/>
                  </a:lnTo>
                  <a:lnTo>
                    <a:pt x="1679" y="1571"/>
                  </a:lnTo>
                  <a:lnTo>
                    <a:pt x="1679" y="1571"/>
                  </a:lnTo>
                  <a:lnTo>
                    <a:pt x="1677" y="1566"/>
                  </a:lnTo>
                  <a:lnTo>
                    <a:pt x="1676" y="1566"/>
                  </a:lnTo>
                  <a:lnTo>
                    <a:pt x="1676" y="1561"/>
                  </a:lnTo>
                  <a:lnTo>
                    <a:pt x="1674" y="1561"/>
                  </a:lnTo>
                  <a:lnTo>
                    <a:pt x="1674" y="1556"/>
                  </a:lnTo>
                  <a:lnTo>
                    <a:pt x="1670" y="1556"/>
                  </a:lnTo>
                  <a:lnTo>
                    <a:pt x="1670" y="1554"/>
                  </a:lnTo>
                  <a:lnTo>
                    <a:pt x="1669" y="1552"/>
                  </a:lnTo>
                  <a:lnTo>
                    <a:pt x="1669" y="1549"/>
                  </a:lnTo>
                  <a:lnTo>
                    <a:pt x="1667" y="1547"/>
                  </a:lnTo>
                  <a:lnTo>
                    <a:pt x="1665" y="1547"/>
                  </a:lnTo>
                  <a:lnTo>
                    <a:pt x="1663" y="1547"/>
                  </a:lnTo>
                  <a:lnTo>
                    <a:pt x="1662" y="1545"/>
                  </a:lnTo>
                  <a:lnTo>
                    <a:pt x="1660" y="1543"/>
                  </a:lnTo>
                  <a:lnTo>
                    <a:pt x="1660" y="1542"/>
                  </a:lnTo>
                  <a:lnTo>
                    <a:pt x="1658" y="1542"/>
                  </a:lnTo>
                  <a:lnTo>
                    <a:pt x="1658" y="1538"/>
                  </a:lnTo>
                  <a:lnTo>
                    <a:pt x="1656" y="1538"/>
                  </a:lnTo>
                  <a:lnTo>
                    <a:pt x="1656" y="1536"/>
                  </a:lnTo>
                  <a:lnTo>
                    <a:pt x="1655" y="1536"/>
                  </a:lnTo>
                  <a:lnTo>
                    <a:pt x="1655" y="1533"/>
                  </a:lnTo>
                  <a:lnTo>
                    <a:pt x="1655" y="1533"/>
                  </a:lnTo>
                  <a:lnTo>
                    <a:pt x="1651" y="1531"/>
                  </a:lnTo>
                  <a:lnTo>
                    <a:pt x="1649" y="1529"/>
                  </a:lnTo>
                  <a:lnTo>
                    <a:pt x="1646" y="1529"/>
                  </a:lnTo>
                  <a:lnTo>
                    <a:pt x="1642" y="1528"/>
                  </a:lnTo>
                  <a:lnTo>
                    <a:pt x="1642" y="1526"/>
                  </a:lnTo>
                  <a:lnTo>
                    <a:pt x="1641" y="1526"/>
                  </a:lnTo>
                  <a:lnTo>
                    <a:pt x="1641" y="1526"/>
                  </a:lnTo>
                  <a:lnTo>
                    <a:pt x="1639" y="1524"/>
                  </a:lnTo>
                  <a:lnTo>
                    <a:pt x="1637" y="1526"/>
                  </a:lnTo>
                  <a:lnTo>
                    <a:pt x="1635" y="1526"/>
                  </a:lnTo>
                  <a:lnTo>
                    <a:pt x="1634" y="1526"/>
                  </a:lnTo>
                  <a:lnTo>
                    <a:pt x="1634" y="1526"/>
                  </a:lnTo>
                  <a:lnTo>
                    <a:pt x="1632" y="1522"/>
                  </a:lnTo>
                  <a:lnTo>
                    <a:pt x="1630" y="1522"/>
                  </a:lnTo>
                  <a:lnTo>
                    <a:pt x="1630" y="1526"/>
                  </a:lnTo>
                  <a:lnTo>
                    <a:pt x="1630" y="1526"/>
                  </a:lnTo>
                  <a:lnTo>
                    <a:pt x="1630" y="1521"/>
                  </a:lnTo>
                  <a:lnTo>
                    <a:pt x="1627" y="1521"/>
                  </a:lnTo>
                  <a:lnTo>
                    <a:pt x="1625" y="1519"/>
                  </a:lnTo>
                  <a:lnTo>
                    <a:pt x="1623" y="1519"/>
                  </a:lnTo>
                  <a:lnTo>
                    <a:pt x="1620" y="1517"/>
                  </a:lnTo>
                  <a:lnTo>
                    <a:pt x="1620" y="1519"/>
                  </a:lnTo>
                  <a:lnTo>
                    <a:pt x="1616" y="1519"/>
                  </a:lnTo>
                  <a:lnTo>
                    <a:pt x="1616" y="1521"/>
                  </a:lnTo>
                  <a:lnTo>
                    <a:pt x="1606" y="1522"/>
                  </a:lnTo>
                  <a:lnTo>
                    <a:pt x="1606" y="1521"/>
                  </a:lnTo>
                  <a:lnTo>
                    <a:pt x="1601" y="1521"/>
                  </a:lnTo>
                  <a:lnTo>
                    <a:pt x="1601" y="1519"/>
                  </a:lnTo>
                  <a:lnTo>
                    <a:pt x="1601" y="1521"/>
                  </a:lnTo>
                  <a:lnTo>
                    <a:pt x="1599" y="1521"/>
                  </a:lnTo>
                  <a:lnTo>
                    <a:pt x="1599" y="1521"/>
                  </a:lnTo>
                  <a:lnTo>
                    <a:pt x="1597" y="1521"/>
                  </a:lnTo>
                  <a:lnTo>
                    <a:pt x="1595" y="1521"/>
                  </a:lnTo>
                  <a:lnTo>
                    <a:pt x="1595" y="1519"/>
                  </a:lnTo>
                  <a:lnTo>
                    <a:pt x="1594" y="1522"/>
                  </a:lnTo>
                  <a:lnTo>
                    <a:pt x="1594" y="1526"/>
                  </a:lnTo>
                  <a:lnTo>
                    <a:pt x="1592" y="1526"/>
                  </a:lnTo>
                  <a:lnTo>
                    <a:pt x="1590" y="1517"/>
                  </a:lnTo>
                  <a:lnTo>
                    <a:pt x="1588" y="1515"/>
                  </a:lnTo>
                  <a:lnTo>
                    <a:pt x="1587" y="1514"/>
                  </a:lnTo>
                  <a:lnTo>
                    <a:pt x="1581" y="1512"/>
                  </a:lnTo>
                  <a:lnTo>
                    <a:pt x="1581" y="1510"/>
                  </a:lnTo>
                  <a:lnTo>
                    <a:pt x="1580" y="1510"/>
                  </a:lnTo>
                  <a:lnTo>
                    <a:pt x="1578" y="1508"/>
                  </a:lnTo>
                  <a:lnTo>
                    <a:pt x="1576" y="1508"/>
                  </a:lnTo>
                  <a:lnTo>
                    <a:pt x="1576" y="1508"/>
                  </a:lnTo>
                  <a:lnTo>
                    <a:pt x="1573" y="1508"/>
                  </a:lnTo>
                  <a:lnTo>
                    <a:pt x="1573" y="1507"/>
                  </a:lnTo>
                  <a:lnTo>
                    <a:pt x="1573" y="1507"/>
                  </a:lnTo>
                  <a:lnTo>
                    <a:pt x="1571" y="1507"/>
                  </a:lnTo>
                  <a:lnTo>
                    <a:pt x="1569" y="1510"/>
                  </a:lnTo>
                  <a:lnTo>
                    <a:pt x="1569" y="1512"/>
                  </a:lnTo>
                  <a:lnTo>
                    <a:pt x="1567" y="1515"/>
                  </a:lnTo>
                  <a:lnTo>
                    <a:pt x="1567" y="1519"/>
                  </a:lnTo>
                  <a:lnTo>
                    <a:pt x="1567" y="1519"/>
                  </a:lnTo>
                  <a:lnTo>
                    <a:pt x="1567" y="1517"/>
                  </a:lnTo>
                  <a:lnTo>
                    <a:pt x="1566" y="1517"/>
                  </a:lnTo>
                  <a:lnTo>
                    <a:pt x="1566" y="1515"/>
                  </a:lnTo>
                  <a:lnTo>
                    <a:pt x="1566" y="1515"/>
                  </a:lnTo>
                  <a:lnTo>
                    <a:pt x="1564" y="1517"/>
                  </a:lnTo>
                  <a:lnTo>
                    <a:pt x="1564" y="1517"/>
                  </a:lnTo>
                  <a:lnTo>
                    <a:pt x="1564" y="1519"/>
                  </a:lnTo>
                  <a:lnTo>
                    <a:pt x="1562" y="1519"/>
                  </a:lnTo>
                  <a:lnTo>
                    <a:pt x="1562" y="1512"/>
                  </a:lnTo>
                  <a:lnTo>
                    <a:pt x="1564" y="1512"/>
                  </a:lnTo>
                  <a:lnTo>
                    <a:pt x="1564" y="1510"/>
                  </a:lnTo>
                  <a:lnTo>
                    <a:pt x="1566" y="1510"/>
                  </a:lnTo>
                  <a:lnTo>
                    <a:pt x="1567" y="1507"/>
                  </a:lnTo>
                  <a:lnTo>
                    <a:pt x="1569" y="1503"/>
                  </a:lnTo>
                  <a:lnTo>
                    <a:pt x="1569" y="1496"/>
                  </a:lnTo>
                  <a:lnTo>
                    <a:pt x="1567" y="1495"/>
                  </a:lnTo>
                  <a:lnTo>
                    <a:pt x="1566" y="1495"/>
                  </a:lnTo>
                  <a:lnTo>
                    <a:pt x="1564" y="1495"/>
                  </a:lnTo>
                  <a:lnTo>
                    <a:pt x="1564" y="1493"/>
                  </a:lnTo>
                  <a:lnTo>
                    <a:pt x="1562" y="1493"/>
                  </a:lnTo>
                  <a:lnTo>
                    <a:pt x="1562" y="1489"/>
                  </a:lnTo>
                  <a:lnTo>
                    <a:pt x="1562" y="1489"/>
                  </a:lnTo>
                  <a:lnTo>
                    <a:pt x="1559" y="1488"/>
                  </a:lnTo>
                  <a:lnTo>
                    <a:pt x="1557" y="1486"/>
                  </a:lnTo>
                  <a:lnTo>
                    <a:pt x="1555" y="1486"/>
                  </a:lnTo>
                  <a:lnTo>
                    <a:pt x="1555" y="1486"/>
                  </a:lnTo>
                  <a:lnTo>
                    <a:pt x="1555" y="1484"/>
                  </a:lnTo>
                  <a:lnTo>
                    <a:pt x="1553" y="1484"/>
                  </a:lnTo>
                  <a:lnTo>
                    <a:pt x="1552" y="1482"/>
                  </a:lnTo>
                  <a:lnTo>
                    <a:pt x="1552" y="1482"/>
                  </a:lnTo>
                  <a:lnTo>
                    <a:pt x="1552" y="1481"/>
                  </a:lnTo>
                  <a:lnTo>
                    <a:pt x="1552" y="1481"/>
                  </a:lnTo>
                  <a:lnTo>
                    <a:pt x="1550" y="1481"/>
                  </a:lnTo>
                  <a:lnTo>
                    <a:pt x="1548" y="1481"/>
                  </a:lnTo>
                  <a:lnTo>
                    <a:pt x="1546" y="1481"/>
                  </a:lnTo>
                  <a:lnTo>
                    <a:pt x="1546" y="1481"/>
                  </a:lnTo>
                  <a:lnTo>
                    <a:pt x="1545" y="1481"/>
                  </a:lnTo>
                  <a:lnTo>
                    <a:pt x="1543" y="1477"/>
                  </a:lnTo>
                  <a:lnTo>
                    <a:pt x="1538" y="1477"/>
                  </a:lnTo>
                  <a:lnTo>
                    <a:pt x="1538" y="1481"/>
                  </a:lnTo>
                  <a:lnTo>
                    <a:pt x="1529" y="1479"/>
                  </a:lnTo>
                  <a:lnTo>
                    <a:pt x="1529" y="1481"/>
                  </a:lnTo>
                  <a:lnTo>
                    <a:pt x="1527" y="1481"/>
                  </a:lnTo>
                  <a:lnTo>
                    <a:pt x="1527" y="1481"/>
                  </a:lnTo>
                  <a:lnTo>
                    <a:pt x="1520" y="1481"/>
                  </a:lnTo>
                  <a:lnTo>
                    <a:pt x="1519" y="1482"/>
                  </a:lnTo>
                  <a:lnTo>
                    <a:pt x="1515" y="1484"/>
                  </a:lnTo>
                  <a:lnTo>
                    <a:pt x="1513" y="1486"/>
                  </a:lnTo>
                  <a:lnTo>
                    <a:pt x="1512" y="1486"/>
                  </a:lnTo>
                  <a:lnTo>
                    <a:pt x="1513" y="1484"/>
                  </a:lnTo>
                  <a:lnTo>
                    <a:pt x="1515" y="1482"/>
                  </a:lnTo>
                  <a:lnTo>
                    <a:pt x="1515" y="1479"/>
                  </a:lnTo>
                  <a:lnTo>
                    <a:pt x="1517" y="1479"/>
                  </a:lnTo>
                  <a:lnTo>
                    <a:pt x="1517" y="1477"/>
                  </a:lnTo>
                  <a:lnTo>
                    <a:pt x="1529" y="1477"/>
                  </a:lnTo>
                  <a:lnTo>
                    <a:pt x="1529" y="1477"/>
                  </a:lnTo>
                  <a:lnTo>
                    <a:pt x="1529" y="1477"/>
                  </a:lnTo>
                  <a:lnTo>
                    <a:pt x="1529" y="1477"/>
                  </a:lnTo>
                  <a:lnTo>
                    <a:pt x="1531" y="1475"/>
                  </a:lnTo>
                  <a:lnTo>
                    <a:pt x="1531" y="1475"/>
                  </a:lnTo>
                  <a:lnTo>
                    <a:pt x="1531" y="1468"/>
                  </a:lnTo>
                  <a:lnTo>
                    <a:pt x="1532" y="1468"/>
                  </a:lnTo>
                  <a:lnTo>
                    <a:pt x="1532" y="1467"/>
                  </a:lnTo>
                  <a:lnTo>
                    <a:pt x="1534" y="1467"/>
                  </a:lnTo>
                  <a:lnTo>
                    <a:pt x="1534" y="1465"/>
                  </a:lnTo>
                  <a:lnTo>
                    <a:pt x="1534" y="1461"/>
                  </a:lnTo>
                  <a:lnTo>
                    <a:pt x="1534" y="1461"/>
                  </a:lnTo>
                  <a:lnTo>
                    <a:pt x="1532" y="1460"/>
                  </a:lnTo>
                  <a:lnTo>
                    <a:pt x="1526" y="1460"/>
                  </a:lnTo>
                  <a:lnTo>
                    <a:pt x="1527" y="1461"/>
                  </a:lnTo>
                  <a:lnTo>
                    <a:pt x="1524" y="1460"/>
                  </a:lnTo>
                  <a:lnTo>
                    <a:pt x="1522" y="1458"/>
                  </a:lnTo>
                  <a:lnTo>
                    <a:pt x="1520" y="1456"/>
                  </a:lnTo>
                  <a:lnTo>
                    <a:pt x="1520" y="1456"/>
                  </a:lnTo>
                  <a:lnTo>
                    <a:pt x="1517" y="1456"/>
                  </a:lnTo>
                  <a:lnTo>
                    <a:pt x="1517" y="1458"/>
                  </a:lnTo>
                  <a:lnTo>
                    <a:pt x="1513" y="1460"/>
                  </a:lnTo>
                  <a:lnTo>
                    <a:pt x="1513" y="1454"/>
                  </a:lnTo>
                  <a:lnTo>
                    <a:pt x="1512" y="1454"/>
                  </a:lnTo>
                  <a:lnTo>
                    <a:pt x="1510" y="1453"/>
                  </a:lnTo>
                  <a:lnTo>
                    <a:pt x="1510" y="1451"/>
                  </a:lnTo>
                  <a:lnTo>
                    <a:pt x="1508" y="1447"/>
                  </a:lnTo>
                  <a:lnTo>
                    <a:pt x="1517" y="1447"/>
                  </a:lnTo>
                  <a:lnTo>
                    <a:pt x="1517" y="1446"/>
                  </a:lnTo>
                  <a:lnTo>
                    <a:pt x="1517" y="1446"/>
                  </a:lnTo>
                  <a:lnTo>
                    <a:pt x="1517" y="1446"/>
                  </a:lnTo>
                  <a:lnTo>
                    <a:pt x="1517" y="1444"/>
                  </a:lnTo>
                  <a:lnTo>
                    <a:pt x="1517" y="1444"/>
                  </a:lnTo>
                  <a:lnTo>
                    <a:pt x="1517" y="1444"/>
                  </a:lnTo>
                  <a:lnTo>
                    <a:pt x="1517" y="1442"/>
                  </a:lnTo>
                  <a:lnTo>
                    <a:pt x="1513" y="1442"/>
                  </a:lnTo>
                  <a:lnTo>
                    <a:pt x="1508" y="1442"/>
                  </a:lnTo>
                  <a:lnTo>
                    <a:pt x="1506" y="1444"/>
                  </a:lnTo>
                  <a:lnTo>
                    <a:pt x="1496" y="1444"/>
                  </a:lnTo>
                  <a:lnTo>
                    <a:pt x="1496" y="1446"/>
                  </a:lnTo>
                  <a:lnTo>
                    <a:pt x="1498" y="1446"/>
                  </a:lnTo>
                  <a:lnTo>
                    <a:pt x="1499" y="1446"/>
                  </a:lnTo>
                  <a:lnTo>
                    <a:pt x="1499" y="1447"/>
                  </a:lnTo>
                  <a:lnTo>
                    <a:pt x="1496" y="1447"/>
                  </a:lnTo>
                  <a:lnTo>
                    <a:pt x="1494" y="1447"/>
                  </a:lnTo>
                  <a:lnTo>
                    <a:pt x="1492" y="1446"/>
                  </a:lnTo>
                  <a:lnTo>
                    <a:pt x="1491" y="1446"/>
                  </a:lnTo>
                  <a:lnTo>
                    <a:pt x="1491" y="1447"/>
                  </a:lnTo>
                  <a:lnTo>
                    <a:pt x="1489" y="1447"/>
                  </a:lnTo>
                  <a:lnTo>
                    <a:pt x="1489" y="1447"/>
                  </a:lnTo>
                  <a:lnTo>
                    <a:pt x="1487" y="1449"/>
                  </a:lnTo>
                  <a:lnTo>
                    <a:pt x="1485" y="1449"/>
                  </a:lnTo>
                  <a:lnTo>
                    <a:pt x="1484" y="1449"/>
                  </a:lnTo>
                  <a:lnTo>
                    <a:pt x="1484" y="1451"/>
                  </a:lnTo>
                  <a:lnTo>
                    <a:pt x="1468" y="1453"/>
                  </a:lnTo>
                  <a:lnTo>
                    <a:pt x="1468" y="1451"/>
                  </a:lnTo>
                  <a:lnTo>
                    <a:pt x="1461" y="1451"/>
                  </a:lnTo>
                  <a:lnTo>
                    <a:pt x="1461" y="1444"/>
                  </a:lnTo>
                  <a:lnTo>
                    <a:pt x="1442" y="1444"/>
                  </a:lnTo>
                  <a:lnTo>
                    <a:pt x="1433" y="1447"/>
                  </a:lnTo>
                  <a:lnTo>
                    <a:pt x="1431" y="1446"/>
                  </a:lnTo>
                  <a:lnTo>
                    <a:pt x="1430" y="1446"/>
                  </a:lnTo>
                  <a:lnTo>
                    <a:pt x="1430" y="1444"/>
                  </a:lnTo>
                  <a:lnTo>
                    <a:pt x="1430" y="1442"/>
                  </a:lnTo>
                  <a:lnTo>
                    <a:pt x="1431" y="1442"/>
                  </a:lnTo>
                  <a:lnTo>
                    <a:pt x="1433" y="1439"/>
                  </a:lnTo>
                  <a:lnTo>
                    <a:pt x="1430" y="1439"/>
                  </a:lnTo>
                  <a:lnTo>
                    <a:pt x="1430" y="1437"/>
                  </a:lnTo>
                  <a:lnTo>
                    <a:pt x="1430" y="1437"/>
                  </a:lnTo>
                  <a:lnTo>
                    <a:pt x="1430" y="1435"/>
                  </a:lnTo>
                  <a:lnTo>
                    <a:pt x="1430" y="1435"/>
                  </a:lnTo>
                  <a:lnTo>
                    <a:pt x="1428" y="1433"/>
                  </a:lnTo>
                  <a:lnTo>
                    <a:pt x="1428" y="1433"/>
                  </a:lnTo>
                  <a:lnTo>
                    <a:pt x="1426" y="1433"/>
                  </a:lnTo>
                  <a:lnTo>
                    <a:pt x="1426" y="1433"/>
                  </a:lnTo>
                  <a:lnTo>
                    <a:pt x="1424" y="1433"/>
                  </a:lnTo>
                  <a:lnTo>
                    <a:pt x="1423" y="1430"/>
                  </a:lnTo>
                  <a:lnTo>
                    <a:pt x="1419" y="1428"/>
                  </a:lnTo>
                  <a:lnTo>
                    <a:pt x="1416" y="1428"/>
                  </a:lnTo>
                  <a:lnTo>
                    <a:pt x="1414" y="1428"/>
                  </a:lnTo>
                  <a:lnTo>
                    <a:pt x="1410" y="1426"/>
                  </a:lnTo>
                  <a:lnTo>
                    <a:pt x="1409" y="1425"/>
                  </a:lnTo>
                  <a:lnTo>
                    <a:pt x="1407" y="1423"/>
                  </a:lnTo>
                  <a:lnTo>
                    <a:pt x="1407" y="1421"/>
                  </a:lnTo>
                  <a:lnTo>
                    <a:pt x="1405" y="1419"/>
                  </a:lnTo>
                  <a:lnTo>
                    <a:pt x="1405" y="1419"/>
                  </a:lnTo>
                  <a:lnTo>
                    <a:pt x="1405" y="1418"/>
                  </a:lnTo>
                  <a:lnTo>
                    <a:pt x="1403" y="1418"/>
                  </a:lnTo>
                  <a:lnTo>
                    <a:pt x="1402" y="1419"/>
                  </a:lnTo>
                  <a:lnTo>
                    <a:pt x="1400" y="1421"/>
                  </a:lnTo>
                  <a:lnTo>
                    <a:pt x="1400" y="1423"/>
                  </a:lnTo>
                  <a:lnTo>
                    <a:pt x="1400" y="1425"/>
                  </a:lnTo>
                  <a:lnTo>
                    <a:pt x="1402" y="1426"/>
                  </a:lnTo>
                  <a:lnTo>
                    <a:pt x="1403" y="1426"/>
                  </a:lnTo>
                  <a:lnTo>
                    <a:pt x="1403" y="1426"/>
                  </a:lnTo>
                  <a:lnTo>
                    <a:pt x="1407" y="1426"/>
                  </a:lnTo>
                  <a:lnTo>
                    <a:pt x="1407" y="1428"/>
                  </a:lnTo>
                  <a:lnTo>
                    <a:pt x="1409" y="1430"/>
                  </a:lnTo>
                  <a:lnTo>
                    <a:pt x="1409" y="1432"/>
                  </a:lnTo>
                  <a:lnTo>
                    <a:pt x="1403" y="1432"/>
                  </a:lnTo>
                  <a:lnTo>
                    <a:pt x="1400" y="1433"/>
                  </a:lnTo>
                  <a:lnTo>
                    <a:pt x="1395" y="1435"/>
                  </a:lnTo>
                  <a:lnTo>
                    <a:pt x="1391" y="1435"/>
                  </a:lnTo>
                  <a:lnTo>
                    <a:pt x="1388" y="1437"/>
                  </a:lnTo>
                  <a:lnTo>
                    <a:pt x="1388" y="1444"/>
                  </a:lnTo>
                  <a:lnTo>
                    <a:pt x="1386" y="1444"/>
                  </a:lnTo>
                  <a:lnTo>
                    <a:pt x="1386" y="1447"/>
                  </a:lnTo>
                  <a:lnTo>
                    <a:pt x="1386" y="1449"/>
                  </a:lnTo>
                  <a:lnTo>
                    <a:pt x="1388" y="1449"/>
                  </a:lnTo>
                  <a:lnTo>
                    <a:pt x="1389" y="1451"/>
                  </a:lnTo>
                  <a:lnTo>
                    <a:pt x="1391" y="1451"/>
                  </a:lnTo>
                  <a:lnTo>
                    <a:pt x="1391" y="1453"/>
                  </a:lnTo>
                  <a:lnTo>
                    <a:pt x="1391" y="1453"/>
                  </a:lnTo>
                  <a:lnTo>
                    <a:pt x="1391" y="1454"/>
                  </a:lnTo>
                  <a:lnTo>
                    <a:pt x="1393" y="1454"/>
                  </a:lnTo>
                  <a:lnTo>
                    <a:pt x="1391" y="1460"/>
                  </a:lnTo>
                  <a:lnTo>
                    <a:pt x="1393" y="1460"/>
                  </a:lnTo>
                  <a:lnTo>
                    <a:pt x="1393" y="1468"/>
                  </a:lnTo>
                  <a:lnTo>
                    <a:pt x="1391" y="1468"/>
                  </a:lnTo>
                  <a:lnTo>
                    <a:pt x="1389" y="1470"/>
                  </a:lnTo>
                  <a:lnTo>
                    <a:pt x="1388" y="1470"/>
                  </a:lnTo>
                  <a:lnTo>
                    <a:pt x="1384" y="1472"/>
                  </a:lnTo>
                  <a:lnTo>
                    <a:pt x="1384" y="1474"/>
                  </a:lnTo>
                  <a:lnTo>
                    <a:pt x="1382" y="1474"/>
                  </a:lnTo>
                  <a:lnTo>
                    <a:pt x="1382" y="1468"/>
                  </a:lnTo>
                  <a:lnTo>
                    <a:pt x="1381" y="1468"/>
                  </a:lnTo>
                  <a:lnTo>
                    <a:pt x="1379" y="1467"/>
                  </a:lnTo>
                  <a:lnTo>
                    <a:pt x="1379" y="1465"/>
                  </a:lnTo>
                  <a:lnTo>
                    <a:pt x="1379" y="1465"/>
                  </a:lnTo>
                  <a:lnTo>
                    <a:pt x="1379" y="1461"/>
                  </a:lnTo>
                  <a:lnTo>
                    <a:pt x="1375" y="1461"/>
                  </a:lnTo>
                  <a:lnTo>
                    <a:pt x="1375" y="1460"/>
                  </a:lnTo>
                  <a:lnTo>
                    <a:pt x="1377" y="1460"/>
                  </a:lnTo>
                  <a:lnTo>
                    <a:pt x="1377" y="1458"/>
                  </a:lnTo>
                  <a:lnTo>
                    <a:pt x="1377" y="1458"/>
                  </a:lnTo>
                  <a:lnTo>
                    <a:pt x="1375" y="1456"/>
                  </a:lnTo>
                  <a:lnTo>
                    <a:pt x="1375" y="1454"/>
                  </a:lnTo>
                  <a:lnTo>
                    <a:pt x="1377" y="1451"/>
                  </a:lnTo>
                  <a:lnTo>
                    <a:pt x="1379" y="1449"/>
                  </a:lnTo>
                  <a:lnTo>
                    <a:pt x="1381" y="1447"/>
                  </a:lnTo>
                  <a:lnTo>
                    <a:pt x="1384" y="1447"/>
                  </a:lnTo>
                  <a:lnTo>
                    <a:pt x="1384" y="1444"/>
                  </a:lnTo>
                  <a:lnTo>
                    <a:pt x="1382" y="1442"/>
                  </a:lnTo>
                  <a:lnTo>
                    <a:pt x="1381" y="1442"/>
                  </a:lnTo>
                  <a:lnTo>
                    <a:pt x="1381" y="1439"/>
                  </a:lnTo>
                  <a:lnTo>
                    <a:pt x="1381" y="1439"/>
                  </a:lnTo>
                  <a:lnTo>
                    <a:pt x="1382" y="1437"/>
                  </a:lnTo>
                  <a:lnTo>
                    <a:pt x="1381" y="1437"/>
                  </a:lnTo>
                  <a:lnTo>
                    <a:pt x="1381" y="1435"/>
                  </a:lnTo>
                  <a:lnTo>
                    <a:pt x="1379" y="1435"/>
                  </a:lnTo>
                  <a:lnTo>
                    <a:pt x="1375" y="1435"/>
                  </a:lnTo>
                  <a:lnTo>
                    <a:pt x="1375" y="1432"/>
                  </a:lnTo>
                  <a:lnTo>
                    <a:pt x="1377" y="1430"/>
                  </a:lnTo>
                  <a:lnTo>
                    <a:pt x="1379" y="1428"/>
                  </a:lnTo>
                  <a:lnTo>
                    <a:pt x="1381" y="1426"/>
                  </a:lnTo>
                  <a:lnTo>
                    <a:pt x="1382" y="1426"/>
                  </a:lnTo>
                  <a:lnTo>
                    <a:pt x="1382" y="1423"/>
                  </a:lnTo>
                  <a:lnTo>
                    <a:pt x="1386" y="1423"/>
                  </a:lnTo>
                  <a:lnTo>
                    <a:pt x="1386" y="1423"/>
                  </a:lnTo>
                  <a:lnTo>
                    <a:pt x="1388" y="1421"/>
                  </a:lnTo>
                  <a:lnTo>
                    <a:pt x="1388" y="1418"/>
                  </a:lnTo>
                  <a:lnTo>
                    <a:pt x="1386" y="1418"/>
                  </a:lnTo>
                  <a:lnTo>
                    <a:pt x="1386" y="1418"/>
                  </a:lnTo>
                  <a:lnTo>
                    <a:pt x="1384" y="1416"/>
                  </a:lnTo>
                  <a:lnTo>
                    <a:pt x="1384" y="1414"/>
                  </a:lnTo>
                  <a:lnTo>
                    <a:pt x="1382" y="1414"/>
                  </a:lnTo>
                  <a:lnTo>
                    <a:pt x="1382" y="1414"/>
                  </a:lnTo>
                  <a:lnTo>
                    <a:pt x="1381" y="1414"/>
                  </a:lnTo>
                  <a:lnTo>
                    <a:pt x="1381" y="1414"/>
                  </a:lnTo>
                  <a:lnTo>
                    <a:pt x="1377" y="1414"/>
                  </a:lnTo>
                  <a:lnTo>
                    <a:pt x="1375" y="1418"/>
                  </a:lnTo>
                  <a:lnTo>
                    <a:pt x="1374" y="1418"/>
                  </a:lnTo>
                  <a:lnTo>
                    <a:pt x="1374" y="1421"/>
                  </a:lnTo>
                  <a:lnTo>
                    <a:pt x="1372" y="1421"/>
                  </a:lnTo>
                  <a:lnTo>
                    <a:pt x="1372" y="1423"/>
                  </a:lnTo>
                  <a:lnTo>
                    <a:pt x="1372" y="1425"/>
                  </a:lnTo>
                  <a:lnTo>
                    <a:pt x="1370" y="1425"/>
                  </a:lnTo>
                  <a:lnTo>
                    <a:pt x="1370" y="1425"/>
                  </a:lnTo>
                  <a:lnTo>
                    <a:pt x="1370" y="1426"/>
                  </a:lnTo>
                  <a:lnTo>
                    <a:pt x="1367" y="1426"/>
                  </a:lnTo>
                  <a:lnTo>
                    <a:pt x="1367" y="1426"/>
                  </a:lnTo>
                  <a:lnTo>
                    <a:pt x="1365" y="1426"/>
                  </a:lnTo>
                  <a:lnTo>
                    <a:pt x="1365" y="1428"/>
                  </a:lnTo>
                  <a:lnTo>
                    <a:pt x="1361" y="1428"/>
                  </a:lnTo>
                  <a:lnTo>
                    <a:pt x="1361" y="1430"/>
                  </a:lnTo>
                  <a:lnTo>
                    <a:pt x="1360" y="1430"/>
                  </a:lnTo>
                  <a:lnTo>
                    <a:pt x="1358" y="1433"/>
                  </a:lnTo>
                  <a:lnTo>
                    <a:pt x="1353" y="1435"/>
                  </a:lnTo>
                  <a:lnTo>
                    <a:pt x="1347" y="1437"/>
                  </a:lnTo>
                  <a:lnTo>
                    <a:pt x="1342" y="1437"/>
                  </a:lnTo>
                  <a:lnTo>
                    <a:pt x="1340" y="1439"/>
                  </a:lnTo>
                  <a:lnTo>
                    <a:pt x="1340" y="1442"/>
                  </a:lnTo>
                  <a:lnTo>
                    <a:pt x="1339" y="1444"/>
                  </a:lnTo>
                  <a:lnTo>
                    <a:pt x="1339" y="1444"/>
                  </a:lnTo>
                  <a:lnTo>
                    <a:pt x="1337" y="1442"/>
                  </a:lnTo>
                  <a:lnTo>
                    <a:pt x="1334" y="1442"/>
                  </a:lnTo>
                  <a:lnTo>
                    <a:pt x="1334" y="1442"/>
                  </a:lnTo>
                  <a:lnTo>
                    <a:pt x="1330" y="1444"/>
                  </a:lnTo>
                  <a:lnTo>
                    <a:pt x="1330" y="1444"/>
                  </a:lnTo>
                  <a:lnTo>
                    <a:pt x="1328" y="1446"/>
                  </a:lnTo>
                  <a:lnTo>
                    <a:pt x="1328" y="1447"/>
                  </a:lnTo>
                  <a:lnTo>
                    <a:pt x="1327" y="1451"/>
                  </a:lnTo>
                  <a:lnTo>
                    <a:pt x="1327" y="1456"/>
                  </a:lnTo>
                  <a:lnTo>
                    <a:pt x="1328" y="1460"/>
                  </a:lnTo>
                  <a:lnTo>
                    <a:pt x="1325" y="1461"/>
                  </a:lnTo>
                  <a:lnTo>
                    <a:pt x="1323" y="1461"/>
                  </a:lnTo>
                  <a:lnTo>
                    <a:pt x="1321" y="1463"/>
                  </a:lnTo>
                  <a:lnTo>
                    <a:pt x="1323" y="1468"/>
                  </a:lnTo>
                  <a:lnTo>
                    <a:pt x="1321" y="1468"/>
                  </a:lnTo>
                  <a:lnTo>
                    <a:pt x="1321" y="1470"/>
                  </a:lnTo>
                  <a:lnTo>
                    <a:pt x="1318" y="1468"/>
                  </a:lnTo>
                  <a:lnTo>
                    <a:pt x="1313" y="1481"/>
                  </a:lnTo>
                  <a:lnTo>
                    <a:pt x="1313" y="1482"/>
                  </a:lnTo>
                  <a:lnTo>
                    <a:pt x="1313" y="1484"/>
                  </a:lnTo>
                  <a:lnTo>
                    <a:pt x="1313" y="1484"/>
                  </a:lnTo>
                  <a:lnTo>
                    <a:pt x="1313" y="1484"/>
                  </a:lnTo>
                  <a:lnTo>
                    <a:pt x="1311" y="1493"/>
                  </a:lnTo>
                  <a:lnTo>
                    <a:pt x="1307" y="1493"/>
                  </a:lnTo>
                  <a:lnTo>
                    <a:pt x="1307" y="1493"/>
                  </a:lnTo>
                  <a:lnTo>
                    <a:pt x="1304" y="1489"/>
                  </a:lnTo>
                  <a:lnTo>
                    <a:pt x="1304" y="1484"/>
                  </a:lnTo>
                  <a:lnTo>
                    <a:pt x="1293" y="1479"/>
                  </a:lnTo>
                  <a:lnTo>
                    <a:pt x="1293" y="1475"/>
                  </a:lnTo>
                  <a:lnTo>
                    <a:pt x="1290" y="1474"/>
                  </a:lnTo>
                  <a:lnTo>
                    <a:pt x="1288" y="1472"/>
                  </a:lnTo>
                  <a:lnTo>
                    <a:pt x="1286" y="1470"/>
                  </a:lnTo>
                  <a:lnTo>
                    <a:pt x="1285" y="1463"/>
                  </a:lnTo>
                  <a:lnTo>
                    <a:pt x="1276" y="1461"/>
                  </a:lnTo>
                  <a:lnTo>
                    <a:pt x="1267" y="1460"/>
                  </a:lnTo>
                  <a:lnTo>
                    <a:pt x="1267" y="1465"/>
                  </a:lnTo>
                  <a:lnTo>
                    <a:pt x="1257" y="1465"/>
                  </a:lnTo>
                  <a:lnTo>
                    <a:pt x="1255" y="1468"/>
                  </a:lnTo>
                  <a:lnTo>
                    <a:pt x="1253" y="1468"/>
                  </a:lnTo>
                  <a:lnTo>
                    <a:pt x="1250" y="1472"/>
                  </a:lnTo>
                  <a:lnTo>
                    <a:pt x="1246" y="1472"/>
                  </a:lnTo>
                  <a:lnTo>
                    <a:pt x="1246" y="1474"/>
                  </a:lnTo>
                  <a:lnTo>
                    <a:pt x="1244" y="1474"/>
                  </a:lnTo>
                  <a:lnTo>
                    <a:pt x="1244" y="1472"/>
                  </a:lnTo>
                  <a:lnTo>
                    <a:pt x="1241" y="1472"/>
                  </a:lnTo>
                  <a:lnTo>
                    <a:pt x="1239" y="1470"/>
                  </a:lnTo>
                  <a:lnTo>
                    <a:pt x="1238" y="1468"/>
                  </a:lnTo>
                  <a:lnTo>
                    <a:pt x="1236" y="1468"/>
                  </a:lnTo>
                  <a:lnTo>
                    <a:pt x="1236" y="1470"/>
                  </a:lnTo>
                  <a:lnTo>
                    <a:pt x="1232" y="1470"/>
                  </a:lnTo>
                  <a:lnTo>
                    <a:pt x="1231" y="1468"/>
                  </a:lnTo>
                  <a:lnTo>
                    <a:pt x="1229" y="1467"/>
                  </a:lnTo>
                  <a:lnTo>
                    <a:pt x="1227" y="1467"/>
                  </a:lnTo>
                  <a:lnTo>
                    <a:pt x="1229" y="1463"/>
                  </a:lnTo>
                  <a:lnTo>
                    <a:pt x="1227" y="1463"/>
                  </a:lnTo>
                  <a:lnTo>
                    <a:pt x="1227" y="1460"/>
                  </a:lnTo>
                  <a:lnTo>
                    <a:pt x="1222" y="1454"/>
                  </a:lnTo>
                  <a:lnTo>
                    <a:pt x="1222" y="1453"/>
                  </a:lnTo>
                  <a:lnTo>
                    <a:pt x="1220" y="1453"/>
                  </a:lnTo>
                  <a:lnTo>
                    <a:pt x="1220" y="1451"/>
                  </a:lnTo>
                  <a:lnTo>
                    <a:pt x="1218" y="1451"/>
                  </a:lnTo>
                  <a:lnTo>
                    <a:pt x="1217" y="1451"/>
                  </a:lnTo>
                  <a:lnTo>
                    <a:pt x="1217" y="1447"/>
                  </a:lnTo>
                  <a:lnTo>
                    <a:pt x="1215" y="1446"/>
                  </a:lnTo>
                  <a:lnTo>
                    <a:pt x="1213" y="1444"/>
                  </a:lnTo>
                  <a:lnTo>
                    <a:pt x="1213" y="1444"/>
                  </a:lnTo>
                  <a:lnTo>
                    <a:pt x="1213" y="1442"/>
                  </a:lnTo>
                  <a:lnTo>
                    <a:pt x="1211" y="1442"/>
                  </a:lnTo>
                  <a:lnTo>
                    <a:pt x="1211" y="1435"/>
                  </a:lnTo>
                  <a:lnTo>
                    <a:pt x="1208" y="1433"/>
                  </a:lnTo>
                  <a:lnTo>
                    <a:pt x="1208" y="1430"/>
                  </a:lnTo>
                  <a:lnTo>
                    <a:pt x="1206" y="1430"/>
                  </a:lnTo>
                  <a:lnTo>
                    <a:pt x="1206" y="1428"/>
                  </a:lnTo>
                  <a:lnTo>
                    <a:pt x="1206" y="1426"/>
                  </a:lnTo>
                  <a:lnTo>
                    <a:pt x="1208" y="1426"/>
                  </a:lnTo>
                  <a:lnTo>
                    <a:pt x="1208" y="1426"/>
                  </a:lnTo>
                  <a:lnTo>
                    <a:pt x="1208" y="1418"/>
                  </a:lnTo>
                  <a:lnTo>
                    <a:pt x="1208" y="1418"/>
                  </a:lnTo>
                  <a:lnTo>
                    <a:pt x="1208" y="1405"/>
                  </a:lnTo>
                  <a:lnTo>
                    <a:pt x="1211" y="1405"/>
                  </a:lnTo>
                  <a:lnTo>
                    <a:pt x="1210" y="1400"/>
                  </a:lnTo>
                  <a:lnTo>
                    <a:pt x="1210" y="1397"/>
                  </a:lnTo>
                  <a:lnTo>
                    <a:pt x="1210" y="1393"/>
                  </a:lnTo>
                  <a:lnTo>
                    <a:pt x="1211" y="1390"/>
                  </a:lnTo>
                  <a:lnTo>
                    <a:pt x="1211" y="1390"/>
                  </a:lnTo>
                  <a:lnTo>
                    <a:pt x="1211" y="1383"/>
                  </a:lnTo>
                  <a:lnTo>
                    <a:pt x="1213" y="1383"/>
                  </a:lnTo>
                  <a:lnTo>
                    <a:pt x="1213" y="1381"/>
                  </a:lnTo>
                  <a:lnTo>
                    <a:pt x="1213" y="1381"/>
                  </a:lnTo>
                  <a:lnTo>
                    <a:pt x="1213" y="1379"/>
                  </a:lnTo>
                  <a:lnTo>
                    <a:pt x="1217" y="1378"/>
                  </a:lnTo>
                  <a:lnTo>
                    <a:pt x="1217" y="1374"/>
                  </a:lnTo>
                  <a:lnTo>
                    <a:pt x="1217" y="1374"/>
                  </a:lnTo>
                  <a:lnTo>
                    <a:pt x="1217" y="1372"/>
                  </a:lnTo>
                  <a:lnTo>
                    <a:pt x="1217" y="1372"/>
                  </a:lnTo>
                  <a:lnTo>
                    <a:pt x="1217" y="1369"/>
                  </a:lnTo>
                  <a:lnTo>
                    <a:pt x="1215" y="1369"/>
                  </a:lnTo>
                  <a:lnTo>
                    <a:pt x="1217" y="1364"/>
                  </a:lnTo>
                  <a:lnTo>
                    <a:pt x="1210" y="1360"/>
                  </a:lnTo>
                  <a:lnTo>
                    <a:pt x="1204" y="1358"/>
                  </a:lnTo>
                  <a:lnTo>
                    <a:pt x="1204" y="1353"/>
                  </a:lnTo>
                  <a:lnTo>
                    <a:pt x="1203" y="1353"/>
                  </a:lnTo>
                  <a:lnTo>
                    <a:pt x="1203" y="1351"/>
                  </a:lnTo>
                  <a:lnTo>
                    <a:pt x="1201" y="1350"/>
                  </a:lnTo>
                  <a:lnTo>
                    <a:pt x="1201" y="1350"/>
                  </a:lnTo>
                  <a:lnTo>
                    <a:pt x="1201" y="1350"/>
                  </a:lnTo>
                  <a:lnTo>
                    <a:pt x="1199" y="1350"/>
                  </a:lnTo>
                  <a:lnTo>
                    <a:pt x="1197" y="1348"/>
                  </a:lnTo>
                  <a:lnTo>
                    <a:pt x="1182" y="1346"/>
                  </a:lnTo>
                  <a:lnTo>
                    <a:pt x="1182" y="1346"/>
                  </a:lnTo>
                  <a:lnTo>
                    <a:pt x="1180" y="1344"/>
                  </a:lnTo>
                  <a:lnTo>
                    <a:pt x="1178" y="1344"/>
                  </a:lnTo>
                  <a:lnTo>
                    <a:pt x="1178" y="1348"/>
                  </a:lnTo>
                  <a:lnTo>
                    <a:pt x="1164" y="1348"/>
                  </a:lnTo>
                  <a:lnTo>
                    <a:pt x="1162" y="1351"/>
                  </a:lnTo>
                  <a:lnTo>
                    <a:pt x="1161" y="1351"/>
                  </a:lnTo>
                  <a:lnTo>
                    <a:pt x="1159" y="1350"/>
                  </a:lnTo>
                  <a:lnTo>
                    <a:pt x="1159" y="1350"/>
                  </a:lnTo>
                  <a:lnTo>
                    <a:pt x="1147" y="1350"/>
                  </a:lnTo>
                  <a:lnTo>
                    <a:pt x="1147" y="1350"/>
                  </a:lnTo>
                  <a:lnTo>
                    <a:pt x="1145" y="1351"/>
                  </a:lnTo>
                  <a:lnTo>
                    <a:pt x="1143" y="1351"/>
                  </a:lnTo>
                  <a:lnTo>
                    <a:pt x="1142" y="1348"/>
                  </a:lnTo>
                  <a:lnTo>
                    <a:pt x="1140" y="1350"/>
                  </a:lnTo>
                  <a:lnTo>
                    <a:pt x="1138" y="1350"/>
                  </a:lnTo>
                  <a:lnTo>
                    <a:pt x="1138" y="1351"/>
                  </a:lnTo>
                  <a:lnTo>
                    <a:pt x="1135" y="1351"/>
                  </a:lnTo>
                  <a:lnTo>
                    <a:pt x="1135" y="1350"/>
                  </a:lnTo>
                  <a:lnTo>
                    <a:pt x="1135" y="1348"/>
                  </a:lnTo>
                  <a:lnTo>
                    <a:pt x="1135" y="1348"/>
                  </a:lnTo>
                  <a:lnTo>
                    <a:pt x="1136" y="1346"/>
                  </a:lnTo>
                  <a:lnTo>
                    <a:pt x="1138" y="1344"/>
                  </a:lnTo>
                  <a:lnTo>
                    <a:pt x="1138" y="1344"/>
                  </a:lnTo>
                  <a:lnTo>
                    <a:pt x="1138" y="1341"/>
                  </a:lnTo>
                  <a:lnTo>
                    <a:pt x="1142" y="1339"/>
                  </a:lnTo>
                  <a:lnTo>
                    <a:pt x="1142" y="1337"/>
                  </a:lnTo>
                  <a:lnTo>
                    <a:pt x="1142" y="1336"/>
                  </a:lnTo>
                  <a:lnTo>
                    <a:pt x="1142" y="1332"/>
                  </a:lnTo>
                  <a:lnTo>
                    <a:pt x="1143" y="1332"/>
                  </a:lnTo>
                  <a:lnTo>
                    <a:pt x="1143" y="1330"/>
                  </a:lnTo>
                  <a:lnTo>
                    <a:pt x="1145" y="1330"/>
                  </a:lnTo>
                  <a:lnTo>
                    <a:pt x="1142" y="1325"/>
                  </a:lnTo>
                  <a:lnTo>
                    <a:pt x="1143" y="1325"/>
                  </a:lnTo>
                  <a:lnTo>
                    <a:pt x="1143" y="1322"/>
                  </a:lnTo>
                  <a:lnTo>
                    <a:pt x="1145" y="1322"/>
                  </a:lnTo>
                  <a:lnTo>
                    <a:pt x="1147" y="1309"/>
                  </a:lnTo>
                  <a:lnTo>
                    <a:pt x="1145" y="1309"/>
                  </a:lnTo>
                  <a:lnTo>
                    <a:pt x="1145" y="1306"/>
                  </a:lnTo>
                  <a:lnTo>
                    <a:pt x="1143" y="1306"/>
                  </a:lnTo>
                  <a:lnTo>
                    <a:pt x="1142" y="1304"/>
                  </a:lnTo>
                  <a:lnTo>
                    <a:pt x="1143" y="1301"/>
                  </a:lnTo>
                  <a:lnTo>
                    <a:pt x="1145" y="1297"/>
                  </a:lnTo>
                  <a:lnTo>
                    <a:pt x="1145" y="1296"/>
                  </a:lnTo>
                  <a:lnTo>
                    <a:pt x="1147" y="1296"/>
                  </a:lnTo>
                  <a:lnTo>
                    <a:pt x="1147" y="1299"/>
                  </a:lnTo>
                  <a:lnTo>
                    <a:pt x="1147" y="1301"/>
                  </a:lnTo>
                  <a:lnTo>
                    <a:pt x="1145" y="1303"/>
                  </a:lnTo>
                  <a:lnTo>
                    <a:pt x="1150" y="1304"/>
                  </a:lnTo>
                  <a:lnTo>
                    <a:pt x="1150" y="1306"/>
                  </a:lnTo>
                  <a:lnTo>
                    <a:pt x="1152" y="1306"/>
                  </a:lnTo>
                  <a:lnTo>
                    <a:pt x="1150" y="1297"/>
                  </a:lnTo>
                  <a:lnTo>
                    <a:pt x="1152" y="1292"/>
                  </a:lnTo>
                  <a:lnTo>
                    <a:pt x="1154" y="1285"/>
                  </a:lnTo>
                  <a:lnTo>
                    <a:pt x="1155" y="1278"/>
                  </a:lnTo>
                  <a:lnTo>
                    <a:pt x="1157" y="1278"/>
                  </a:lnTo>
                  <a:lnTo>
                    <a:pt x="1157" y="1276"/>
                  </a:lnTo>
                  <a:lnTo>
                    <a:pt x="1155" y="1276"/>
                  </a:lnTo>
                  <a:lnTo>
                    <a:pt x="1155" y="1275"/>
                  </a:lnTo>
                  <a:lnTo>
                    <a:pt x="1155" y="1273"/>
                  </a:lnTo>
                  <a:lnTo>
                    <a:pt x="1155" y="1271"/>
                  </a:lnTo>
                  <a:lnTo>
                    <a:pt x="1157" y="1271"/>
                  </a:lnTo>
                  <a:lnTo>
                    <a:pt x="1157" y="1262"/>
                  </a:lnTo>
                  <a:lnTo>
                    <a:pt x="1159" y="1262"/>
                  </a:lnTo>
                  <a:lnTo>
                    <a:pt x="1159" y="1259"/>
                  </a:lnTo>
                  <a:lnTo>
                    <a:pt x="1161" y="1259"/>
                  </a:lnTo>
                  <a:lnTo>
                    <a:pt x="1161" y="1255"/>
                  </a:lnTo>
                  <a:lnTo>
                    <a:pt x="1162" y="1255"/>
                  </a:lnTo>
                  <a:lnTo>
                    <a:pt x="1162" y="1252"/>
                  </a:lnTo>
                  <a:lnTo>
                    <a:pt x="1162" y="1248"/>
                  </a:lnTo>
                  <a:lnTo>
                    <a:pt x="1162" y="1247"/>
                  </a:lnTo>
                  <a:lnTo>
                    <a:pt x="1161" y="1245"/>
                  </a:lnTo>
                  <a:lnTo>
                    <a:pt x="1159" y="1241"/>
                  </a:lnTo>
                  <a:lnTo>
                    <a:pt x="1157" y="1241"/>
                  </a:lnTo>
                  <a:lnTo>
                    <a:pt x="1157" y="1241"/>
                  </a:lnTo>
                  <a:lnTo>
                    <a:pt x="1154" y="1241"/>
                  </a:lnTo>
                  <a:lnTo>
                    <a:pt x="1154" y="1240"/>
                  </a:lnTo>
                  <a:lnTo>
                    <a:pt x="1152" y="1240"/>
                  </a:lnTo>
                  <a:lnTo>
                    <a:pt x="1148" y="1240"/>
                  </a:lnTo>
                  <a:lnTo>
                    <a:pt x="1145" y="1240"/>
                  </a:lnTo>
                  <a:lnTo>
                    <a:pt x="1143" y="1241"/>
                  </a:lnTo>
                  <a:lnTo>
                    <a:pt x="1142" y="1241"/>
                  </a:lnTo>
                  <a:lnTo>
                    <a:pt x="1138" y="1247"/>
                  </a:lnTo>
                  <a:lnTo>
                    <a:pt x="1131" y="1247"/>
                  </a:lnTo>
                  <a:lnTo>
                    <a:pt x="1129" y="1250"/>
                  </a:lnTo>
                  <a:lnTo>
                    <a:pt x="1128" y="1250"/>
                  </a:lnTo>
                  <a:lnTo>
                    <a:pt x="1128" y="1250"/>
                  </a:lnTo>
                  <a:lnTo>
                    <a:pt x="1121" y="1250"/>
                  </a:lnTo>
                  <a:lnTo>
                    <a:pt x="1121" y="1252"/>
                  </a:lnTo>
                  <a:lnTo>
                    <a:pt x="1117" y="1252"/>
                  </a:lnTo>
                  <a:lnTo>
                    <a:pt x="1115" y="1269"/>
                  </a:lnTo>
                  <a:lnTo>
                    <a:pt x="1114" y="1269"/>
                  </a:lnTo>
                  <a:lnTo>
                    <a:pt x="1114" y="1275"/>
                  </a:lnTo>
                  <a:lnTo>
                    <a:pt x="1110" y="1276"/>
                  </a:lnTo>
                  <a:lnTo>
                    <a:pt x="1110" y="1280"/>
                  </a:lnTo>
                  <a:lnTo>
                    <a:pt x="1108" y="1280"/>
                  </a:lnTo>
                  <a:lnTo>
                    <a:pt x="1108" y="1289"/>
                  </a:lnTo>
                  <a:lnTo>
                    <a:pt x="1105" y="1289"/>
                  </a:lnTo>
                  <a:lnTo>
                    <a:pt x="1103" y="1290"/>
                  </a:lnTo>
                  <a:lnTo>
                    <a:pt x="1101" y="1294"/>
                  </a:lnTo>
                  <a:lnTo>
                    <a:pt x="1100" y="1297"/>
                  </a:lnTo>
                  <a:lnTo>
                    <a:pt x="1100" y="1299"/>
                  </a:lnTo>
                  <a:lnTo>
                    <a:pt x="1094" y="1299"/>
                  </a:lnTo>
                  <a:lnTo>
                    <a:pt x="1094" y="1301"/>
                  </a:lnTo>
                  <a:lnTo>
                    <a:pt x="1093" y="1299"/>
                  </a:lnTo>
                  <a:lnTo>
                    <a:pt x="1091" y="1297"/>
                  </a:lnTo>
                  <a:lnTo>
                    <a:pt x="1091" y="1296"/>
                  </a:lnTo>
                  <a:lnTo>
                    <a:pt x="1084" y="1297"/>
                  </a:lnTo>
                  <a:lnTo>
                    <a:pt x="1084" y="1297"/>
                  </a:lnTo>
                  <a:lnTo>
                    <a:pt x="1082" y="1297"/>
                  </a:lnTo>
                  <a:lnTo>
                    <a:pt x="1079" y="1299"/>
                  </a:lnTo>
                  <a:lnTo>
                    <a:pt x="1077" y="1301"/>
                  </a:lnTo>
                  <a:lnTo>
                    <a:pt x="1075" y="1304"/>
                  </a:lnTo>
                  <a:lnTo>
                    <a:pt x="1075" y="1304"/>
                  </a:lnTo>
                  <a:lnTo>
                    <a:pt x="1073" y="1304"/>
                  </a:lnTo>
                  <a:lnTo>
                    <a:pt x="1070" y="1304"/>
                  </a:lnTo>
                  <a:lnTo>
                    <a:pt x="1066" y="1304"/>
                  </a:lnTo>
                  <a:lnTo>
                    <a:pt x="1066" y="1306"/>
                  </a:lnTo>
                  <a:lnTo>
                    <a:pt x="1063" y="1306"/>
                  </a:lnTo>
                  <a:lnTo>
                    <a:pt x="1059" y="1306"/>
                  </a:lnTo>
                  <a:lnTo>
                    <a:pt x="1054" y="1306"/>
                  </a:lnTo>
                  <a:lnTo>
                    <a:pt x="1052" y="1303"/>
                  </a:lnTo>
                  <a:lnTo>
                    <a:pt x="1051" y="1299"/>
                  </a:lnTo>
                  <a:lnTo>
                    <a:pt x="1049" y="1299"/>
                  </a:lnTo>
                  <a:lnTo>
                    <a:pt x="1046" y="1297"/>
                  </a:lnTo>
                  <a:lnTo>
                    <a:pt x="1046" y="1297"/>
                  </a:lnTo>
                  <a:lnTo>
                    <a:pt x="1042" y="1297"/>
                  </a:lnTo>
                  <a:lnTo>
                    <a:pt x="1042" y="1296"/>
                  </a:lnTo>
                  <a:lnTo>
                    <a:pt x="1035" y="1297"/>
                  </a:lnTo>
                  <a:lnTo>
                    <a:pt x="1033" y="1292"/>
                  </a:lnTo>
                  <a:lnTo>
                    <a:pt x="1032" y="1289"/>
                  </a:lnTo>
                  <a:lnTo>
                    <a:pt x="1030" y="1285"/>
                  </a:lnTo>
                  <a:lnTo>
                    <a:pt x="1030" y="1282"/>
                  </a:lnTo>
                  <a:lnTo>
                    <a:pt x="1028" y="1276"/>
                  </a:lnTo>
                  <a:lnTo>
                    <a:pt x="1025" y="1276"/>
                  </a:lnTo>
                  <a:lnTo>
                    <a:pt x="1023" y="1273"/>
                  </a:lnTo>
                  <a:lnTo>
                    <a:pt x="1021" y="1271"/>
                  </a:lnTo>
                  <a:lnTo>
                    <a:pt x="1021" y="1268"/>
                  </a:lnTo>
                  <a:lnTo>
                    <a:pt x="1018" y="1268"/>
                  </a:lnTo>
                  <a:lnTo>
                    <a:pt x="1018" y="1266"/>
                  </a:lnTo>
                  <a:lnTo>
                    <a:pt x="1016" y="1266"/>
                  </a:lnTo>
                  <a:lnTo>
                    <a:pt x="1016" y="1262"/>
                  </a:lnTo>
                  <a:lnTo>
                    <a:pt x="1012" y="1261"/>
                  </a:lnTo>
                  <a:lnTo>
                    <a:pt x="1014" y="1255"/>
                  </a:lnTo>
                  <a:lnTo>
                    <a:pt x="1012" y="1255"/>
                  </a:lnTo>
                  <a:lnTo>
                    <a:pt x="1012" y="1254"/>
                  </a:lnTo>
                  <a:lnTo>
                    <a:pt x="1009" y="1252"/>
                  </a:lnTo>
                  <a:lnTo>
                    <a:pt x="1009" y="1247"/>
                  </a:lnTo>
                  <a:lnTo>
                    <a:pt x="1009" y="1247"/>
                  </a:lnTo>
                  <a:lnTo>
                    <a:pt x="1009" y="1247"/>
                  </a:lnTo>
                  <a:lnTo>
                    <a:pt x="1007" y="1247"/>
                  </a:lnTo>
                  <a:lnTo>
                    <a:pt x="1007" y="1247"/>
                  </a:lnTo>
                  <a:lnTo>
                    <a:pt x="1007" y="1248"/>
                  </a:lnTo>
                  <a:lnTo>
                    <a:pt x="1005" y="1248"/>
                  </a:lnTo>
                  <a:lnTo>
                    <a:pt x="1007" y="1241"/>
                  </a:lnTo>
                  <a:lnTo>
                    <a:pt x="1007" y="1241"/>
                  </a:lnTo>
                  <a:lnTo>
                    <a:pt x="1007" y="1231"/>
                  </a:lnTo>
                  <a:lnTo>
                    <a:pt x="1007" y="1231"/>
                  </a:lnTo>
                  <a:lnTo>
                    <a:pt x="1009" y="1220"/>
                  </a:lnTo>
                  <a:lnTo>
                    <a:pt x="1009" y="1220"/>
                  </a:lnTo>
                  <a:lnTo>
                    <a:pt x="1009" y="1217"/>
                  </a:lnTo>
                  <a:lnTo>
                    <a:pt x="1007" y="1217"/>
                  </a:lnTo>
                  <a:lnTo>
                    <a:pt x="1007" y="1208"/>
                  </a:lnTo>
                  <a:lnTo>
                    <a:pt x="1005" y="1208"/>
                  </a:lnTo>
                  <a:lnTo>
                    <a:pt x="1005" y="1205"/>
                  </a:lnTo>
                  <a:lnTo>
                    <a:pt x="1005" y="1201"/>
                  </a:lnTo>
                  <a:lnTo>
                    <a:pt x="1007" y="1201"/>
                  </a:lnTo>
                  <a:lnTo>
                    <a:pt x="1004" y="1187"/>
                  </a:lnTo>
                  <a:lnTo>
                    <a:pt x="1005" y="1187"/>
                  </a:lnTo>
                  <a:lnTo>
                    <a:pt x="1004" y="1180"/>
                  </a:lnTo>
                  <a:lnTo>
                    <a:pt x="1007" y="1180"/>
                  </a:lnTo>
                  <a:lnTo>
                    <a:pt x="1007" y="1177"/>
                  </a:lnTo>
                  <a:lnTo>
                    <a:pt x="1009" y="1173"/>
                  </a:lnTo>
                  <a:lnTo>
                    <a:pt x="1012" y="1173"/>
                  </a:lnTo>
                  <a:lnTo>
                    <a:pt x="1014" y="1170"/>
                  </a:lnTo>
                  <a:lnTo>
                    <a:pt x="1014" y="1168"/>
                  </a:lnTo>
                  <a:lnTo>
                    <a:pt x="1016" y="1166"/>
                  </a:lnTo>
                  <a:lnTo>
                    <a:pt x="1016" y="1163"/>
                  </a:lnTo>
                  <a:lnTo>
                    <a:pt x="1016" y="1161"/>
                  </a:lnTo>
                  <a:lnTo>
                    <a:pt x="1014" y="1161"/>
                  </a:lnTo>
                  <a:lnTo>
                    <a:pt x="1014" y="1161"/>
                  </a:lnTo>
                  <a:lnTo>
                    <a:pt x="1012" y="1161"/>
                  </a:lnTo>
                  <a:lnTo>
                    <a:pt x="1014" y="1158"/>
                  </a:lnTo>
                  <a:lnTo>
                    <a:pt x="1016" y="1158"/>
                  </a:lnTo>
                  <a:lnTo>
                    <a:pt x="1014" y="1154"/>
                  </a:lnTo>
                  <a:lnTo>
                    <a:pt x="1012" y="1154"/>
                  </a:lnTo>
                  <a:lnTo>
                    <a:pt x="1012" y="1152"/>
                  </a:lnTo>
                  <a:lnTo>
                    <a:pt x="1011" y="1151"/>
                  </a:lnTo>
                  <a:lnTo>
                    <a:pt x="1011" y="1151"/>
                  </a:lnTo>
                  <a:lnTo>
                    <a:pt x="1009" y="1151"/>
                  </a:lnTo>
                  <a:lnTo>
                    <a:pt x="1009" y="1147"/>
                  </a:lnTo>
                  <a:lnTo>
                    <a:pt x="1009" y="1147"/>
                  </a:lnTo>
                  <a:lnTo>
                    <a:pt x="1009" y="1142"/>
                  </a:lnTo>
                  <a:lnTo>
                    <a:pt x="1007" y="1142"/>
                  </a:lnTo>
                  <a:lnTo>
                    <a:pt x="1009" y="1133"/>
                  </a:lnTo>
                  <a:lnTo>
                    <a:pt x="1007" y="1133"/>
                  </a:lnTo>
                  <a:lnTo>
                    <a:pt x="1007" y="1131"/>
                  </a:lnTo>
                  <a:lnTo>
                    <a:pt x="1007" y="1131"/>
                  </a:lnTo>
                  <a:lnTo>
                    <a:pt x="1007" y="1131"/>
                  </a:lnTo>
                  <a:lnTo>
                    <a:pt x="1007" y="1130"/>
                  </a:lnTo>
                  <a:lnTo>
                    <a:pt x="1011" y="1131"/>
                  </a:lnTo>
                  <a:lnTo>
                    <a:pt x="1012" y="1126"/>
                  </a:lnTo>
                  <a:lnTo>
                    <a:pt x="1012" y="1121"/>
                  </a:lnTo>
                  <a:lnTo>
                    <a:pt x="1014" y="1121"/>
                  </a:lnTo>
                  <a:lnTo>
                    <a:pt x="1016" y="1121"/>
                  </a:lnTo>
                  <a:lnTo>
                    <a:pt x="1016" y="1119"/>
                  </a:lnTo>
                  <a:lnTo>
                    <a:pt x="1018" y="1117"/>
                  </a:lnTo>
                  <a:lnTo>
                    <a:pt x="1018" y="1117"/>
                  </a:lnTo>
                  <a:lnTo>
                    <a:pt x="1021" y="1117"/>
                  </a:lnTo>
                  <a:lnTo>
                    <a:pt x="1023" y="1114"/>
                  </a:lnTo>
                  <a:lnTo>
                    <a:pt x="1026" y="1114"/>
                  </a:lnTo>
                  <a:lnTo>
                    <a:pt x="1026" y="1114"/>
                  </a:lnTo>
                  <a:lnTo>
                    <a:pt x="1028" y="1114"/>
                  </a:lnTo>
                  <a:lnTo>
                    <a:pt x="1026" y="1109"/>
                  </a:lnTo>
                  <a:lnTo>
                    <a:pt x="1030" y="1109"/>
                  </a:lnTo>
                  <a:lnTo>
                    <a:pt x="1030" y="1109"/>
                  </a:lnTo>
                  <a:lnTo>
                    <a:pt x="1030" y="1107"/>
                  </a:lnTo>
                  <a:lnTo>
                    <a:pt x="1030" y="1107"/>
                  </a:lnTo>
                  <a:lnTo>
                    <a:pt x="1030" y="1105"/>
                  </a:lnTo>
                  <a:lnTo>
                    <a:pt x="1037" y="1107"/>
                  </a:lnTo>
                  <a:lnTo>
                    <a:pt x="1037" y="1105"/>
                  </a:lnTo>
                  <a:lnTo>
                    <a:pt x="1042" y="1102"/>
                  </a:lnTo>
                  <a:lnTo>
                    <a:pt x="1042" y="1103"/>
                  </a:lnTo>
                  <a:lnTo>
                    <a:pt x="1042" y="1103"/>
                  </a:lnTo>
                  <a:lnTo>
                    <a:pt x="1042" y="1102"/>
                  </a:lnTo>
                  <a:lnTo>
                    <a:pt x="1044" y="1098"/>
                  </a:lnTo>
                  <a:lnTo>
                    <a:pt x="1044" y="1097"/>
                  </a:lnTo>
                  <a:lnTo>
                    <a:pt x="1047" y="1097"/>
                  </a:lnTo>
                  <a:lnTo>
                    <a:pt x="1047" y="1090"/>
                  </a:lnTo>
                  <a:lnTo>
                    <a:pt x="1051" y="1091"/>
                  </a:lnTo>
                  <a:lnTo>
                    <a:pt x="1051" y="1091"/>
                  </a:lnTo>
                  <a:lnTo>
                    <a:pt x="1054" y="1091"/>
                  </a:lnTo>
                  <a:lnTo>
                    <a:pt x="1054" y="1093"/>
                  </a:lnTo>
                  <a:lnTo>
                    <a:pt x="1056" y="1093"/>
                  </a:lnTo>
                  <a:lnTo>
                    <a:pt x="1058" y="1091"/>
                  </a:lnTo>
                  <a:lnTo>
                    <a:pt x="1063" y="1088"/>
                  </a:lnTo>
                  <a:lnTo>
                    <a:pt x="1063" y="1084"/>
                  </a:lnTo>
                  <a:lnTo>
                    <a:pt x="1065" y="1086"/>
                  </a:lnTo>
                  <a:lnTo>
                    <a:pt x="1065" y="1086"/>
                  </a:lnTo>
                  <a:lnTo>
                    <a:pt x="1066" y="1088"/>
                  </a:lnTo>
                  <a:lnTo>
                    <a:pt x="1068" y="1088"/>
                  </a:lnTo>
                  <a:lnTo>
                    <a:pt x="1070" y="1086"/>
                  </a:lnTo>
                  <a:lnTo>
                    <a:pt x="1072" y="1086"/>
                  </a:lnTo>
                  <a:lnTo>
                    <a:pt x="1072" y="1084"/>
                  </a:lnTo>
                  <a:lnTo>
                    <a:pt x="1072" y="1084"/>
                  </a:lnTo>
                  <a:lnTo>
                    <a:pt x="1073" y="1086"/>
                  </a:lnTo>
                  <a:lnTo>
                    <a:pt x="1073" y="1086"/>
                  </a:lnTo>
                  <a:lnTo>
                    <a:pt x="1075" y="1088"/>
                  </a:lnTo>
                  <a:lnTo>
                    <a:pt x="1082" y="1088"/>
                  </a:lnTo>
                  <a:lnTo>
                    <a:pt x="1082" y="1090"/>
                  </a:lnTo>
                  <a:lnTo>
                    <a:pt x="1084" y="1090"/>
                  </a:lnTo>
                  <a:lnTo>
                    <a:pt x="1086" y="1088"/>
                  </a:lnTo>
                  <a:lnTo>
                    <a:pt x="1087" y="1086"/>
                  </a:lnTo>
                  <a:lnTo>
                    <a:pt x="1089" y="1086"/>
                  </a:lnTo>
                  <a:lnTo>
                    <a:pt x="1089" y="1091"/>
                  </a:lnTo>
                  <a:lnTo>
                    <a:pt x="1091" y="1091"/>
                  </a:lnTo>
                  <a:lnTo>
                    <a:pt x="1093" y="1091"/>
                  </a:lnTo>
                  <a:lnTo>
                    <a:pt x="1093" y="1093"/>
                  </a:lnTo>
                  <a:lnTo>
                    <a:pt x="1096" y="1093"/>
                  </a:lnTo>
                  <a:lnTo>
                    <a:pt x="1098" y="1093"/>
                  </a:lnTo>
                  <a:lnTo>
                    <a:pt x="1100" y="1091"/>
                  </a:lnTo>
                  <a:lnTo>
                    <a:pt x="1101" y="1091"/>
                  </a:lnTo>
                  <a:lnTo>
                    <a:pt x="1101" y="1093"/>
                  </a:lnTo>
                  <a:lnTo>
                    <a:pt x="1100" y="1093"/>
                  </a:lnTo>
                  <a:lnTo>
                    <a:pt x="1098" y="1095"/>
                  </a:lnTo>
                  <a:lnTo>
                    <a:pt x="1098" y="1095"/>
                  </a:lnTo>
                  <a:lnTo>
                    <a:pt x="1098" y="1095"/>
                  </a:lnTo>
                  <a:lnTo>
                    <a:pt x="1098" y="1098"/>
                  </a:lnTo>
                  <a:lnTo>
                    <a:pt x="1100" y="1098"/>
                  </a:lnTo>
                  <a:lnTo>
                    <a:pt x="1101" y="1100"/>
                  </a:lnTo>
                  <a:lnTo>
                    <a:pt x="1105" y="1100"/>
                  </a:lnTo>
                  <a:lnTo>
                    <a:pt x="1108" y="1100"/>
                  </a:lnTo>
                  <a:lnTo>
                    <a:pt x="1108" y="1098"/>
                  </a:lnTo>
                  <a:lnTo>
                    <a:pt x="1114" y="1100"/>
                  </a:lnTo>
                  <a:lnTo>
                    <a:pt x="1114" y="1098"/>
                  </a:lnTo>
                  <a:lnTo>
                    <a:pt x="1112" y="1097"/>
                  </a:lnTo>
                  <a:lnTo>
                    <a:pt x="1112" y="1097"/>
                  </a:lnTo>
                  <a:lnTo>
                    <a:pt x="1112" y="1093"/>
                  </a:lnTo>
                  <a:lnTo>
                    <a:pt x="1112" y="1091"/>
                  </a:lnTo>
                  <a:lnTo>
                    <a:pt x="1115" y="1090"/>
                  </a:lnTo>
                  <a:lnTo>
                    <a:pt x="1115" y="1088"/>
                  </a:lnTo>
                  <a:lnTo>
                    <a:pt x="1117" y="1090"/>
                  </a:lnTo>
                  <a:lnTo>
                    <a:pt x="1119" y="1091"/>
                  </a:lnTo>
                  <a:lnTo>
                    <a:pt x="1121" y="1091"/>
                  </a:lnTo>
                  <a:lnTo>
                    <a:pt x="1124" y="1093"/>
                  </a:lnTo>
                  <a:lnTo>
                    <a:pt x="1124" y="1097"/>
                  </a:lnTo>
                  <a:lnTo>
                    <a:pt x="1126" y="1097"/>
                  </a:lnTo>
                  <a:lnTo>
                    <a:pt x="1126" y="1097"/>
                  </a:lnTo>
                  <a:lnTo>
                    <a:pt x="1126" y="1097"/>
                  </a:lnTo>
                  <a:lnTo>
                    <a:pt x="1131" y="1097"/>
                  </a:lnTo>
                  <a:lnTo>
                    <a:pt x="1131" y="1102"/>
                  </a:lnTo>
                  <a:lnTo>
                    <a:pt x="1135" y="1102"/>
                  </a:lnTo>
                  <a:lnTo>
                    <a:pt x="1135" y="1100"/>
                  </a:lnTo>
                  <a:lnTo>
                    <a:pt x="1135" y="1100"/>
                  </a:lnTo>
                  <a:lnTo>
                    <a:pt x="1136" y="1100"/>
                  </a:lnTo>
                  <a:lnTo>
                    <a:pt x="1135" y="1095"/>
                  </a:lnTo>
                  <a:lnTo>
                    <a:pt x="1131" y="1095"/>
                  </a:lnTo>
                  <a:lnTo>
                    <a:pt x="1129" y="1093"/>
                  </a:lnTo>
                  <a:lnTo>
                    <a:pt x="1129" y="1091"/>
                  </a:lnTo>
                  <a:lnTo>
                    <a:pt x="1131" y="1090"/>
                  </a:lnTo>
                  <a:lnTo>
                    <a:pt x="1135" y="1088"/>
                  </a:lnTo>
                  <a:lnTo>
                    <a:pt x="1135" y="1086"/>
                  </a:lnTo>
                  <a:lnTo>
                    <a:pt x="1133" y="1086"/>
                  </a:lnTo>
                  <a:lnTo>
                    <a:pt x="1133" y="1084"/>
                  </a:lnTo>
                  <a:lnTo>
                    <a:pt x="1131" y="1084"/>
                  </a:lnTo>
                  <a:lnTo>
                    <a:pt x="1131" y="1084"/>
                  </a:lnTo>
                  <a:lnTo>
                    <a:pt x="1131" y="1084"/>
                  </a:lnTo>
                  <a:lnTo>
                    <a:pt x="1131" y="1084"/>
                  </a:lnTo>
                  <a:lnTo>
                    <a:pt x="1129" y="1086"/>
                  </a:lnTo>
                  <a:lnTo>
                    <a:pt x="1128" y="1084"/>
                  </a:lnTo>
                  <a:lnTo>
                    <a:pt x="1128" y="1084"/>
                  </a:lnTo>
                  <a:lnTo>
                    <a:pt x="1126" y="1084"/>
                  </a:lnTo>
                  <a:lnTo>
                    <a:pt x="1126" y="1081"/>
                  </a:lnTo>
                  <a:lnTo>
                    <a:pt x="1124" y="1083"/>
                  </a:lnTo>
                  <a:lnTo>
                    <a:pt x="1121" y="1083"/>
                  </a:lnTo>
                  <a:lnTo>
                    <a:pt x="1121" y="1081"/>
                  </a:lnTo>
                  <a:lnTo>
                    <a:pt x="1121" y="1081"/>
                  </a:lnTo>
                  <a:lnTo>
                    <a:pt x="1119" y="1081"/>
                  </a:lnTo>
                  <a:lnTo>
                    <a:pt x="1119" y="1079"/>
                  </a:lnTo>
                  <a:lnTo>
                    <a:pt x="1119" y="1079"/>
                  </a:lnTo>
                  <a:lnTo>
                    <a:pt x="1119" y="1079"/>
                  </a:lnTo>
                  <a:lnTo>
                    <a:pt x="1117" y="1079"/>
                  </a:lnTo>
                  <a:lnTo>
                    <a:pt x="1121" y="1077"/>
                  </a:lnTo>
                  <a:lnTo>
                    <a:pt x="1124" y="1077"/>
                  </a:lnTo>
                  <a:lnTo>
                    <a:pt x="1129" y="1079"/>
                  </a:lnTo>
                  <a:lnTo>
                    <a:pt x="1129" y="1076"/>
                  </a:lnTo>
                  <a:lnTo>
                    <a:pt x="1138" y="1072"/>
                  </a:lnTo>
                  <a:lnTo>
                    <a:pt x="1138" y="1074"/>
                  </a:lnTo>
                  <a:lnTo>
                    <a:pt x="1142" y="1074"/>
                  </a:lnTo>
                  <a:lnTo>
                    <a:pt x="1142" y="1076"/>
                  </a:lnTo>
                  <a:lnTo>
                    <a:pt x="1145" y="1076"/>
                  </a:lnTo>
                  <a:lnTo>
                    <a:pt x="1145" y="1077"/>
                  </a:lnTo>
                  <a:lnTo>
                    <a:pt x="1148" y="1076"/>
                  </a:lnTo>
                  <a:lnTo>
                    <a:pt x="1148" y="1072"/>
                  </a:lnTo>
                  <a:lnTo>
                    <a:pt x="1150" y="1072"/>
                  </a:lnTo>
                  <a:lnTo>
                    <a:pt x="1152" y="1079"/>
                  </a:lnTo>
                  <a:lnTo>
                    <a:pt x="1157" y="1079"/>
                  </a:lnTo>
                  <a:lnTo>
                    <a:pt x="1157" y="1076"/>
                  </a:lnTo>
                  <a:lnTo>
                    <a:pt x="1161" y="1076"/>
                  </a:lnTo>
                  <a:lnTo>
                    <a:pt x="1161" y="1072"/>
                  </a:lnTo>
                  <a:lnTo>
                    <a:pt x="1162" y="1072"/>
                  </a:lnTo>
                  <a:lnTo>
                    <a:pt x="1164" y="1076"/>
                  </a:lnTo>
                  <a:lnTo>
                    <a:pt x="1166" y="1076"/>
                  </a:lnTo>
                  <a:lnTo>
                    <a:pt x="1168" y="1076"/>
                  </a:lnTo>
                  <a:lnTo>
                    <a:pt x="1168" y="1072"/>
                  </a:lnTo>
                  <a:lnTo>
                    <a:pt x="1175" y="1074"/>
                  </a:lnTo>
                  <a:lnTo>
                    <a:pt x="1175" y="1076"/>
                  </a:lnTo>
                  <a:lnTo>
                    <a:pt x="1175" y="1076"/>
                  </a:lnTo>
                  <a:lnTo>
                    <a:pt x="1175" y="1076"/>
                  </a:lnTo>
                  <a:lnTo>
                    <a:pt x="1175" y="1079"/>
                  </a:lnTo>
                  <a:lnTo>
                    <a:pt x="1178" y="1081"/>
                  </a:lnTo>
                  <a:lnTo>
                    <a:pt x="1182" y="1081"/>
                  </a:lnTo>
                  <a:lnTo>
                    <a:pt x="1185" y="1081"/>
                  </a:lnTo>
                  <a:lnTo>
                    <a:pt x="1187" y="1088"/>
                  </a:lnTo>
                  <a:lnTo>
                    <a:pt x="1190" y="1088"/>
                  </a:lnTo>
                  <a:lnTo>
                    <a:pt x="1192" y="1091"/>
                  </a:lnTo>
                  <a:lnTo>
                    <a:pt x="1197" y="1090"/>
                  </a:lnTo>
                  <a:lnTo>
                    <a:pt x="1197" y="1091"/>
                  </a:lnTo>
                  <a:lnTo>
                    <a:pt x="1201" y="1090"/>
                  </a:lnTo>
                  <a:lnTo>
                    <a:pt x="1203" y="1086"/>
                  </a:lnTo>
                  <a:lnTo>
                    <a:pt x="1204" y="1084"/>
                  </a:lnTo>
                  <a:lnTo>
                    <a:pt x="1210" y="1084"/>
                  </a:lnTo>
                  <a:lnTo>
                    <a:pt x="1211" y="1086"/>
                  </a:lnTo>
                  <a:lnTo>
                    <a:pt x="1213" y="1086"/>
                  </a:lnTo>
                  <a:lnTo>
                    <a:pt x="1213" y="1090"/>
                  </a:lnTo>
                  <a:lnTo>
                    <a:pt x="1215" y="1091"/>
                  </a:lnTo>
                  <a:lnTo>
                    <a:pt x="1215" y="1093"/>
                  </a:lnTo>
                  <a:lnTo>
                    <a:pt x="1217" y="1097"/>
                  </a:lnTo>
                  <a:lnTo>
                    <a:pt x="1217" y="1097"/>
                  </a:lnTo>
                  <a:lnTo>
                    <a:pt x="1218" y="1098"/>
                  </a:lnTo>
                  <a:lnTo>
                    <a:pt x="1220" y="1098"/>
                  </a:lnTo>
                  <a:lnTo>
                    <a:pt x="1222" y="1098"/>
                  </a:lnTo>
                  <a:lnTo>
                    <a:pt x="1222" y="1100"/>
                  </a:lnTo>
                  <a:lnTo>
                    <a:pt x="1224" y="1114"/>
                  </a:lnTo>
                  <a:lnTo>
                    <a:pt x="1222" y="1114"/>
                  </a:lnTo>
                  <a:lnTo>
                    <a:pt x="1222" y="1117"/>
                  </a:lnTo>
                  <a:lnTo>
                    <a:pt x="1222" y="1121"/>
                  </a:lnTo>
                  <a:lnTo>
                    <a:pt x="1222" y="1124"/>
                  </a:lnTo>
                  <a:lnTo>
                    <a:pt x="1222" y="1126"/>
                  </a:lnTo>
                  <a:lnTo>
                    <a:pt x="1224" y="1126"/>
                  </a:lnTo>
                  <a:lnTo>
                    <a:pt x="1224" y="1128"/>
                  </a:lnTo>
                  <a:lnTo>
                    <a:pt x="1224" y="1128"/>
                  </a:lnTo>
                  <a:lnTo>
                    <a:pt x="1225" y="1128"/>
                  </a:lnTo>
                  <a:lnTo>
                    <a:pt x="1225" y="1126"/>
                  </a:lnTo>
                  <a:lnTo>
                    <a:pt x="1227" y="1123"/>
                  </a:lnTo>
                  <a:lnTo>
                    <a:pt x="1232" y="1123"/>
                  </a:lnTo>
                  <a:lnTo>
                    <a:pt x="1231" y="1126"/>
                  </a:lnTo>
                  <a:lnTo>
                    <a:pt x="1229" y="1130"/>
                  </a:lnTo>
                  <a:lnTo>
                    <a:pt x="1227" y="1133"/>
                  </a:lnTo>
                  <a:lnTo>
                    <a:pt x="1227" y="1137"/>
                  </a:lnTo>
                  <a:lnTo>
                    <a:pt x="1229" y="1140"/>
                  </a:lnTo>
                  <a:lnTo>
                    <a:pt x="1231" y="1142"/>
                  </a:lnTo>
                  <a:lnTo>
                    <a:pt x="1231" y="1144"/>
                  </a:lnTo>
                  <a:lnTo>
                    <a:pt x="1232" y="1144"/>
                  </a:lnTo>
                  <a:lnTo>
                    <a:pt x="1232" y="1144"/>
                  </a:lnTo>
                  <a:lnTo>
                    <a:pt x="1232" y="1144"/>
                  </a:lnTo>
                  <a:lnTo>
                    <a:pt x="1234" y="1144"/>
                  </a:lnTo>
                  <a:lnTo>
                    <a:pt x="1234" y="1145"/>
                  </a:lnTo>
                  <a:lnTo>
                    <a:pt x="1236" y="1145"/>
                  </a:lnTo>
                  <a:lnTo>
                    <a:pt x="1236" y="1151"/>
                  </a:lnTo>
                  <a:lnTo>
                    <a:pt x="1238" y="1151"/>
                  </a:lnTo>
                  <a:lnTo>
                    <a:pt x="1238" y="1154"/>
                  </a:lnTo>
                  <a:lnTo>
                    <a:pt x="1239" y="1154"/>
                  </a:lnTo>
                  <a:lnTo>
                    <a:pt x="1239" y="1159"/>
                  </a:lnTo>
                  <a:lnTo>
                    <a:pt x="1243" y="1161"/>
                  </a:lnTo>
                  <a:lnTo>
                    <a:pt x="1244" y="1168"/>
                  </a:lnTo>
                  <a:lnTo>
                    <a:pt x="1248" y="1168"/>
                  </a:lnTo>
                  <a:lnTo>
                    <a:pt x="1250" y="1170"/>
                  </a:lnTo>
                  <a:lnTo>
                    <a:pt x="1250" y="1172"/>
                  </a:lnTo>
                  <a:lnTo>
                    <a:pt x="1251" y="1173"/>
                  </a:lnTo>
                  <a:lnTo>
                    <a:pt x="1251" y="1175"/>
                  </a:lnTo>
                  <a:lnTo>
                    <a:pt x="1253" y="1173"/>
                  </a:lnTo>
                  <a:lnTo>
                    <a:pt x="1253" y="1173"/>
                  </a:lnTo>
                  <a:lnTo>
                    <a:pt x="1255" y="1175"/>
                  </a:lnTo>
                  <a:lnTo>
                    <a:pt x="1255" y="1170"/>
                  </a:lnTo>
                  <a:lnTo>
                    <a:pt x="1255" y="1170"/>
                  </a:lnTo>
                  <a:lnTo>
                    <a:pt x="1255" y="1170"/>
                  </a:lnTo>
                  <a:lnTo>
                    <a:pt x="1255" y="1168"/>
                  </a:lnTo>
                  <a:lnTo>
                    <a:pt x="1255" y="1168"/>
                  </a:lnTo>
                  <a:lnTo>
                    <a:pt x="1255" y="1166"/>
                  </a:lnTo>
                  <a:lnTo>
                    <a:pt x="1258" y="1165"/>
                  </a:lnTo>
                  <a:lnTo>
                    <a:pt x="1258" y="1161"/>
                  </a:lnTo>
                  <a:lnTo>
                    <a:pt x="1258" y="1161"/>
                  </a:lnTo>
                  <a:lnTo>
                    <a:pt x="1258" y="1151"/>
                  </a:lnTo>
                  <a:lnTo>
                    <a:pt x="1260" y="1151"/>
                  </a:lnTo>
                  <a:lnTo>
                    <a:pt x="1260" y="1147"/>
                  </a:lnTo>
                  <a:lnTo>
                    <a:pt x="1262" y="1147"/>
                  </a:lnTo>
                  <a:lnTo>
                    <a:pt x="1262" y="1145"/>
                  </a:lnTo>
                  <a:lnTo>
                    <a:pt x="1260" y="1145"/>
                  </a:lnTo>
                  <a:lnTo>
                    <a:pt x="1260" y="1138"/>
                  </a:lnTo>
                  <a:lnTo>
                    <a:pt x="1258" y="1138"/>
                  </a:lnTo>
                  <a:lnTo>
                    <a:pt x="1257" y="1126"/>
                  </a:lnTo>
                  <a:lnTo>
                    <a:pt x="1255" y="1126"/>
                  </a:lnTo>
                  <a:lnTo>
                    <a:pt x="1255" y="1123"/>
                  </a:lnTo>
                  <a:lnTo>
                    <a:pt x="1253" y="1121"/>
                  </a:lnTo>
                  <a:lnTo>
                    <a:pt x="1253" y="1116"/>
                  </a:lnTo>
                  <a:lnTo>
                    <a:pt x="1253" y="1116"/>
                  </a:lnTo>
                  <a:lnTo>
                    <a:pt x="1253" y="1114"/>
                  </a:lnTo>
                  <a:lnTo>
                    <a:pt x="1250" y="1112"/>
                  </a:lnTo>
                  <a:lnTo>
                    <a:pt x="1250" y="1105"/>
                  </a:lnTo>
                  <a:lnTo>
                    <a:pt x="1250" y="1105"/>
                  </a:lnTo>
                  <a:lnTo>
                    <a:pt x="1250" y="1102"/>
                  </a:lnTo>
                  <a:lnTo>
                    <a:pt x="1248" y="1102"/>
                  </a:lnTo>
                  <a:lnTo>
                    <a:pt x="1248" y="1100"/>
                  </a:lnTo>
                  <a:lnTo>
                    <a:pt x="1246" y="1100"/>
                  </a:lnTo>
                  <a:lnTo>
                    <a:pt x="1246" y="1093"/>
                  </a:lnTo>
                  <a:lnTo>
                    <a:pt x="1244" y="1093"/>
                  </a:lnTo>
                  <a:lnTo>
                    <a:pt x="1244" y="1084"/>
                  </a:lnTo>
                  <a:lnTo>
                    <a:pt x="1243" y="1084"/>
                  </a:lnTo>
                  <a:lnTo>
                    <a:pt x="1243" y="1081"/>
                  </a:lnTo>
                  <a:lnTo>
                    <a:pt x="1243" y="1081"/>
                  </a:lnTo>
                  <a:lnTo>
                    <a:pt x="1241" y="1079"/>
                  </a:lnTo>
                  <a:lnTo>
                    <a:pt x="1241" y="1079"/>
                  </a:lnTo>
                  <a:lnTo>
                    <a:pt x="1239" y="1077"/>
                  </a:lnTo>
                  <a:lnTo>
                    <a:pt x="1239" y="1076"/>
                  </a:lnTo>
                  <a:lnTo>
                    <a:pt x="1239" y="1076"/>
                  </a:lnTo>
                  <a:lnTo>
                    <a:pt x="1239" y="1076"/>
                  </a:lnTo>
                  <a:lnTo>
                    <a:pt x="1241" y="1074"/>
                  </a:lnTo>
                  <a:lnTo>
                    <a:pt x="1243" y="1072"/>
                  </a:lnTo>
                  <a:lnTo>
                    <a:pt x="1243" y="1063"/>
                  </a:lnTo>
                  <a:lnTo>
                    <a:pt x="1244" y="1063"/>
                  </a:lnTo>
                  <a:lnTo>
                    <a:pt x="1246" y="1053"/>
                  </a:lnTo>
                  <a:lnTo>
                    <a:pt x="1248" y="1053"/>
                  </a:lnTo>
                  <a:lnTo>
                    <a:pt x="1246" y="1049"/>
                  </a:lnTo>
                  <a:lnTo>
                    <a:pt x="1250" y="1049"/>
                  </a:lnTo>
                  <a:lnTo>
                    <a:pt x="1251" y="1048"/>
                  </a:lnTo>
                  <a:lnTo>
                    <a:pt x="1253" y="1046"/>
                  </a:lnTo>
                  <a:lnTo>
                    <a:pt x="1251" y="1044"/>
                  </a:lnTo>
                  <a:lnTo>
                    <a:pt x="1251" y="1042"/>
                  </a:lnTo>
                  <a:lnTo>
                    <a:pt x="1251" y="1042"/>
                  </a:lnTo>
                  <a:lnTo>
                    <a:pt x="1255" y="1041"/>
                  </a:lnTo>
                  <a:lnTo>
                    <a:pt x="1257" y="1041"/>
                  </a:lnTo>
                  <a:lnTo>
                    <a:pt x="1258" y="1037"/>
                  </a:lnTo>
                  <a:lnTo>
                    <a:pt x="1258" y="1034"/>
                  </a:lnTo>
                  <a:lnTo>
                    <a:pt x="1262" y="1035"/>
                  </a:lnTo>
                  <a:lnTo>
                    <a:pt x="1269" y="1030"/>
                  </a:lnTo>
                  <a:lnTo>
                    <a:pt x="1269" y="1027"/>
                  </a:lnTo>
                  <a:lnTo>
                    <a:pt x="1274" y="1027"/>
                  </a:lnTo>
                  <a:lnTo>
                    <a:pt x="1274" y="1023"/>
                  </a:lnTo>
                  <a:lnTo>
                    <a:pt x="1274" y="1021"/>
                  </a:lnTo>
                  <a:lnTo>
                    <a:pt x="1274" y="1020"/>
                  </a:lnTo>
                  <a:lnTo>
                    <a:pt x="1276" y="1018"/>
                  </a:lnTo>
                  <a:lnTo>
                    <a:pt x="1279" y="1018"/>
                  </a:lnTo>
                  <a:lnTo>
                    <a:pt x="1283" y="1016"/>
                  </a:lnTo>
                  <a:lnTo>
                    <a:pt x="1285" y="1014"/>
                  </a:lnTo>
                  <a:lnTo>
                    <a:pt x="1288" y="1013"/>
                  </a:lnTo>
                  <a:lnTo>
                    <a:pt x="1292" y="1013"/>
                  </a:lnTo>
                  <a:lnTo>
                    <a:pt x="1292" y="1013"/>
                  </a:lnTo>
                  <a:lnTo>
                    <a:pt x="1292" y="1011"/>
                  </a:lnTo>
                  <a:lnTo>
                    <a:pt x="1293" y="1009"/>
                  </a:lnTo>
                  <a:lnTo>
                    <a:pt x="1293" y="1009"/>
                  </a:lnTo>
                  <a:lnTo>
                    <a:pt x="1295" y="1009"/>
                  </a:lnTo>
                  <a:lnTo>
                    <a:pt x="1297" y="1006"/>
                  </a:lnTo>
                  <a:lnTo>
                    <a:pt x="1297" y="1006"/>
                  </a:lnTo>
                  <a:lnTo>
                    <a:pt x="1299" y="1004"/>
                  </a:lnTo>
                  <a:lnTo>
                    <a:pt x="1299" y="1001"/>
                  </a:lnTo>
                  <a:lnTo>
                    <a:pt x="1302" y="1001"/>
                  </a:lnTo>
                  <a:lnTo>
                    <a:pt x="1304" y="997"/>
                  </a:lnTo>
                  <a:lnTo>
                    <a:pt x="1306" y="997"/>
                  </a:lnTo>
                  <a:lnTo>
                    <a:pt x="1306" y="995"/>
                  </a:lnTo>
                  <a:lnTo>
                    <a:pt x="1304" y="994"/>
                  </a:lnTo>
                  <a:lnTo>
                    <a:pt x="1302" y="992"/>
                  </a:lnTo>
                  <a:lnTo>
                    <a:pt x="1302" y="990"/>
                  </a:lnTo>
                  <a:lnTo>
                    <a:pt x="1307" y="990"/>
                  </a:lnTo>
                  <a:lnTo>
                    <a:pt x="1307" y="988"/>
                  </a:lnTo>
                  <a:lnTo>
                    <a:pt x="1309" y="988"/>
                  </a:lnTo>
                  <a:lnTo>
                    <a:pt x="1309" y="985"/>
                  </a:lnTo>
                  <a:lnTo>
                    <a:pt x="1307" y="983"/>
                  </a:lnTo>
                  <a:lnTo>
                    <a:pt x="1304" y="981"/>
                  </a:lnTo>
                  <a:lnTo>
                    <a:pt x="1304" y="980"/>
                  </a:lnTo>
                  <a:lnTo>
                    <a:pt x="1307" y="981"/>
                  </a:lnTo>
                  <a:lnTo>
                    <a:pt x="1309" y="980"/>
                  </a:lnTo>
                  <a:lnTo>
                    <a:pt x="1313" y="980"/>
                  </a:lnTo>
                  <a:lnTo>
                    <a:pt x="1313" y="983"/>
                  </a:lnTo>
                  <a:lnTo>
                    <a:pt x="1316" y="983"/>
                  </a:lnTo>
                  <a:lnTo>
                    <a:pt x="1316" y="983"/>
                  </a:lnTo>
                  <a:lnTo>
                    <a:pt x="1316" y="983"/>
                  </a:lnTo>
                  <a:lnTo>
                    <a:pt x="1318" y="983"/>
                  </a:lnTo>
                  <a:lnTo>
                    <a:pt x="1320" y="981"/>
                  </a:lnTo>
                  <a:lnTo>
                    <a:pt x="1321" y="980"/>
                  </a:lnTo>
                  <a:lnTo>
                    <a:pt x="1321" y="980"/>
                  </a:lnTo>
                  <a:lnTo>
                    <a:pt x="1321" y="980"/>
                  </a:lnTo>
                  <a:lnTo>
                    <a:pt x="1318" y="980"/>
                  </a:lnTo>
                  <a:lnTo>
                    <a:pt x="1318" y="976"/>
                  </a:lnTo>
                  <a:lnTo>
                    <a:pt x="1318" y="976"/>
                  </a:lnTo>
                  <a:lnTo>
                    <a:pt x="1318" y="976"/>
                  </a:lnTo>
                  <a:lnTo>
                    <a:pt x="1318" y="974"/>
                  </a:lnTo>
                  <a:lnTo>
                    <a:pt x="1314" y="974"/>
                  </a:lnTo>
                  <a:lnTo>
                    <a:pt x="1313" y="974"/>
                  </a:lnTo>
                  <a:lnTo>
                    <a:pt x="1309" y="974"/>
                  </a:lnTo>
                  <a:lnTo>
                    <a:pt x="1309" y="971"/>
                  </a:lnTo>
                  <a:lnTo>
                    <a:pt x="1314" y="969"/>
                  </a:lnTo>
                  <a:lnTo>
                    <a:pt x="1318" y="967"/>
                  </a:lnTo>
                  <a:lnTo>
                    <a:pt x="1318" y="967"/>
                  </a:lnTo>
                  <a:lnTo>
                    <a:pt x="1318" y="964"/>
                  </a:lnTo>
                  <a:lnTo>
                    <a:pt x="1316" y="964"/>
                  </a:lnTo>
                  <a:lnTo>
                    <a:pt x="1318" y="959"/>
                  </a:lnTo>
                  <a:lnTo>
                    <a:pt x="1314" y="957"/>
                  </a:lnTo>
                  <a:lnTo>
                    <a:pt x="1313" y="957"/>
                  </a:lnTo>
                  <a:lnTo>
                    <a:pt x="1309" y="955"/>
                  </a:lnTo>
                  <a:lnTo>
                    <a:pt x="1307" y="953"/>
                  </a:lnTo>
                  <a:lnTo>
                    <a:pt x="1307" y="952"/>
                  </a:lnTo>
                  <a:lnTo>
                    <a:pt x="1306" y="950"/>
                  </a:lnTo>
                  <a:lnTo>
                    <a:pt x="1304" y="948"/>
                  </a:lnTo>
                  <a:lnTo>
                    <a:pt x="1304" y="946"/>
                  </a:lnTo>
                  <a:lnTo>
                    <a:pt x="1313" y="946"/>
                  </a:lnTo>
                  <a:lnTo>
                    <a:pt x="1313" y="943"/>
                  </a:lnTo>
                  <a:lnTo>
                    <a:pt x="1309" y="939"/>
                  </a:lnTo>
                  <a:lnTo>
                    <a:pt x="1307" y="938"/>
                  </a:lnTo>
                  <a:lnTo>
                    <a:pt x="1307" y="938"/>
                  </a:lnTo>
                  <a:lnTo>
                    <a:pt x="1309" y="938"/>
                  </a:lnTo>
                  <a:lnTo>
                    <a:pt x="1309" y="934"/>
                  </a:lnTo>
                  <a:lnTo>
                    <a:pt x="1307" y="934"/>
                  </a:lnTo>
                  <a:lnTo>
                    <a:pt x="1306" y="932"/>
                  </a:lnTo>
                  <a:lnTo>
                    <a:pt x="1306" y="931"/>
                  </a:lnTo>
                  <a:lnTo>
                    <a:pt x="1304" y="931"/>
                  </a:lnTo>
                  <a:lnTo>
                    <a:pt x="1302" y="929"/>
                  </a:lnTo>
                  <a:lnTo>
                    <a:pt x="1302" y="927"/>
                  </a:lnTo>
                  <a:lnTo>
                    <a:pt x="1306" y="927"/>
                  </a:lnTo>
                  <a:lnTo>
                    <a:pt x="1304" y="920"/>
                  </a:lnTo>
                  <a:lnTo>
                    <a:pt x="1307" y="920"/>
                  </a:lnTo>
                  <a:lnTo>
                    <a:pt x="1309" y="910"/>
                  </a:lnTo>
                  <a:lnTo>
                    <a:pt x="1309" y="910"/>
                  </a:lnTo>
                  <a:lnTo>
                    <a:pt x="1309" y="901"/>
                  </a:lnTo>
                  <a:lnTo>
                    <a:pt x="1314" y="901"/>
                  </a:lnTo>
                  <a:lnTo>
                    <a:pt x="1316" y="899"/>
                  </a:lnTo>
                  <a:lnTo>
                    <a:pt x="1321" y="899"/>
                  </a:lnTo>
                  <a:lnTo>
                    <a:pt x="1321" y="896"/>
                  </a:lnTo>
                  <a:lnTo>
                    <a:pt x="1321" y="896"/>
                  </a:lnTo>
                  <a:lnTo>
                    <a:pt x="1323" y="896"/>
                  </a:lnTo>
                  <a:lnTo>
                    <a:pt x="1323" y="896"/>
                  </a:lnTo>
                  <a:lnTo>
                    <a:pt x="1323" y="896"/>
                  </a:lnTo>
                  <a:lnTo>
                    <a:pt x="1323" y="896"/>
                  </a:lnTo>
                  <a:lnTo>
                    <a:pt x="1323" y="896"/>
                  </a:lnTo>
                  <a:lnTo>
                    <a:pt x="1325" y="896"/>
                  </a:lnTo>
                  <a:lnTo>
                    <a:pt x="1323" y="901"/>
                  </a:lnTo>
                  <a:lnTo>
                    <a:pt x="1321" y="903"/>
                  </a:lnTo>
                  <a:lnTo>
                    <a:pt x="1320" y="904"/>
                  </a:lnTo>
                  <a:lnTo>
                    <a:pt x="1318" y="904"/>
                  </a:lnTo>
                  <a:lnTo>
                    <a:pt x="1318" y="908"/>
                  </a:lnTo>
                  <a:lnTo>
                    <a:pt x="1316" y="908"/>
                  </a:lnTo>
                  <a:lnTo>
                    <a:pt x="1316" y="910"/>
                  </a:lnTo>
                  <a:lnTo>
                    <a:pt x="1318" y="910"/>
                  </a:lnTo>
                  <a:lnTo>
                    <a:pt x="1318" y="911"/>
                  </a:lnTo>
                  <a:lnTo>
                    <a:pt x="1313" y="917"/>
                  </a:lnTo>
                  <a:lnTo>
                    <a:pt x="1313" y="918"/>
                  </a:lnTo>
                  <a:lnTo>
                    <a:pt x="1314" y="920"/>
                  </a:lnTo>
                  <a:lnTo>
                    <a:pt x="1314" y="922"/>
                  </a:lnTo>
                  <a:lnTo>
                    <a:pt x="1313" y="922"/>
                  </a:lnTo>
                  <a:lnTo>
                    <a:pt x="1313" y="925"/>
                  </a:lnTo>
                  <a:lnTo>
                    <a:pt x="1314" y="925"/>
                  </a:lnTo>
                  <a:lnTo>
                    <a:pt x="1313" y="931"/>
                  </a:lnTo>
                  <a:lnTo>
                    <a:pt x="1314" y="931"/>
                  </a:lnTo>
                  <a:lnTo>
                    <a:pt x="1314" y="931"/>
                  </a:lnTo>
                  <a:lnTo>
                    <a:pt x="1318" y="931"/>
                  </a:lnTo>
                  <a:lnTo>
                    <a:pt x="1318" y="929"/>
                  </a:lnTo>
                  <a:lnTo>
                    <a:pt x="1321" y="929"/>
                  </a:lnTo>
                  <a:lnTo>
                    <a:pt x="1321" y="936"/>
                  </a:lnTo>
                  <a:lnTo>
                    <a:pt x="1327" y="934"/>
                  </a:lnTo>
                  <a:lnTo>
                    <a:pt x="1330" y="932"/>
                  </a:lnTo>
                  <a:lnTo>
                    <a:pt x="1330" y="927"/>
                  </a:lnTo>
                  <a:lnTo>
                    <a:pt x="1330" y="927"/>
                  </a:lnTo>
                  <a:lnTo>
                    <a:pt x="1330" y="925"/>
                  </a:lnTo>
                  <a:lnTo>
                    <a:pt x="1332" y="925"/>
                  </a:lnTo>
                  <a:lnTo>
                    <a:pt x="1332" y="924"/>
                  </a:lnTo>
                  <a:lnTo>
                    <a:pt x="1334" y="922"/>
                  </a:lnTo>
                  <a:lnTo>
                    <a:pt x="1334" y="920"/>
                  </a:lnTo>
                  <a:lnTo>
                    <a:pt x="1330" y="920"/>
                  </a:lnTo>
                  <a:lnTo>
                    <a:pt x="1332" y="918"/>
                  </a:lnTo>
                  <a:lnTo>
                    <a:pt x="1332" y="917"/>
                  </a:lnTo>
                  <a:lnTo>
                    <a:pt x="1332" y="915"/>
                  </a:lnTo>
                  <a:lnTo>
                    <a:pt x="1334" y="913"/>
                  </a:lnTo>
                  <a:lnTo>
                    <a:pt x="1330" y="911"/>
                  </a:lnTo>
                  <a:lnTo>
                    <a:pt x="1328" y="910"/>
                  </a:lnTo>
                  <a:lnTo>
                    <a:pt x="1328" y="908"/>
                  </a:lnTo>
                  <a:lnTo>
                    <a:pt x="1328" y="904"/>
                  </a:lnTo>
                  <a:lnTo>
                    <a:pt x="1328" y="901"/>
                  </a:lnTo>
                  <a:lnTo>
                    <a:pt x="1332" y="903"/>
                  </a:lnTo>
                  <a:lnTo>
                    <a:pt x="1334" y="904"/>
                  </a:lnTo>
                  <a:lnTo>
                    <a:pt x="1337" y="906"/>
                  </a:lnTo>
                  <a:lnTo>
                    <a:pt x="1342" y="906"/>
                  </a:lnTo>
                  <a:lnTo>
                    <a:pt x="1344" y="904"/>
                  </a:lnTo>
                  <a:lnTo>
                    <a:pt x="1346" y="901"/>
                  </a:lnTo>
                  <a:lnTo>
                    <a:pt x="1346" y="898"/>
                  </a:lnTo>
                  <a:lnTo>
                    <a:pt x="1347" y="896"/>
                  </a:lnTo>
                  <a:lnTo>
                    <a:pt x="1351" y="896"/>
                  </a:lnTo>
                  <a:lnTo>
                    <a:pt x="1354" y="885"/>
                  </a:lnTo>
                  <a:lnTo>
                    <a:pt x="1353" y="878"/>
                  </a:lnTo>
                  <a:lnTo>
                    <a:pt x="1349" y="878"/>
                  </a:lnTo>
                  <a:lnTo>
                    <a:pt x="1349" y="875"/>
                  </a:lnTo>
                  <a:lnTo>
                    <a:pt x="1351" y="875"/>
                  </a:lnTo>
                  <a:lnTo>
                    <a:pt x="1351" y="873"/>
                  </a:lnTo>
                  <a:lnTo>
                    <a:pt x="1358" y="868"/>
                  </a:lnTo>
                  <a:lnTo>
                    <a:pt x="1358" y="866"/>
                  </a:lnTo>
                  <a:lnTo>
                    <a:pt x="1360" y="864"/>
                  </a:lnTo>
                  <a:lnTo>
                    <a:pt x="1360" y="863"/>
                  </a:lnTo>
                  <a:lnTo>
                    <a:pt x="1365" y="863"/>
                  </a:lnTo>
                  <a:lnTo>
                    <a:pt x="1367" y="859"/>
                  </a:lnTo>
                  <a:lnTo>
                    <a:pt x="1368" y="861"/>
                  </a:lnTo>
                  <a:lnTo>
                    <a:pt x="1370" y="861"/>
                  </a:lnTo>
                  <a:lnTo>
                    <a:pt x="1372" y="861"/>
                  </a:lnTo>
                  <a:lnTo>
                    <a:pt x="1374" y="859"/>
                  </a:lnTo>
                  <a:lnTo>
                    <a:pt x="1375" y="856"/>
                  </a:lnTo>
                  <a:lnTo>
                    <a:pt x="1377" y="856"/>
                  </a:lnTo>
                  <a:lnTo>
                    <a:pt x="1379" y="856"/>
                  </a:lnTo>
                  <a:lnTo>
                    <a:pt x="1381" y="856"/>
                  </a:lnTo>
                  <a:lnTo>
                    <a:pt x="1384" y="856"/>
                  </a:lnTo>
                  <a:lnTo>
                    <a:pt x="1384" y="859"/>
                  </a:lnTo>
                  <a:lnTo>
                    <a:pt x="1388" y="859"/>
                  </a:lnTo>
                  <a:lnTo>
                    <a:pt x="1388" y="857"/>
                  </a:lnTo>
                  <a:lnTo>
                    <a:pt x="1388" y="857"/>
                  </a:lnTo>
                  <a:lnTo>
                    <a:pt x="1388" y="856"/>
                  </a:lnTo>
                  <a:lnTo>
                    <a:pt x="1388" y="856"/>
                  </a:lnTo>
                  <a:lnTo>
                    <a:pt x="1386" y="854"/>
                  </a:lnTo>
                  <a:lnTo>
                    <a:pt x="1386" y="854"/>
                  </a:lnTo>
                  <a:lnTo>
                    <a:pt x="1388" y="854"/>
                  </a:lnTo>
                  <a:lnTo>
                    <a:pt x="1388" y="852"/>
                  </a:lnTo>
                  <a:lnTo>
                    <a:pt x="1388" y="850"/>
                  </a:lnTo>
                  <a:lnTo>
                    <a:pt x="1388" y="849"/>
                  </a:lnTo>
                  <a:lnTo>
                    <a:pt x="1393" y="850"/>
                  </a:lnTo>
                  <a:lnTo>
                    <a:pt x="1393" y="854"/>
                  </a:lnTo>
                  <a:lnTo>
                    <a:pt x="1395" y="854"/>
                  </a:lnTo>
                  <a:lnTo>
                    <a:pt x="1395" y="854"/>
                  </a:lnTo>
                  <a:lnTo>
                    <a:pt x="1395" y="854"/>
                  </a:lnTo>
                  <a:lnTo>
                    <a:pt x="1400" y="854"/>
                  </a:lnTo>
                  <a:lnTo>
                    <a:pt x="1400" y="850"/>
                  </a:lnTo>
                  <a:lnTo>
                    <a:pt x="1405" y="850"/>
                  </a:lnTo>
                  <a:lnTo>
                    <a:pt x="1405" y="850"/>
                  </a:lnTo>
                  <a:lnTo>
                    <a:pt x="1405" y="850"/>
                  </a:lnTo>
                  <a:lnTo>
                    <a:pt x="1403" y="850"/>
                  </a:lnTo>
                  <a:lnTo>
                    <a:pt x="1402" y="847"/>
                  </a:lnTo>
                  <a:lnTo>
                    <a:pt x="1396" y="847"/>
                  </a:lnTo>
                  <a:lnTo>
                    <a:pt x="1396" y="845"/>
                  </a:lnTo>
                  <a:lnTo>
                    <a:pt x="1396" y="843"/>
                  </a:lnTo>
                  <a:lnTo>
                    <a:pt x="1393" y="843"/>
                  </a:lnTo>
                  <a:lnTo>
                    <a:pt x="1393" y="840"/>
                  </a:lnTo>
                  <a:lnTo>
                    <a:pt x="1396" y="840"/>
                  </a:lnTo>
                  <a:lnTo>
                    <a:pt x="1398" y="838"/>
                  </a:lnTo>
                  <a:lnTo>
                    <a:pt x="1400" y="838"/>
                  </a:lnTo>
                  <a:lnTo>
                    <a:pt x="1400" y="835"/>
                  </a:lnTo>
                  <a:lnTo>
                    <a:pt x="1400" y="835"/>
                  </a:lnTo>
                  <a:lnTo>
                    <a:pt x="1398" y="833"/>
                  </a:lnTo>
                  <a:lnTo>
                    <a:pt x="1396" y="831"/>
                  </a:lnTo>
                  <a:lnTo>
                    <a:pt x="1400" y="829"/>
                  </a:lnTo>
                  <a:lnTo>
                    <a:pt x="1402" y="828"/>
                  </a:lnTo>
                  <a:lnTo>
                    <a:pt x="1402" y="826"/>
                  </a:lnTo>
                  <a:lnTo>
                    <a:pt x="1403" y="826"/>
                  </a:lnTo>
                  <a:lnTo>
                    <a:pt x="1403" y="824"/>
                  </a:lnTo>
                  <a:lnTo>
                    <a:pt x="1405" y="824"/>
                  </a:lnTo>
                  <a:lnTo>
                    <a:pt x="1405" y="822"/>
                  </a:lnTo>
                  <a:lnTo>
                    <a:pt x="1405" y="821"/>
                  </a:lnTo>
                  <a:lnTo>
                    <a:pt x="1403" y="821"/>
                  </a:lnTo>
                  <a:lnTo>
                    <a:pt x="1405" y="819"/>
                  </a:lnTo>
                  <a:lnTo>
                    <a:pt x="1405" y="815"/>
                  </a:lnTo>
                  <a:lnTo>
                    <a:pt x="1407" y="812"/>
                  </a:lnTo>
                  <a:lnTo>
                    <a:pt x="1409" y="812"/>
                  </a:lnTo>
                  <a:lnTo>
                    <a:pt x="1410" y="814"/>
                  </a:lnTo>
                  <a:lnTo>
                    <a:pt x="1412" y="814"/>
                  </a:lnTo>
                  <a:lnTo>
                    <a:pt x="1414" y="814"/>
                  </a:lnTo>
                  <a:lnTo>
                    <a:pt x="1414" y="812"/>
                  </a:lnTo>
                  <a:lnTo>
                    <a:pt x="1414" y="812"/>
                  </a:lnTo>
                  <a:lnTo>
                    <a:pt x="1416" y="812"/>
                  </a:lnTo>
                  <a:lnTo>
                    <a:pt x="1416" y="814"/>
                  </a:lnTo>
                  <a:lnTo>
                    <a:pt x="1417" y="814"/>
                  </a:lnTo>
                  <a:lnTo>
                    <a:pt x="1417" y="812"/>
                  </a:lnTo>
                  <a:lnTo>
                    <a:pt x="1421" y="812"/>
                  </a:lnTo>
                  <a:lnTo>
                    <a:pt x="1424" y="812"/>
                  </a:lnTo>
                  <a:lnTo>
                    <a:pt x="1424" y="808"/>
                  </a:lnTo>
                  <a:lnTo>
                    <a:pt x="1424" y="805"/>
                  </a:lnTo>
                  <a:lnTo>
                    <a:pt x="1426" y="803"/>
                  </a:lnTo>
                  <a:lnTo>
                    <a:pt x="1426" y="800"/>
                  </a:lnTo>
                  <a:lnTo>
                    <a:pt x="1428" y="800"/>
                  </a:lnTo>
                  <a:lnTo>
                    <a:pt x="1430" y="807"/>
                  </a:lnTo>
                  <a:lnTo>
                    <a:pt x="1430" y="807"/>
                  </a:lnTo>
                  <a:lnTo>
                    <a:pt x="1431" y="807"/>
                  </a:lnTo>
                  <a:lnTo>
                    <a:pt x="1431" y="805"/>
                  </a:lnTo>
                  <a:lnTo>
                    <a:pt x="1433" y="805"/>
                  </a:lnTo>
                  <a:lnTo>
                    <a:pt x="1431" y="803"/>
                  </a:lnTo>
                  <a:lnTo>
                    <a:pt x="1433" y="803"/>
                  </a:lnTo>
                  <a:lnTo>
                    <a:pt x="1433" y="801"/>
                  </a:lnTo>
                  <a:lnTo>
                    <a:pt x="1433" y="803"/>
                  </a:lnTo>
                  <a:lnTo>
                    <a:pt x="1435" y="803"/>
                  </a:lnTo>
                  <a:lnTo>
                    <a:pt x="1436" y="805"/>
                  </a:lnTo>
                  <a:lnTo>
                    <a:pt x="1438" y="805"/>
                  </a:lnTo>
                  <a:lnTo>
                    <a:pt x="1438" y="805"/>
                  </a:lnTo>
                  <a:lnTo>
                    <a:pt x="1442" y="805"/>
                  </a:lnTo>
                  <a:lnTo>
                    <a:pt x="1442" y="801"/>
                  </a:lnTo>
                  <a:lnTo>
                    <a:pt x="1443" y="801"/>
                  </a:lnTo>
                  <a:lnTo>
                    <a:pt x="1445" y="800"/>
                  </a:lnTo>
                  <a:lnTo>
                    <a:pt x="1447" y="798"/>
                  </a:lnTo>
                  <a:lnTo>
                    <a:pt x="1449" y="798"/>
                  </a:lnTo>
                  <a:lnTo>
                    <a:pt x="1449" y="793"/>
                  </a:lnTo>
                  <a:lnTo>
                    <a:pt x="1447" y="789"/>
                  </a:lnTo>
                  <a:lnTo>
                    <a:pt x="1445" y="786"/>
                  </a:lnTo>
                  <a:lnTo>
                    <a:pt x="1447" y="786"/>
                  </a:lnTo>
                  <a:lnTo>
                    <a:pt x="1447" y="786"/>
                  </a:lnTo>
                  <a:lnTo>
                    <a:pt x="1447" y="784"/>
                  </a:lnTo>
                  <a:lnTo>
                    <a:pt x="1450" y="786"/>
                  </a:lnTo>
                  <a:lnTo>
                    <a:pt x="1452" y="788"/>
                  </a:lnTo>
                  <a:lnTo>
                    <a:pt x="1456" y="788"/>
                  </a:lnTo>
                  <a:lnTo>
                    <a:pt x="1459" y="789"/>
                  </a:lnTo>
                  <a:lnTo>
                    <a:pt x="1459" y="788"/>
                  </a:lnTo>
                  <a:lnTo>
                    <a:pt x="1463" y="788"/>
                  </a:lnTo>
                  <a:lnTo>
                    <a:pt x="1463" y="788"/>
                  </a:lnTo>
                  <a:lnTo>
                    <a:pt x="1463" y="788"/>
                  </a:lnTo>
                  <a:lnTo>
                    <a:pt x="1464" y="784"/>
                  </a:lnTo>
                  <a:lnTo>
                    <a:pt x="1463" y="784"/>
                  </a:lnTo>
                  <a:lnTo>
                    <a:pt x="1463" y="784"/>
                  </a:lnTo>
                  <a:lnTo>
                    <a:pt x="1459" y="784"/>
                  </a:lnTo>
                  <a:lnTo>
                    <a:pt x="1459" y="782"/>
                  </a:lnTo>
                  <a:lnTo>
                    <a:pt x="1463" y="781"/>
                  </a:lnTo>
                  <a:lnTo>
                    <a:pt x="1463" y="779"/>
                  </a:lnTo>
                  <a:lnTo>
                    <a:pt x="1464" y="777"/>
                  </a:lnTo>
                  <a:lnTo>
                    <a:pt x="1466" y="775"/>
                  </a:lnTo>
                  <a:lnTo>
                    <a:pt x="1466" y="777"/>
                  </a:lnTo>
                  <a:lnTo>
                    <a:pt x="1466" y="777"/>
                  </a:lnTo>
                  <a:lnTo>
                    <a:pt x="1466" y="777"/>
                  </a:lnTo>
                  <a:lnTo>
                    <a:pt x="1466" y="779"/>
                  </a:lnTo>
                  <a:lnTo>
                    <a:pt x="1464" y="781"/>
                  </a:lnTo>
                  <a:lnTo>
                    <a:pt x="1464" y="782"/>
                  </a:lnTo>
                  <a:lnTo>
                    <a:pt x="1466" y="782"/>
                  </a:lnTo>
                  <a:lnTo>
                    <a:pt x="1466" y="784"/>
                  </a:lnTo>
                  <a:lnTo>
                    <a:pt x="1470" y="784"/>
                  </a:lnTo>
                  <a:lnTo>
                    <a:pt x="1471" y="781"/>
                  </a:lnTo>
                  <a:lnTo>
                    <a:pt x="1471" y="779"/>
                  </a:lnTo>
                  <a:lnTo>
                    <a:pt x="1475" y="777"/>
                  </a:lnTo>
                  <a:lnTo>
                    <a:pt x="1478" y="774"/>
                  </a:lnTo>
                  <a:lnTo>
                    <a:pt x="1478" y="770"/>
                  </a:lnTo>
                  <a:lnTo>
                    <a:pt x="1478" y="767"/>
                  </a:lnTo>
                  <a:lnTo>
                    <a:pt x="1480" y="767"/>
                  </a:lnTo>
                  <a:lnTo>
                    <a:pt x="1482" y="768"/>
                  </a:lnTo>
                  <a:lnTo>
                    <a:pt x="1482" y="768"/>
                  </a:lnTo>
                  <a:lnTo>
                    <a:pt x="1484" y="768"/>
                  </a:lnTo>
                  <a:lnTo>
                    <a:pt x="1485" y="767"/>
                  </a:lnTo>
                  <a:lnTo>
                    <a:pt x="1485" y="772"/>
                  </a:lnTo>
                  <a:lnTo>
                    <a:pt x="1482" y="772"/>
                  </a:lnTo>
                  <a:lnTo>
                    <a:pt x="1484" y="775"/>
                  </a:lnTo>
                  <a:lnTo>
                    <a:pt x="1482" y="775"/>
                  </a:lnTo>
                  <a:lnTo>
                    <a:pt x="1482" y="777"/>
                  </a:lnTo>
                  <a:lnTo>
                    <a:pt x="1480" y="779"/>
                  </a:lnTo>
                  <a:lnTo>
                    <a:pt x="1480" y="781"/>
                  </a:lnTo>
                  <a:lnTo>
                    <a:pt x="1478" y="781"/>
                  </a:lnTo>
                  <a:lnTo>
                    <a:pt x="1478" y="782"/>
                  </a:lnTo>
                  <a:lnTo>
                    <a:pt x="1485" y="781"/>
                  </a:lnTo>
                  <a:lnTo>
                    <a:pt x="1492" y="779"/>
                  </a:lnTo>
                  <a:lnTo>
                    <a:pt x="1501" y="779"/>
                  </a:lnTo>
                  <a:lnTo>
                    <a:pt x="1501" y="781"/>
                  </a:lnTo>
                  <a:lnTo>
                    <a:pt x="1498" y="782"/>
                  </a:lnTo>
                  <a:lnTo>
                    <a:pt x="1496" y="784"/>
                  </a:lnTo>
                  <a:lnTo>
                    <a:pt x="1496" y="784"/>
                  </a:lnTo>
                  <a:lnTo>
                    <a:pt x="1494" y="786"/>
                  </a:lnTo>
                  <a:lnTo>
                    <a:pt x="1494" y="788"/>
                  </a:lnTo>
                  <a:lnTo>
                    <a:pt x="1494" y="788"/>
                  </a:lnTo>
                  <a:lnTo>
                    <a:pt x="1494" y="788"/>
                  </a:lnTo>
                  <a:lnTo>
                    <a:pt x="1492" y="788"/>
                  </a:lnTo>
                  <a:lnTo>
                    <a:pt x="1492" y="789"/>
                  </a:lnTo>
                  <a:lnTo>
                    <a:pt x="1487" y="788"/>
                  </a:lnTo>
                  <a:lnTo>
                    <a:pt x="1487" y="784"/>
                  </a:lnTo>
                  <a:lnTo>
                    <a:pt x="1484" y="786"/>
                  </a:lnTo>
                  <a:lnTo>
                    <a:pt x="1480" y="786"/>
                  </a:lnTo>
                  <a:lnTo>
                    <a:pt x="1478" y="788"/>
                  </a:lnTo>
                  <a:lnTo>
                    <a:pt x="1475" y="789"/>
                  </a:lnTo>
                  <a:lnTo>
                    <a:pt x="1473" y="791"/>
                  </a:lnTo>
                  <a:lnTo>
                    <a:pt x="1473" y="793"/>
                  </a:lnTo>
                  <a:lnTo>
                    <a:pt x="1471" y="795"/>
                  </a:lnTo>
                  <a:lnTo>
                    <a:pt x="1471" y="796"/>
                  </a:lnTo>
                  <a:lnTo>
                    <a:pt x="1466" y="796"/>
                  </a:lnTo>
                  <a:lnTo>
                    <a:pt x="1466" y="800"/>
                  </a:lnTo>
                  <a:lnTo>
                    <a:pt x="1459" y="803"/>
                  </a:lnTo>
                  <a:lnTo>
                    <a:pt x="1459" y="807"/>
                  </a:lnTo>
                  <a:lnTo>
                    <a:pt x="1459" y="807"/>
                  </a:lnTo>
                  <a:lnTo>
                    <a:pt x="1459" y="812"/>
                  </a:lnTo>
                  <a:lnTo>
                    <a:pt x="1461" y="812"/>
                  </a:lnTo>
                  <a:lnTo>
                    <a:pt x="1461" y="814"/>
                  </a:lnTo>
                  <a:lnTo>
                    <a:pt x="1464" y="815"/>
                  </a:lnTo>
                  <a:lnTo>
                    <a:pt x="1468" y="815"/>
                  </a:lnTo>
                  <a:lnTo>
                    <a:pt x="1470" y="817"/>
                  </a:lnTo>
                  <a:lnTo>
                    <a:pt x="1471" y="819"/>
                  </a:lnTo>
                  <a:lnTo>
                    <a:pt x="1473" y="821"/>
                  </a:lnTo>
                  <a:lnTo>
                    <a:pt x="1475" y="817"/>
                  </a:lnTo>
                  <a:lnTo>
                    <a:pt x="1478" y="817"/>
                  </a:lnTo>
                  <a:lnTo>
                    <a:pt x="1478" y="817"/>
                  </a:lnTo>
                  <a:lnTo>
                    <a:pt x="1477" y="819"/>
                  </a:lnTo>
                  <a:lnTo>
                    <a:pt x="1477" y="821"/>
                  </a:lnTo>
                  <a:lnTo>
                    <a:pt x="1478" y="821"/>
                  </a:lnTo>
                  <a:lnTo>
                    <a:pt x="1478" y="821"/>
                  </a:lnTo>
                  <a:lnTo>
                    <a:pt x="1478" y="821"/>
                  </a:lnTo>
                  <a:lnTo>
                    <a:pt x="1480" y="819"/>
                  </a:lnTo>
                  <a:lnTo>
                    <a:pt x="1482" y="817"/>
                  </a:lnTo>
                  <a:lnTo>
                    <a:pt x="1484" y="814"/>
                  </a:lnTo>
                  <a:lnTo>
                    <a:pt x="1485" y="814"/>
                  </a:lnTo>
                  <a:lnTo>
                    <a:pt x="1489" y="814"/>
                  </a:lnTo>
                  <a:lnTo>
                    <a:pt x="1489" y="808"/>
                  </a:lnTo>
                  <a:lnTo>
                    <a:pt x="1489" y="808"/>
                  </a:lnTo>
                  <a:lnTo>
                    <a:pt x="1489" y="803"/>
                  </a:lnTo>
                  <a:lnTo>
                    <a:pt x="1492" y="803"/>
                  </a:lnTo>
                  <a:lnTo>
                    <a:pt x="1492" y="800"/>
                  </a:lnTo>
                  <a:lnTo>
                    <a:pt x="1494" y="800"/>
                  </a:lnTo>
                  <a:lnTo>
                    <a:pt x="1494" y="800"/>
                  </a:lnTo>
                  <a:lnTo>
                    <a:pt x="1494" y="800"/>
                  </a:lnTo>
                  <a:lnTo>
                    <a:pt x="1496" y="800"/>
                  </a:lnTo>
                  <a:lnTo>
                    <a:pt x="1496" y="801"/>
                  </a:lnTo>
                  <a:lnTo>
                    <a:pt x="1499" y="805"/>
                  </a:lnTo>
                  <a:lnTo>
                    <a:pt x="1499" y="805"/>
                  </a:lnTo>
                  <a:lnTo>
                    <a:pt x="1499" y="805"/>
                  </a:lnTo>
                  <a:lnTo>
                    <a:pt x="1499" y="805"/>
                  </a:lnTo>
                  <a:lnTo>
                    <a:pt x="1501" y="803"/>
                  </a:lnTo>
                  <a:lnTo>
                    <a:pt x="1499" y="801"/>
                  </a:lnTo>
                  <a:lnTo>
                    <a:pt x="1499" y="801"/>
                  </a:lnTo>
                  <a:lnTo>
                    <a:pt x="1499" y="800"/>
                  </a:lnTo>
                  <a:lnTo>
                    <a:pt x="1501" y="800"/>
                  </a:lnTo>
                  <a:lnTo>
                    <a:pt x="1517" y="796"/>
                  </a:lnTo>
                  <a:lnTo>
                    <a:pt x="1522" y="789"/>
                  </a:lnTo>
                  <a:lnTo>
                    <a:pt x="1526" y="788"/>
                  </a:lnTo>
                  <a:lnTo>
                    <a:pt x="1526" y="782"/>
                  </a:lnTo>
                  <a:lnTo>
                    <a:pt x="1527" y="782"/>
                  </a:lnTo>
                  <a:lnTo>
                    <a:pt x="1527" y="782"/>
                  </a:lnTo>
                  <a:lnTo>
                    <a:pt x="1531" y="782"/>
                  </a:lnTo>
                  <a:lnTo>
                    <a:pt x="1529" y="779"/>
                  </a:lnTo>
                  <a:lnTo>
                    <a:pt x="1526" y="779"/>
                  </a:lnTo>
                  <a:lnTo>
                    <a:pt x="1526" y="770"/>
                  </a:lnTo>
                  <a:lnTo>
                    <a:pt x="1522" y="770"/>
                  </a:lnTo>
                  <a:lnTo>
                    <a:pt x="1519" y="774"/>
                  </a:lnTo>
                  <a:lnTo>
                    <a:pt x="1517" y="777"/>
                  </a:lnTo>
                  <a:lnTo>
                    <a:pt x="1513" y="779"/>
                  </a:lnTo>
                  <a:lnTo>
                    <a:pt x="1512" y="779"/>
                  </a:lnTo>
                  <a:lnTo>
                    <a:pt x="1512" y="777"/>
                  </a:lnTo>
                  <a:lnTo>
                    <a:pt x="1512" y="777"/>
                  </a:lnTo>
                  <a:lnTo>
                    <a:pt x="1510" y="775"/>
                  </a:lnTo>
                  <a:lnTo>
                    <a:pt x="1506" y="775"/>
                  </a:lnTo>
                  <a:lnTo>
                    <a:pt x="1505" y="772"/>
                  </a:lnTo>
                  <a:lnTo>
                    <a:pt x="1501" y="772"/>
                  </a:lnTo>
                  <a:lnTo>
                    <a:pt x="1501" y="772"/>
                  </a:lnTo>
                  <a:lnTo>
                    <a:pt x="1499" y="772"/>
                  </a:lnTo>
                  <a:lnTo>
                    <a:pt x="1499" y="770"/>
                  </a:lnTo>
                  <a:lnTo>
                    <a:pt x="1499" y="770"/>
                  </a:lnTo>
                  <a:lnTo>
                    <a:pt x="1498" y="772"/>
                  </a:lnTo>
                  <a:lnTo>
                    <a:pt x="1496" y="772"/>
                  </a:lnTo>
                  <a:lnTo>
                    <a:pt x="1496" y="772"/>
                  </a:lnTo>
                  <a:lnTo>
                    <a:pt x="1494" y="770"/>
                  </a:lnTo>
                  <a:lnTo>
                    <a:pt x="1494" y="770"/>
                  </a:lnTo>
                  <a:lnTo>
                    <a:pt x="1494" y="770"/>
                  </a:lnTo>
                  <a:lnTo>
                    <a:pt x="1496" y="770"/>
                  </a:lnTo>
                  <a:lnTo>
                    <a:pt x="1496" y="768"/>
                  </a:lnTo>
                  <a:lnTo>
                    <a:pt x="1499" y="768"/>
                  </a:lnTo>
                  <a:lnTo>
                    <a:pt x="1499" y="767"/>
                  </a:lnTo>
                  <a:lnTo>
                    <a:pt x="1499" y="767"/>
                  </a:lnTo>
                  <a:lnTo>
                    <a:pt x="1499" y="767"/>
                  </a:lnTo>
                  <a:lnTo>
                    <a:pt x="1499" y="765"/>
                  </a:lnTo>
                  <a:lnTo>
                    <a:pt x="1499" y="765"/>
                  </a:lnTo>
                  <a:lnTo>
                    <a:pt x="1499" y="763"/>
                  </a:lnTo>
                  <a:lnTo>
                    <a:pt x="1492" y="765"/>
                  </a:lnTo>
                  <a:lnTo>
                    <a:pt x="1492" y="763"/>
                  </a:lnTo>
                  <a:lnTo>
                    <a:pt x="1487" y="763"/>
                  </a:lnTo>
                  <a:lnTo>
                    <a:pt x="1487" y="760"/>
                  </a:lnTo>
                  <a:lnTo>
                    <a:pt x="1484" y="760"/>
                  </a:lnTo>
                  <a:lnTo>
                    <a:pt x="1485" y="753"/>
                  </a:lnTo>
                  <a:lnTo>
                    <a:pt x="1484" y="753"/>
                  </a:lnTo>
                  <a:lnTo>
                    <a:pt x="1484" y="751"/>
                  </a:lnTo>
                  <a:lnTo>
                    <a:pt x="1485" y="749"/>
                  </a:lnTo>
                  <a:lnTo>
                    <a:pt x="1487" y="749"/>
                  </a:lnTo>
                  <a:lnTo>
                    <a:pt x="1487" y="744"/>
                  </a:lnTo>
                  <a:lnTo>
                    <a:pt x="1484" y="744"/>
                  </a:lnTo>
                  <a:lnTo>
                    <a:pt x="1482" y="746"/>
                  </a:lnTo>
                  <a:lnTo>
                    <a:pt x="1480" y="746"/>
                  </a:lnTo>
                  <a:lnTo>
                    <a:pt x="1478" y="746"/>
                  </a:lnTo>
                  <a:lnTo>
                    <a:pt x="1478" y="744"/>
                  </a:lnTo>
                  <a:lnTo>
                    <a:pt x="1480" y="742"/>
                  </a:lnTo>
                  <a:lnTo>
                    <a:pt x="1480" y="740"/>
                  </a:lnTo>
                  <a:lnTo>
                    <a:pt x="1484" y="740"/>
                  </a:lnTo>
                  <a:lnTo>
                    <a:pt x="1484" y="739"/>
                  </a:lnTo>
                  <a:lnTo>
                    <a:pt x="1482" y="739"/>
                  </a:lnTo>
                  <a:lnTo>
                    <a:pt x="1482" y="739"/>
                  </a:lnTo>
                  <a:lnTo>
                    <a:pt x="1482" y="735"/>
                  </a:lnTo>
                  <a:lnTo>
                    <a:pt x="1484" y="732"/>
                  </a:lnTo>
                  <a:lnTo>
                    <a:pt x="1485" y="732"/>
                  </a:lnTo>
                  <a:lnTo>
                    <a:pt x="1485" y="730"/>
                  </a:lnTo>
                  <a:lnTo>
                    <a:pt x="1485" y="730"/>
                  </a:lnTo>
                  <a:lnTo>
                    <a:pt x="1484" y="730"/>
                  </a:lnTo>
                  <a:lnTo>
                    <a:pt x="1484" y="726"/>
                  </a:lnTo>
                  <a:lnTo>
                    <a:pt x="1480" y="726"/>
                  </a:lnTo>
                  <a:lnTo>
                    <a:pt x="1477" y="726"/>
                  </a:lnTo>
                  <a:lnTo>
                    <a:pt x="1475" y="728"/>
                  </a:lnTo>
                  <a:lnTo>
                    <a:pt x="1471" y="730"/>
                  </a:lnTo>
                  <a:lnTo>
                    <a:pt x="1471" y="730"/>
                  </a:lnTo>
                  <a:lnTo>
                    <a:pt x="1466" y="732"/>
                  </a:lnTo>
                  <a:lnTo>
                    <a:pt x="1466" y="728"/>
                  </a:lnTo>
                  <a:lnTo>
                    <a:pt x="1468" y="728"/>
                  </a:lnTo>
                  <a:lnTo>
                    <a:pt x="1466" y="725"/>
                  </a:lnTo>
                  <a:lnTo>
                    <a:pt x="1466" y="723"/>
                  </a:lnTo>
                  <a:lnTo>
                    <a:pt x="1463" y="723"/>
                  </a:lnTo>
                  <a:lnTo>
                    <a:pt x="1464" y="721"/>
                  </a:lnTo>
                  <a:lnTo>
                    <a:pt x="1464" y="719"/>
                  </a:lnTo>
                  <a:lnTo>
                    <a:pt x="1466" y="719"/>
                  </a:lnTo>
                  <a:lnTo>
                    <a:pt x="1466" y="718"/>
                  </a:lnTo>
                  <a:lnTo>
                    <a:pt x="1466" y="718"/>
                  </a:lnTo>
                  <a:lnTo>
                    <a:pt x="1468" y="718"/>
                  </a:lnTo>
                  <a:lnTo>
                    <a:pt x="1470" y="721"/>
                  </a:lnTo>
                  <a:lnTo>
                    <a:pt x="1471" y="725"/>
                  </a:lnTo>
                  <a:lnTo>
                    <a:pt x="1471" y="725"/>
                  </a:lnTo>
                  <a:lnTo>
                    <a:pt x="1475" y="725"/>
                  </a:lnTo>
                  <a:lnTo>
                    <a:pt x="1475" y="723"/>
                  </a:lnTo>
                  <a:lnTo>
                    <a:pt x="1480" y="723"/>
                  </a:lnTo>
                  <a:lnTo>
                    <a:pt x="1480" y="712"/>
                  </a:lnTo>
                  <a:lnTo>
                    <a:pt x="1482" y="712"/>
                  </a:lnTo>
                  <a:lnTo>
                    <a:pt x="1482" y="714"/>
                  </a:lnTo>
                  <a:lnTo>
                    <a:pt x="1484" y="714"/>
                  </a:lnTo>
                  <a:lnTo>
                    <a:pt x="1487" y="714"/>
                  </a:lnTo>
                  <a:lnTo>
                    <a:pt x="1487" y="712"/>
                  </a:lnTo>
                  <a:lnTo>
                    <a:pt x="1489" y="712"/>
                  </a:lnTo>
                  <a:lnTo>
                    <a:pt x="1487" y="709"/>
                  </a:lnTo>
                  <a:lnTo>
                    <a:pt x="1489" y="709"/>
                  </a:lnTo>
                  <a:lnTo>
                    <a:pt x="1489" y="707"/>
                  </a:lnTo>
                  <a:lnTo>
                    <a:pt x="1489" y="705"/>
                  </a:lnTo>
                  <a:lnTo>
                    <a:pt x="1489" y="704"/>
                  </a:lnTo>
                  <a:lnTo>
                    <a:pt x="1487" y="704"/>
                  </a:lnTo>
                  <a:lnTo>
                    <a:pt x="1487" y="700"/>
                  </a:lnTo>
                  <a:lnTo>
                    <a:pt x="1489" y="702"/>
                  </a:lnTo>
                  <a:lnTo>
                    <a:pt x="1491" y="702"/>
                  </a:lnTo>
                  <a:lnTo>
                    <a:pt x="1492" y="704"/>
                  </a:lnTo>
                  <a:lnTo>
                    <a:pt x="1492" y="700"/>
                  </a:lnTo>
                  <a:lnTo>
                    <a:pt x="1491" y="699"/>
                  </a:lnTo>
                  <a:lnTo>
                    <a:pt x="1491" y="699"/>
                  </a:lnTo>
                  <a:lnTo>
                    <a:pt x="1489" y="697"/>
                  </a:lnTo>
                  <a:lnTo>
                    <a:pt x="1487" y="697"/>
                  </a:lnTo>
                  <a:lnTo>
                    <a:pt x="1485" y="692"/>
                  </a:lnTo>
                  <a:lnTo>
                    <a:pt x="1471" y="692"/>
                  </a:lnTo>
                  <a:lnTo>
                    <a:pt x="1471" y="692"/>
                  </a:lnTo>
                  <a:lnTo>
                    <a:pt x="1471" y="690"/>
                  </a:lnTo>
                  <a:lnTo>
                    <a:pt x="1470" y="690"/>
                  </a:lnTo>
                  <a:lnTo>
                    <a:pt x="1468" y="690"/>
                  </a:lnTo>
                  <a:lnTo>
                    <a:pt x="1468" y="692"/>
                  </a:lnTo>
                  <a:lnTo>
                    <a:pt x="1466" y="692"/>
                  </a:lnTo>
                  <a:lnTo>
                    <a:pt x="1466" y="692"/>
                  </a:lnTo>
                  <a:lnTo>
                    <a:pt x="1459" y="693"/>
                  </a:lnTo>
                  <a:lnTo>
                    <a:pt x="1459" y="695"/>
                  </a:lnTo>
                  <a:lnTo>
                    <a:pt x="1452" y="697"/>
                  </a:lnTo>
                  <a:lnTo>
                    <a:pt x="1452" y="697"/>
                  </a:lnTo>
                  <a:lnTo>
                    <a:pt x="1450" y="697"/>
                  </a:lnTo>
                  <a:lnTo>
                    <a:pt x="1447" y="700"/>
                  </a:lnTo>
                  <a:lnTo>
                    <a:pt x="1442" y="702"/>
                  </a:lnTo>
                  <a:lnTo>
                    <a:pt x="1440" y="705"/>
                  </a:lnTo>
                  <a:lnTo>
                    <a:pt x="1436" y="705"/>
                  </a:lnTo>
                  <a:lnTo>
                    <a:pt x="1436" y="707"/>
                  </a:lnTo>
                  <a:lnTo>
                    <a:pt x="1435" y="707"/>
                  </a:lnTo>
                  <a:lnTo>
                    <a:pt x="1435" y="709"/>
                  </a:lnTo>
                  <a:lnTo>
                    <a:pt x="1433" y="711"/>
                  </a:lnTo>
                  <a:lnTo>
                    <a:pt x="1431" y="712"/>
                  </a:lnTo>
                  <a:lnTo>
                    <a:pt x="1428" y="714"/>
                  </a:lnTo>
                  <a:lnTo>
                    <a:pt x="1424" y="716"/>
                  </a:lnTo>
                  <a:lnTo>
                    <a:pt x="1423" y="716"/>
                  </a:lnTo>
                  <a:lnTo>
                    <a:pt x="1423" y="718"/>
                  </a:lnTo>
                  <a:lnTo>
                    <a:pt x="1421" y="718"/>
                  </a:lnTo>
                  <a:lnTo>
                    <a:pt x="1421" y="718"/>
                  </a:lnTo>
                  <a:lnTo>
                    <a:pt x="1423" y="721"/>
                  </a:lnTo>
                  <a:lnTo>
                    <a:pt x="1423" y="721"/>
                  </a:lnTo>
                  <a:lnTo>
                    <a:pt x="1421" y="723"/>
                  </a:lnTo>
                  <a:lnTo>
                    <a:pt x="1419" y="725"/>
                  </a:lnTo>
                  <a:lnTo>
                    <a:pt x="1414" y="725"/>
                  </a:lnTo>
                  <a:lnTo>
                    <a:pt x="1412" y="728"/>
                  </a:lnTo>
                  <a:lnTo>
                    <a:pt x="1412" y="730"/>
                  </a:lnTo>
                  <a:lnTo>
                    <a:pt x="1410" y="733"/>
                  </a:lnTo>
                  <a:lnTo>
                    <a:pt x="1409" y="735"/>
                  </a:lnTo>
                  <a:lnTo>
                    <a:pt x="1409" y="739"/>
                  </a:lnTo>
                  <a:lnTo>
                    <a:pt x="1405" y="740"/>
                  </a:lnTo>
                  <a:lnTo>
                    <a:pt x="1403" y="742"/>
                  </a:lnTo>
                  <a:lnTo>
                    <a:pt x="1403" y="744"/>
                  </a:lnTo>
                  <a:lnTo>
                    <a:pt x="1402" y="746"/>
                  </a:lnTo>
                  <a:lnTo>
                    <a:pt x="1400" y="746"/>
                  </a:lnTo>
                  <a:lnTo>
                    <a:pt x="1398" y="747"/>
                  </a:lnTo>
                  <a:lnTo>
                    <a:pt x="1396" y="747"/>
                  </a:lnTo>
                  <a:lnTo>
                    <a:pt x="1395" y="749"/>
                  </a:lnTo>
                  <a:lnTo>
                    <a:pt x="1391" y="749"/>
                  </a:lnTo>
                  <a:lnTo>
                    <a:pt x="1391" y="749"/>
                  </a:lnTo>
                  <a:lnTo>
                    <a:pt x="1391" y="749"/>
                  </a:lnTo>
                  <a:lnTo>
                    <a:pt x="1393" y="749"/>
                  </a:lnTo>
                  <a:lnTo>
                    <a:pt x="1395" y="746"/>
                  </a:lnTo>
                  <a:lnTo>
                    <a:pt x="1396" y="746"/>
                  </a:lnTo>
                  <a:lnTo>
                    <a:pt x="1396" y="744"/>
                  </a:lnTo>
                  <a:lnTo>
                    <a:pt x="1402" y="744"/>
                  </a:lnTo>
                  <a:lnTo>
                    <a:pt x="1402" y="742"/>
                  </a:lnTo>
                  <a:lnTo>
                    <a:pt x="1402" y="742"/>
                  </a:lnTo>
                  <a:lnTo>
                    <a:pt x="1402" y="742"/>
                  </a:lnTo>
                  <a:lnTo>
                    <a:pt x="1402" y="742"/>
                  </a:lnTo>
                  <a:lnTo>
                    <a:pt x="1402" y="740"/>
                  </a:lnTo>
                  <a:lnTo>
                    <a:pt x="1403" y="739"/>
                  </a:lnTo>
                  <a:lnTo>
                    <a:pt x="1403" y="737"/>
                  </a:lnTo>
                  <a:lnTo>
                    <a:pt x="1405" y="735"/>
                  </a:lnTo>
                  <a:lnTo>
                    <a:pt x="1405" y="733"/>
                  </a:lnTo>
                  <a:lnTo>
                    <a:pt x="1409" y="730"/>
                  </a:lnTo>
                  <a:lnTo>
                    <a:pt x="1409" y="728"/>
                  </a:lnTo>
                  <a:lnTo>
                    <a:pt x="1410" y="726"/>
                  </a:lnTo>
                  <a:lnTo>
                    <a:pt x="1412" y="725"/>
                  </a:lnTo>
                  <a:lnTo>
                    <a:pt x="1412" y="723"/>
                  </a:lnTo>
                  <a:lnTo>
                    <a:pt x="1412" y="719"/>
                  </a:lnTo>
                  <a:lnTo>
                    <a:pt x="1409" y="718"/>
                  </a:lnTo>
                  <a:lnTo>
                    <a:pt x="1409" y="718"/>
                  </a:lnTo>
                  <a:lnTo>
                    <a:pt x="1409" y="718"/>
                  </a:lnTo>
                  <a:lnTo>
                    <a:pt x="1409" y="718"/>
                  </a:lnTo>
                  <a:lnTo>
                    <a:pt x="1409" y="716"/>
                  </a:lnTo>
                  <a:lnTo>
                    <a:pt x="1414" y="716"/>
                  </a:lnTo>
                  <a:lnTo>
                    <a:pt x="1414" y="716"/>
                  </a:lnTo>
                  <a:lnTo>
                    <a:pt x="1414" y="714"/>
                  </a:lnTo>
                  <a:lnTo>
                    <a:pt x="1417" y="714"/>
                  </a:lnTo>
                  <a:lnTo>
                    <a:pt x="1417" y="711"/>
                  </a:lnTo>
                  <a:lnTo>
                    <a:pt x="1419" y="709"/>
                  </a:lnTo>
                  <a:lnTo>
                    <a:pt x="1419" y="709"/>
                  </a:lnTo>
                  <a:lnTo>
                    <a:pt x="1421" y="707"/>
                  </a:lnTo>
                  <a:lnTo>
                    <a:pt x="1424" y="707"/>
                  </a:lnTo>
                  <a:lnTo>
                    <a:pt x="1424" y="705"/>
                  </a:lnTo>
                  <a:lnTo>
                    <a:pt x="1424" y="705"/>
                  </a:lnTo>
                  <a:lnTo>
                    <a:pt x="1424" y="704"/>
                  </a:lnTo>
                  <a:lnTo>
                    <a:pt x="1424" y="704"/>
                  </a:lnTo>
                  <a:lnTo>
                    <a:pt x="1430" y="704"/>
                  </a:lnTo>
                  <a:lnTo>
                    <a:pt x="1430" y="702"/>
                  </a:lnTo>
                  <a:lnTo>
                    <a:pt x="1431" y="702"/>
                  </a:lnTo>
                  <a:lnTo>
                    <a:pt x="1431" y="700"/>
                  </a:lnTo>
                  <a:lnTo>
                    <a:pt x="1431" y="699"/>
                  </a:lnTo>
                  <a:lnTo>
                    <a:pt x="1433" y="697"/>
                  </a:lnTo>
                  <a:lnTo>
                    <a:pt x="1433" y="697"/>
                  </a:lnTo>
                  <a:lnTo>
                    <a:pt x="1438" y="695"/>
                  </a:lnTo>
                  <a:lnTo>
                    <a:pt x="1438" y="692"/>
                  </a:lnTo>
                  <a:lnTo>
                    <a:pt x="1445" y="690"/>
                  </a:lnTo>
                  <a:lnTo>
                    <a:pt x="1449" y="681"/>
                  </a:lnTo>
                  <a:lnTo>
                    <a:pt x="1447" y="679"/>
                  </a:lnTo>
                  <a:lnTo>
                    <a:pt x="1450" y="679"/>
                  </a:lnTo>
                  <a:lnTo>
                    <a:pt x="1450" y="676"/>
                  </a:lnTo>
                  <a:lnTo>
                    <a:pt x="1452" y="678"/>
                  </a:lnTo>
                  <a:lnTo>
                    <a:pt x="1452" y="676"/>
                  </a:lnTo>
                  <a:lnTo>
                    <a:pt x="1454" y="676"/>
                  </a:lnTo>
                  <a:lnTo>
                    <a:pt x="1457" y="674"/>
                  </a:lnTo>
                  <a:lnTo>
                    <a:pt x="1457" y="672"/>
                  </a:lnTo>
                  <a:lnTo>
                    <a:pt x="1459" y="672"/>
                  </a:lnTo>
                  <a:lnTo>
                    <a:pt x="1461" y="674"/>
                  </a:lnTo>
                  <a:lnTo>
                    <a:pt x="1461" y="672"/>
                  </a:lnTo>
                  <a:lnTo>
                    <a:pt x="1471" y="674"/>
                  </a:lnTo>
                  <a:lnTo>
                    <a:pt x="1471" y="674"/>
                  </a:lnTo>
                  <a:lnTo>
                    <a:pt x="1475" y="674"/>
                  </a:lnTo>
                  <a:lnTo>
                    <a:pt x="1478" y="674"/>
                  </a:lnTo>
                  <a:lnTo>
                    <a:pt x="1480" y="674"/>
                  </a:lnTo>
                  <a:lnTo>
                    <a:pt x="1480" y="674"/>
                  </a:lnTo>
                  <a:lnTo>
                    <a:pt x="1484" y="674"/>
                  </a:lnTo>
                  <a:lnTo>
                    <a:pt x="1484" y="672"/>
                  </a:lnTo>
                  <a:lnTo>
                    <a:pt x="1484" y="672"/>
                  </a:lnTo>
                  <a:lnTo>
                    <a:pt x="1485" y="671"/>
                  </a:lnTo>
                  <a:lnTo>
                    <a:pt x="1487" y="671"/>
                  </a:lnTo>
                  <a:lnTo>
                    <a:pt x="1487" y="672"/>
                  </a:lnTo>
                  <a:lnTo>
                    <a:pt x="1489" y="672"/>
                  </a:lnTo>
                  <a:lnTo>
                    <a:pt x="1489" y="674"/>
                  </a:lnTo>
                  <a:lnTo>
                    <a:pt x="1496" y="674"/>
                  </a:lnTo>
                  <a:lnTo>
                    <a:pt x="1496" y="672"/>
                  </a:lnTo>
                  <a:lnTo>
                    <a:pt x="1499" y="672"/>
                  </a:lnTo>
                  <a:lnTo>
                    <a:pt x="1501" y="672"/>
                  </a:lnTo>
                  <a:lnTo>
                    <a:pt x="1505" y="674"/>
                  </a:lnTo>
                  <a:lnTo>
                    <a:pt x="1505" y="671"/>
                  </a:lnTo>
                  <a:lnTo>
                    <a:pt x="1506" y="671"/>
                  </a:lnTo>
                  <a:lnTo>
                    <a:pt x="1508" y="669"/>
                  </a:lnTo>
                  <a:lnTo>
                    <a:pt x="1512" y="671"/>
                  </a:lnTo>
                  <a:lnTo>
                    <a:pt x="1512" y="671"/>
                  </a:lnTo>
                  <a:lnTo>
                    <a:pt x="1513" y="672"/>
                  </a:lnTo>
                  <a:lnTo>
                    <a:pt x="1515" y="674"/>
                  </a:lnTo>
                  <a:lnTo>
                    <a:pt x="1519" y="674"/>
                  </a:lnTo>
                  <a:lnTo>
                    <a:pt x="1519" y="672"/>
                  </a:lnTo>
                  <a:lnTo>
                    <a:pt x="1520" y="672"/>
                  </a:lnTo>
                  <a:lnTo>
                    <a:pt x="1520" y="671"/>
                  </a:lnTo>
                  <a:lnTo>
                    <a:pt x="1522" y="671"/>
                  </a:lnTo>
                  <a:lnTo>
                    <a:pt x="1524" y="671"/>
                  </a:lnTo>
                  <a:lnTo>
                    <a:pt x="1526" y="671"/>
                  </a:lnTo>
                  <a:lnTo>
                    <a:pt x="1526" y="672"/>
                  </a:lnTo>
                  <a:lnTo>
                    <a:pt x="1527" y="674"/>
                  </a:lnTo>
                  <a:lnTo>
                    <a:pt x="1527" y="676"/>
                  </a:lnTo>
                  <a:lnTo>
                    <a:pt x="1531" y="676"/>
                  </a:lnTo>
                  <a:lnTo>
                    <a:pt x="1532" y="676"/>
                  </a:lnTo>
                  <a:lnTo>
                    <a:pt x="1532" y="674"/>
                  </a:lnTo>
                  <a:lnTo>
                    <a:pt x="1532" y="674"/>
                  </a:lnTo>
                  <a:lnTo>
                    <a:pt x="1534" y="676"/>
                  </a:lnTo>
                  <a:lnTo>
                    <a:pt x="1534" y="674"/>
                  </a:lnTo>
                  <a:lnTo>
                    <a:pt x="1534" y="672"/>
                  </a:lnTo>
                  <a:lnTo>
                    <a:pt x="1534" y="671"/>
                  </a:lnTo>
                  <a:lnTo>
                    <a:pt x="1536" y="671"/>
                  </a:lnTo>
                  <a:lnTo>
                    <a:pt x="1538" y="672"/>
                  </a:lnTo>
                  <a:lnTo>
                    <a:pt x="1539" y="672"/>
                  </a:lnTo>
                  <a:lnTo>
                    <a:pt x="1539" y="674"/>
                  </a:lnTo>
                  <a:lnTo>
                    <a:pt x="1541" y="674"/>
                  </a:lnTo>
                  <a:lnTo>
                    <a:pt x="1541" y="674"/>
                  </a:lnTo>
                  <a:lnTo>
                    <a:pt x="1545" y="674"/>
                  </a:lnTo>
                  <a:lnTo>
                    <a:pt x="1545" y="674"/>
                  </a:lnTo>
                  <a:lnTo>
                    <a:pt x="1546" y="672"/>
                  </a:lnTo>
                  <a:lnTo>
                    <a:pt x="1546" y="671"/>
                  </a:lnTo>
                  <a:lnTo>
                    <a:pt x="1546" y="671"/>
                  </a:lnTo>
                  <a:lnTo>
                    <a:pt x="1550" y="671"/>
                  </a:lnTo>
                  <a:lnTo>
                    <a:pt x="1552" y="671"/>
                  </a:lnTo>
                  <a:lnTo>
                    <a:pt x="1553" y="671"/>
                  </a:lnTo>
                  <a:lnTo>
                    <a:pt x="1553" y="671"/>
                  </a:lnTo>
                  <a:lnTo>
                    <a:pt x="1555" y="671"/>
                  </a:lnTo>
                  <a:lnTo>
                    <a:pt x="1555" y="669"/>
                  </a:lnTo>
                  <a:lnTo>
                    <a:pt x="1557" y="667"/>
                  </a:lnTo>
                  <a:lnTo>
                    <a:pt x="1557" y="662"/>
                  </a:lnTo>
                  <a:lnTo>
                    <a:pt x="1559" y="662"/>
                  </a:lnTo>
                  <a:lnTo>
                    <a:pt x="1559" y="664"/>
                  </a:lnTo>
                  <a:lnTo>
                    <a:pt x="1560" y="664"/>
                  </a:lnTo>
                  <a:lnTo>
                    <a:pt x="1562" y="662"/>
                  </a:lnTo>
                  <a:lnTo>
                    <a:pt x="1564" y="660"/>
                  </a:lnTo>
                  <a:lnTo>
                    <a:pt x="1566" y="660"/>
                  </a:lnTo>
                  <a:lnTo>
                    <a:pt x="1567" y="658"/>
                  </a:lnTo>
                  <a:lnTo>
                    <a:pt x="1566" y="653"/>
                  </a:lnTo>
                  <a:lnTo>
                    <a:pt x="1567" y="653"/>
                  </a:lnTo>
                  <a:lnTo>
                    <a:pt x="1567" y="651"/>
                  </a:lnTo>
                  <a:lnTo>
                    <a:pt x="1569" y="650"/>
                  </a:lnTo>
                  <a:lnTo>
                    <a:pt x="1569" y="648"/>
                  </a:lnTo>
                  <a:lnTo>
                    <a:pt x="1571" y="646"/>
                  </a:lnTo>
                  <a:lnTo>
                    <a:pt x="1576" y="644"/>
                  </a:lnTo>
                  <a:lnTo>
                    <a:pt x="1576" y="641"/>
                  </a:lnTo>
                  <a:lnTo>
                    <a:pt x="1580" y="643"/>
                  </a:lnTo>
                  <a:lnTo>
                    <a:pt x="1583" y="643"/>
                  </a:lnTo>
                  <a:lnTo>
                    <a:pt x="1585" y="639"/>
                  </a:lnTo>
                  <a:lnTo>
                    <a:pt x="1595" y="641"/>
                  </a:lnTo>
                  <a:lnTo>
                    <a:pt x="1595" y="637"/>
                  </a:lnTo>
                  <a:lnTo>
                    <a:pt x="1604" y="634"/>
                  </a:lnTo>
                  <a:lnTo>
                    <a:pt x="1604" y="632"/>
                  </a:lnTo>
                  <a:lnTo>
                    <a:pt x="1608" y="632"/>
                  </a:lnTo>
                  <a:lnTo>
                    <a:pt x="1609" y="629"/>
                  </a:lnTo>
                  <a:lnTo>
                    <a:pt x="1609" y="629"/>
                  </a:lnTo>
                  <a:lnTo>
                    <a:pt x="1609" y="625"/>
                  </a:lnTo>
                  <a:lnTo>
                    <a:pt x="1613" y="625"/>
                  </a:lnTo>
                  <a:lnTo>
                    <a:pt x="1611" y="622"/>
                  </a:lnTo>
                  <a:lnTo>
                    <a:pt x="1611" y="620"/>
                  </a:lnTo>
                  <a:lnTo>
                    <a:pt x="1609" y="618"/>
                  </a:lnTo>
                  <a:lnTo>
                    <a:pt x="1609" y="615"/>
                  </a:lnTo>
                  <a:lnTo>
                    <a:pt x="1611" y="615"/>
                  </a:lnTo>
                  <a:lnTo>
                    <a:pt x="1611" y="611"/>
                  </a:lnTo>
                  <a:lnTo>
                    <a:pt x="1611" y="609"/>
                  </a:lnTo>
                  <a:lnTo>
                    <a:pt x="1611" y="608"/>
                  </a:lnTo>
                  <a:lnTo>
                    <a:pt x="1611" y="606"/>
                  </a:lnTo>
                  <a:lnTo>
                    <a:pt x="1609" y="604"/>
                  </a:lnTo>
                  <a:lnTo>
                    <a:pt x="1609" y="604"/>
                  </a:lnTo>
                  <a:lnTo>
                    <a:pt x="1608" y="604"/>
                  </a:lnTo>
                  <a:lnTo>
                    <a:pt x="1606" y="604"/>
                  </a:lnTo>
                  <a:lnTo>
                    <a:pt x="1604" y="604"/>
                  </a:lnTo>
                  <a:lnTo>
                    <a:pt x="1604" y="608"/>
                  </a:lnTo>
                  <a:lnTo>
                    <a:pt x="1602" y="608"/>
                  </a:lnTo>
                  <a:lnTo>
                    <a:pt x="1602" y="606"/>
                  </a:lnTo>
                  <a:lnTo>
                    <a:pt x="1602" y="604"/>
                  </a:lnTo>
                  <a:lnTo>
                    <a:pt x="1602" y="602"/>
                  </a:lnTo>
                  <a:lnTo>
                    <a:pt x="1601" y="601"/>
                  </a:lnTo>
                  <a:lnTo>
                    <a:pt x="1601" y="601"/>
                  </a:lnTo>
                  <a:lnTo>
                    <a:pt x="1597" y="601"/>
                  </a:lnTo>
                  <a:lnTo>
                    <a:pt x="1597" y="599"/>
                  </a:lnTo>
                  <a:lnTo>
                    <a:pt x="1594" y="599"/>
                  </a:lnTo>
                  <a:lnTo>
                    <a:pt x="1592" y="596"/>
                  </a:lnTo>
                  <a:lnTo>
                    <a:pt x="1588" y="596"/>
                  </a:lnTo>
                  <a:lnTo>
                    <a:pt x="1588" y="594"/>
                  </a:lnTo>
                  <a:lnTo>
                    <a:pt x="1583" y="594"/>
                  </a:lnTo>
                  <a:lnTo>
                    <a:pt x="1581" y="594"/>
                  </a:lnTo>
                  <a:lnTo>
                    <a:pt x="1581" y="596"/>
                  </a:lnTo>
                  <a:lnTo>
                    <a:pt x="1581" y="599"/>
                  </a:lnTo>
                  <a:lnTo>
                    <a:pt x="1573" y="599"/>
                  </a:lnTo>
                  <a:lnTo>
                    <a:pt x="1573" y="599"/>
                  </a:lnTo>
                  <a:lnTo>
                    <a:pt x="1571" y="599"/>
                  </a:lnTo>
                  <a:lnTo>
                    <a:pt x="1566" y="604"/>
                  </a:lnTo>
                  <a:lnTo>
                    <a:pt x="1564" y="604"/>
                  </a:lnTo>
                  <a:lnTo>
                    <a:pt x="1564" y="606"/>
                  </a:lnTo>
                  <a:lnTo>
                    <a:pt x="1560" y="606"/>
                  </a:lnTo>
                  <a:lnTo>
                    <a:pt x="1559" y="608"/>
                  </a:lnTo>
                  <a:lnTo>
                    <a:pt x="1555" y="608"/>
                  </a:lnTo>
                  <a:lnTo>
                    <a:pt x="1553" y="609"/>
                  </a:lnTo>
                  <a:lnTo>
                    <a:pt x="1552" y="611"/>
                  </a:lnTo>
                  <a:lnTo>
                    <a:pt x="1552" y="613"/>
                  </a:lnTo>
                  <a:lnTo>
                    <a:pt x="1550" y="615"/>
                  </a:lnTo>
                  <a:lnTo>
                    <a:pt x="1546" y="615"/>
                  </a:lnTo>
                  <a:lnTo>
                    <a:pt x="1545" y="613"/>
                  </a:lnTo>
                  <a:lnTo>
                    <a:pt x="1545" y="611"/>
                  </a:lnTo>
                  <a:lnTo>
                    <a:pt x="1545" y="609"/>
                  </a:lnTo>
                  <a:lnTo>
                    <a:pt x="1543" y="606"/>
                  </a:lnTo>
                  <a:lnTo>
                    <a:pt x="1550" y="604"/>
                  </a:lnTo>
                  <a:lnTo>
                    <a:pt x="1550" y="606"/>
                  </a:lnTo>
                  <a:lnTo>
                    <a:pt x="1555" y="606"/>
                  </a:lnTo>
                  <a:lnTo>
                    <a:pt x="1555" y="604"/>
                  </a:lnTo>
                  <a:lnTo>
                    <a:pt x="1559" y="602"/>
                  </a:lnTo>
                  <a:lnTo>
                    <a:pt x="1559" y="601"/>
                  </a:lnTo>
                  <a:lnTo>
                    <a:pt x="1564" y="601"/>
                  </a:lnTo>
                  <a:lnTo>
                    <a:pt x="1564" y="599"/>
                  </a:lnTo>
                  <a:lnTo>
                    <a:pt x="1567" y="599"/>
                  </a:lnTo>
                  <a:lnTo>
                    <a:pt x="1571" y="596"/>
                  </a:lnTo>
                  <a:lnTo>
                    <a:pt x="1573" y="596"/>
                  </a:lnTo>
                  <a:lnTo>
                    <a:pt x="1573" y="594"/>
                  </a:lnTo>
                  <a:lnTo>
                    <a:pt x="1574" y="594"/>
                  </a:lnTo>
                  <a:lnTo>
                    <a:pt x="1574" y="596"/>
                  </a:lnTo>
                  <a:lnTo>
                    <a:pt x="1576" y="596"/>
                  </a:lnTo>
                  <a:lnTo>
                    <a:pt x="1578" y="592"/>
                  </a:lnTo>
                  <a:lnTo>
                    <a:pt x="1580" y="592"/>
                  </a:lnTo>
                  <a:lnTo>
                    <a:pt x="1580" y="592"/>
                  </a:lnTo>
                  <a:lnTo>
                    <a:pt x="1583" y="592"/>
                  </a:lnTo>
                  <a:lnTo>
                    <a:pt x="1583" y="590"/>
                  </a:lnTo>
                  <a:lnTo>
                    <a:pt x="1585" y="589"/>
                  </a:lnTo>
                  <a:lnTo>
                    <a:pt x="1585" y="587"/>
                  </a:lnTo>
                  <a:lnTo>
                    <a:pt x="1588" y="587"/>
                  </a:lnTo>
                  <a:lnTo>
                    <a:pt x="1588" y="583"/>
                  </a:lnTo>
                  <a:lnTo>
                    <a:pt x="1588" y="585"/>
                  </a:lnTo>
                  <a:lnTo>
                    <a:pt x="1587" y="585"/>
                  </a:lnTo>
                  <a:lnTo>
                    <a:pt x="1585" y="585"/>
                  </a:lnTo>
                  <a:lnTo>
                    <a:pt x="1585" y="583"/>
                  </a:lnTo>
                  <a:lnTo>
                    <a:pt x="1583" y="583"/>
                  </a:lnTo>
                  <a:lnTo>
                    <a:pt x="1583" y="583"/>
                  </a:lnTo>
                  <a:lnTo>
                    <a:pt x="1583" y="578"/>
                  </a:lnTo>
                  <a:lnTo>
                    <a:pt x="1581" y="578"/>
                  </a:lnTo>
                  <a:lnTo>
                    <a:pt x="1581" y="576"/>
                  </a:lnTo>
                  <a:lnTo>
                    <a:pt x="1580" y="576"/>
                  </a:lnTo>
                  <a:lnTo>
                    <a:pt x="1580" y="578"/>
                  </a:lnTo>
                  <a:lnTo>
                    <a:pt x="1578" y="580"/>
                  </a:lnTo>
                  <a:lnTo>
                    <a:pt x="1576" y="583"/>
                  </a:lnTo>
                  <a:lnTo>
                    <a:pt x="1569" y="580"/>
                  </a:lnTo>
                  <a:lnTo>
                    <a:pt x="1569" y="578"/>
                  </a:lnTo>
                  <a:lnTo>
                    <a:pt x="1567" y="576"/>
                  </a:lnTo>
                  <a:lnTo>
                    <a:pt x="1567" y="575"/>
                  </a:lnTo>
                  <a:lnTo>
                    <a:pt x="1567" y="571"/>
                  </a:lnTo>
                  <a:lnTo>
                    <a:pt x="1566" y="571"/>
                  </a:lnTo>
                  <a:lnTo>
                    <a:pt x="1564" y="571"/>
                  </a:lnTo>
                  <a:lnTo>
                    <a:pt x="1562" y="573"/>
                  </a:lnTo>
                  <a:lnTo>
                    <a:pt x="1562" y="571"/>
                  </a:lnTo>
                  <a:lnTo>
                    <a:pt x="1560" y="571"/>
                  </a:lnTo>
                  <a:lnTo>
                    <a:pt x="1560" y="573"/>
                  </a:lnTo>
                  <a:lnTo>
                    <a:pt x="1559" y="573"/>
                  </a:lnTo>
                  <a:lnTo>
                    <a:pt x="1559" y="575"/>
                  </a:lnTo>
                  <a:lnTo>
                    <a:pt x="1559" y="575"/>
                  </a:lnTo>
                  <a:lnTo>
                    <a:pt x="1557" y="575"/>
                  </a:lnTo>
                  <a:lnTo>
                    <a:pt x="1557" y="571"/>
                  </a:lnTo>
                  <a:lnTo>
                    <a:pt x="1555" y="571"/>
                  </a:lnTo>
                  <a:lnTo>
                    <a:pt x="1555" y="571"/>
                  </a:lnTo>
                  <a:lnTo>
                    <a:pt x="1553" y="571"/>
                  </a:lnTo>
                  <a:lnTo>
                    <a:pt x="1552" y="569"/>
                  </a:lnTo>
                  <a:lnTo>
                    <a:pt x="1545" y="571"/>
                  </a:lnTo>
                  <a:lnTo>
                    <a:pt x="1546" y="564"/>
                  </a:lnTo>
                  <a:lnTo>
                    <a:pt x="1545" y="564"/>
                  </a:lnTo>
                  <a:lnTo>
                    <a:pt x="1545" y="559"/>
                  </a:lnTo>
                  <a:lnTo>
                    <a:pt x="1541" y="557"/>
                  </a:lnTo>
                  <a:lnTo>
                    <a:pt x="1539" y="557"/>
                  </a:lnTo>
                  <a:lnTo>
                    <a:pt x="1538" y="555"/>
                  </a:lnTo>
                  <a:lnTo>
                    <a:pt x="1538" y="554"/>
                  </a:lnTo>
                  <a:lnTo>
                    <a:pt x="1529" y="554"/>
                  </a:lnTo>
                  <a:lnTo>
                    <a:pt x="1529" y="545"/>
                  </a:lnTo>
                  <a:lnTo>
                    <a:pt x="1524" y="545"/>
                  </a:lnTo>
                  <a:lnTo>
                    <a:pt x="1524" y="543"/>
                  </a:lnTo>
                  <a:lnTo>
                    <a:pt x="1526" y="543"/>
                  </a:lnTo>
                  <a:lnTo>
                    <a:pt x="1526" y="541"/>
                  </a:lnTo>
                  <a:lnTo>
                    <a:pt x="1522" y="541"/>
                  </a:lnTo>
                  <a:lnTo>
                    <a:pt x="1520" y="543"/>
                  </a:lnTo>
                  <a:lnTo>
                    <a:pt x="1520" y="543"/>
                  </a:lnTo>
                  <a:lnTo>
                    <a:pt x="1519" y="541"/>
                  </a:lnTo>
                  <a:lnTo>
                    <a:pt x="1520" y="540"/>
                  </a:lnTo>
                  <a:lnTo>
                    <a:pt x="1520" y="538"/>
                  </a:lnTo>
                  <a:lnTo>
                    <a:pt x="1522" y="538"/>
                  </a:lnTo>
                  <a:lnTo>
                    <a:pt x="1522" y="536"/>
                  </a:lnTo>
                  <a:lnTo>
                    <a:pt x="1517" y="536"/>
                  </a:lnTo>
                  <a:lnTo>
                    <a:pt x="1517" y="533"/>
                  </a:lnTo>
                  <a:lnTo>
                    <a:pt x="1527" y="533"/>
                  </a:lnTo>
                  <a:lnTo>
                    <a:pt x="1527" y="533"/>
                  </a:lnTo>
                  <a:lnTo>
                    <a:pt x="1527" y="531"/>
                  </a:lnTo>
                  <a:lnTo>
                    <a:pt x="1529" y="531"/>
                  </a:lnTo>
                  <a:lnTo>
                    <a:pt x="1531" y="533"/>
                  </a:lnTo>
                  <a:lnTo>
                    <a:pt x="1531" y="533"/>
                  </a:lnTo>
                  <a:lnTo>
                    <a:pt x="1532" y="527"/>
                  </a:lnTo>
                  <a:lnTo>
                    <a:pt x="1531" y="527"/>
                  </a:lnTo>
                  <a:lnTo>
                    <a:pt x="1531" y="524"/>
                  </a:lnTo>
                  <a:lnTo>
                    <a:pt x="1524" y="524"/>
                  </a:lnTo>
                  <a:lnTo>
                    <a:pt x="1524" y="522"/>
                  </a:lnTo>
                  <a:lnTo>
                    <a:pt x="1524" y="522"/>
                  </a:lnTo>
                  <a:lnTo>
                    <a:pt x="1522" y="520"/>
                  </a:lnTo>
                  <a:lnTo>
                    <a:pt x="1522" y="520"/>
                  </a:lnTo>
                  <a:lnTo>
                    <a:pt x="1517" y="520"/>
                  </a:lnTo>
                  <a:lnTo>
                    <a:pt x="1517" y="519"/>
                  </a:lnTo>
                  <a:lnTo>
                    <a:pt x="1520" y="517"/>
                  </a:lnTo>
                  <a:lnTo>
                    <a:pt x="1522" y="513"/>
                  </a:lnTo>
                  <a:lnTo>
                    <a:pt x="1522" y="508"/>
                  </a:lnTo>
                  <a:lnTo>
                    <a:pt x="1520" y="508"/>
                  </a:lnTo>
                  <a:lnTo>
                    <a:pt x="1519" y="506"/>
                  </a:lnTo>
                  <a:lnTo>
                    <a:pt x="1517" y="505"/>
                  </a:lnTo>
                  <a:lnTo>
                    <a:pt x="1517" y="505"/>
                  </a:lnTo>
                  <a:lnTo>
                    <a:pt x="1513" y="505"/>
                  </a:lnTo>
                  <a:lnTo>
                    <a:pt x="1513" y="501"/>
                  </a:lnTo>
                  <a:lnTo>
                    <a:pt x="1513" y="501"/>
                  </a:lnTo>
                  <a:lnTo>
                    <a:pt x="1512" y="499"/>
                  </a:lnTo>
                  <a:lnTo>
                    <a:pt x="1510" y="499"/>
                  </a:lnTo>
                  <a:lnTo>
                    <a:pt x="1510" y="499"/>
                  </a:lnTo>
                  <a:lnTo>
                    <a:pt x="1512" y="499"/>
                  </a:lnTo>
                  <a:lnTo>
                    <a:pt x="1513" y="496"/>
                  </a:lnTo>
                  <a:lnTo>
                    <a:pt x="1513" y="493"/>
                  </a:lnTo>
                  <a:lnTo>
                    <a:pt x="1510" y="493"/>
                  </a:lnTo>
                  <a:lnTo>
                    <a:pt x="1505" y="493"/>
                  </a:lnTo>
                  <a:lnTo>
                    <a:pt x="1505" y="493"/>
                  </a:lnTo>
                  <a:lnTo>
                    <a:pt x="1503" y="493"/>
                  </a:lnTo>
                  <a:lnTo>
                    <a:pt x="1501" y="493"/>
                  </a:lnTo>
                  <a:lnTo>
                    <a:pt x="1499" y="493"/>
                  </a:lnTo>
                  <a:lnTo>
                    <a:pt x="1501" y="489"/>
                  </a:lnTo>
                  <a:lnTo>
                    <a:pt x="1501" y="489"/>
                  </a:lnTo>
                  <a:lnTo>
                    <a:pt x="1503" y="489"/>
                  </a:lnTo>
                  <a:lnTo>
                    <a:pt x="1505" y="489"/>
                  </a:lnTo>
                  <a:lnTo>
                    <a:pt x="1506" y="487"/>
                  </a:lnTo>
                  <a:lnTo>
                    <a:pt x="1506" y="487"/>
                  </a:lnTo>
                  <a:lnTo>
                    <a:pt x="1508" y="486"/>
                  </a:lnTo>
                  <a:lnTo>
                    <a:pt x="1508" y="484"/>
                  </a:lnTo>
                  <a:lnTo>
                    <a:pt x="1508" y="482"/>
                  </a:lnTo>
                  <a:lnTo>
                    <a:pt x="1506" y="482"/>
                  </a:lnTo>
                  <a:lnTo>
                    <a:pt x="1505" y="482"/>
                  </a:lnTo>
                  <a:lnTo>
                    <a:pt x="1505" y="480"/>
                  </a:lnTo>
                  <a:lnTo>
                    <a:pt x="1503" y="480"/>
                  </a:lnTo>
                  <a:lnTo>
                    <a:pt x="1505" y="479"/>
                  </a:lnTo>
                  <a:lnTo>
                    <a:pt x="1505" y="477"/>
                  </a:lnTo>
                  <a:lnTo>
                    <a:pt x="1505" y="475"/>
                  </a:lnTo>
                  <a:lnTo>
                    <a:pt x="1501" y="475"/>
                  </a:lnTo>
                  <a:lnTo>
                    <a:pt x="1501" y="472"/>
                  </a:lnTo>
                  <a:lnTo>
                    <a:pt x="1499" y="472"/>
                  </a:lnTo>
                  <a:lnTo>
                    <a:pt x="1498" y="472"/>
                  </a:lnTo>
                  <a:lnTo>
                    <a:pt x="1496" y="472"/>
                  </a:lnTo>
                  <a:lnTo>
                    <a:pt x="1496" y="473"/>
                  </a:lnTo>
                  <a:lnTo>
                    <a:pt x="1494" y="473"/>
                  </a:lnTo>
                  <a:lnTo>
                    <a:pt x="1494" y="470"/>
                  </a:lnTo>
                  <a:lnTo>
                    <a:pt x="1492" y="470"/>
                  </a:lnTo>
                  <a:lnTo>
                    <a:pt x="1492" y="465"/>
                  </a:lnTo>
                  <a:lnTo>
                    <a:pt x="1491" y="463"/>
                  </a:lnTo>
                  <a:lnTo>
                    <a:pt x="1491" y="459"/>
                  </a:lnTo>
                  <a:lnTo>
                    <a:pt x="1491" y="458"/>
                  </a:lnTo>
                  <a:lnTo>
                    <a:pt x="1492" y="456"/>
                  </a:lnTo>
                  <a:lnTo>
                    <a:pt x="1492" y="452"/>
                  </a:lnTo>
                  <a:lnTo>
                    <a:pt x="1491" y="451"/>
                  </a:lnTo>
                  <a:lnTo>
                    <a:pt x="1489" y="451"/>
                  </a:lnTo>
                  <a:lnTo>
                    <a:pt x="1489" y="445"/>
                  </a:lnTo>
                  <a:lnTo>
                    <a:pt x="1487" y="445"/>
                  </a:lnTo>
                  <a:lnTo>
                    <a:pt x="1489" y="440"/>
                  </a:lnTo>
                  <a:lnTo>
                    <a:pt x="1482" y="440"/>
                  </a:lnTo>
                  <a:lnTo>
                    <a:pt x="1480" y="449"/>
                  </a:lnTo>
                  <a:lnTo>
                    <a:pt x="1480" y="449"/>
                  </a:lnTo>
                  <a:lnTo>
                    <a:pt x="1480" y="449"/>
                  </a:lnTo>
                  <a:lnTo>
                    <a:pt x="1478" y="449"/>
                  </a:lnTo>
                  <a:lnTo>
                    <a:pt x="1478" y="449"/>
                  </a:lnTo>
                  <a:lnTo>
                    <a:pt x="1478" y="454"/>
                  </a:lnTo>
                  <a:lnTo>
                    <a:pt x="1477" y="454"/>
                  </a:lnTo>
                  <a:lnTo>
                    <a:pt x="1475" y="456"/>
                  </a:lnTo>
                  <a:lnTo>
                    <a:pt x="1473" y="458"/>
                  </a:lnTo>
                  <a:lnTo>
                    <a:pt x="1473" y="459"/>
                  </a:lnTo>
                  <a:lnTo>
                    <a:pt x="1473" y="461"/>
                  </a:lnTo>
                  <a:lnTo>
                    <a:pt x="1475" y="463"/>
                  </a:lnTo>
                  <a:lnTo>
                    <a:pt x="1475" y="465"/>
                  </a:lnTo>
                  <a:lnTo>
                    <a:pt x="1473" y="465"/>
                  </a:lnTo>
                  <a:lnTo>
                    <a:pt x="1473" y="468"/>
                  </a:lnTo>
                  <a:lnTo>
                    <a:pt x="1466" y="473"/>
                  </a:lnTo>
                  <a:lnTo>
                    <a:pt x="1466" y="480"/>
                  </a:lnTo>
                  <a:lnTo>
                    <a:pt x="1464" y="479"/>
                  </a:lnTo>
                  <a:lnTo>
                    <a:pt x="1463" y="479"/>
                  </a:lnTo>
                  <a:lnTo>
                    <a:pt x="1461" y="479"/>
                  </a:lnTo>
                  <a:lnTo>
                    <a:pt x="1459" y="482"/>
                  </a:lnTo>
                  <a:lnTo>
                    <a:pt x="1459" y="482"/>
                  </a:lnTo>
                  <a:lnTo>
                    <a:pt x="1459" y="486"/>
                  </a:lnTo>
                  <a:lnTo>
                    <a:pt x="1457" y="486"/>
                  </a:lnTo>
                  <a:lnTo>
                    <a:pt x="1457" y="486"/>
                  </a:lnTo>
                  <a:lnTo>
                    <a:pt x="1457" y="486"/>
                  </a:lnTo>
                  <a:lnTo>
                    <a:pt x="1457" y="487"/>
                  </a:lnTo>
                  <a:lnTo>
                    <a:pt x="1457" y="487"/>
                  </a:lnTo>
                  <a:lnTo>
                    <a:pt x="1454" y="487"/>
                  </a:lnTo>
                  <a:lnTo>
                    <a:pt x="1454" y="489"/>
                  </a:lnTo>
                  <a:lnTo>
                    <a:pt x="1450" y="489"/>
                  </a:lnTo>
                  <a:lnTo>
                    <a:pt x="1450" y="491"/>
                  </a:lnTo>
                  <a:lnTo>
                    <a:pt x="1447" y="493"/>
                  </a:lnTo>
                  <a:lnTo>
                    <a:pt x="1447" y="489"/>
                  </a:lnTo>
                  <a:lnTo>
                    <a:pt x="1445" y="487"/>
                  </a:lnTo>
                  <a:lnTo>
                    <a:pt x="1445" y="486"/>
                  </a:lnTo>
                  <a:lnTo>
                    <a:pt x="1442" y="484"/>
                  </a:lnTo>
                  <a:lnTo>
                    <a:pt x="1442" y="482"/>
                  </a:lnTo>
                  <a:lnTo>
                    <a:pt x="1438" y="480"/>
                  </a:lnTo>
                  <a:lnTo>
                    <a:pt x="1438" y="482"/>
                  </a:lnTo>
                  <a:lnTo>
                    <a:pt x="1436" y="484"/>
                  </a:lnTo>
                  <a:lnTo>
                    <a:pt x="1436" y="486"/>
                  </a:lnTo>
                  <a:lnTo>
                    <a:pt x="1436" y="486"/>
                  </a:lnTo>
                  <a:lnTo>
                    <a:pt x="1435" y="486"/>
                  </a:lnTo>
                  <a:lnTo>
                    <a:pt x="1435" y="484"/>
                  </a:lnTo>
                  <a:lnTo>
                    <a:pt x="1433" y="482"/>
                  </a:lnTo>
                  <a:lnTo>
                    <a:pt x="1433" y="477"/>
                  </a:lnTo>
                  <a:lnTo>
                    <a:pt x="1433" y="477"/>
                  </a:lnTo>
                  <a:lnTo>
                    <a:pt x="1431" y="473"/>
                  </a:lnTo>
                  <a:lnTo>
                    <a:pt x="1424" y="473"/>
                  </a:lnTo>
                  <a:lnTo>
                    <a:pt x="1424" y="472"/>
                  </a:lnTo>
                  <a:lnTo>
                    <a:pt x="1421" y="472"/>
                  </a:lnTo>
                  <a:lnTo>
                    <a:pt x="1421" y="472"/>
                  </a:lnTo>
                  <a:lnTo>
                    <a:pt x="1419" y="472"/>
                  </a:lnTo>
                  <a:lnTo>
                    <a:pt x="1417" y="472"/>
                  </a:lnTo>
                  <a:lnTo>
                    <a:pt x="1416" y="470"/>
                  </a:lnTo>
                  <a:lnTo>
                    <a:pt x="1414" y="468"/>
                  </a:lnTo>
                  <a:lnTo>
                    <a:pt x="1412" y="466"/>
                  </a:lnTo>
                  <a:lnTo>
                    <a:pt x="1412" y="466"/>
                  </a:lnTo>
                  <a:lnTo>
                    <a:pt x="1412" y="465"/>
                  </a:lnTo>
                  <a:lnTo>
                    <a:pt x="1412" y="461"/>
                  </a:lnTo>
                  <a:lnTo>
                    <a:pt x="1414" y="459"/>
                  </a:lnTo>
                  <a:lnTo>
                    <a:pt x="1414" y="456"/>
                  </a:lnTo>
                  <a:lnTo>
                    <a:pt x="1414" y="452"/>
                  </a:lnTo>
                  <a:lnTo>
                    <a:pt x="1412" y="451"/>
                  </a:lnTo>
                  <a:lnTo>
                    <a:pt x="1410" y="449"/>
                  </a:lnTo>
                  <a:lnTo>
                    <a:pt x="1410" y="447"/>
                  </a:lnTo>
                  <a:lnTo>
                    <a:pt x="1410" y="444"/>
                  </a:lnTo>
                  <a:lnTo>
                    <a:pt x="1414" y="444"/>
                  </a:lnTo>
                  <a:lnTo>
                    <a:pt x="1414" y="442"/>
                  </a:lnTo>
                  <a:lnTo>
                    <a:pt x="1416" y="442"/>
                  </a:lnTo>
                  <a:lnTo>
                    <a:pt x="1416" y="440"/>
                  </a:lnTo>
                  <a:lnTo>
                    <a:pt x="1412" y="440"/>
                  </a:lnTo>
                  <a:lnTo>
                    <a:pt x="1414" y="437"/>
                  </a:lnTo>
                  <a:lnTo>
                    <a:pt x="1414" y="437"/>
                  </a:lnTo>
                  <a:lnTo>
                    <a:pt x="1414" y="435"/>
                  </a:lnTo>
                  <a:lnTo>
                    <a:pt x="1416" y="435"/>
                  </a:lnTo>
                  <a:lnTo>
                    <a:pt x="1416" y="431"/>
                  </a:lnTo>
                  <a:lnTo>
                    <a:pt x="1417" y="431"/>
                  </a:lnTo>
                  <a:lnTo>
                    <a:pt x="1419" y="430"/>
                  </a:lnTo>
                  <a:lnTo>
                    <a:pt x="1419" y="428"/>
                  </a:lnTo>
                  <a:lnTo>
                    <a:pt x="1421" y="426"/>
                  </a:lnTo>
                  <a:lnTo>
                    <a:pt x="1417" y="426"/>
                  </a:lnTo>
                  <a:lnTo>
                    <a:pt x="1416" y="428"/>
                  </a:lnTo>
                  <a:lnTo>
                    <a:pt x="1416" y="428"/>
                  </a:lnTo>
                  <a:lnTo>
                    <a:pt x="1414" y="430"/>
                  </a:lnTo>
                  <a:lnTo>
                    <a:pt x="1414" y="428"/>
                  </a:lnTo>
                  <a:lnTo>
                    <a:pt x="1412" y="428"/>
                  </a:lnTo>
                  <a:lnTo>
                    <a:pt x="1412" y="428"/>
                  </a:lnTo>
                  <a:lnTo>
                    <a:pt x="1403" y="428"/>
                  </a:lnTo>
                  <a:lnTo>
                    <a:pt x="1403" y="426"/>
                  </a:lnTo>
                  <a:lnTo>
                    <a:pt x="1403" y="426"/>
                  </a:lnTo>
                  <a:lnTo>
                    <a:pt x="1403" y="423"/>
                  </a:lnTo>
                  <a:lnTo>
                    <a:pt x="1409" y="421"/>
                  </a:lnTo>
                  <a:lnTo>
                    <a:pt x="1409" y="419"/>
                  </a:lnTo>
                  <a:lnTo>
                    <a:pt x="1403" y="419"/>
                  </a:lnTo>
                  <a:lnTo>
                    <a:pt x="1403" y="417"/>
                  </a:lnTo>
                  <a:lnTo>
                    <a:pt x="1396" y="417"/>
                  </a:lnTo>
                  <a:lnTo>
                    <a:pt x="1396" y="419"/>
                  </a:lnTo>
                  <a:lnTo>
                    <a:pt x="1386" y="417"/>
                  </a:lnTo>
                  <a:lnTo>
                    <a:pt x="1386" y="416"/>
                  </a:lnTo>
                  <a:lnTo>
                    <a:pt x="1384" y="412"/>
                  </a:lnTo>
                  <a:lnTo>
                    <a:pt x="1382" y="412"/>
                  </a:lnTo>
                  <a:lnTo>
                    <a:pt x="1381" y="407"/>
                  </a:lnTo>
                  <a:lnTo>
                    <a:pt x="1379" y="405"/>
                  </a:lnTo>
                  <a:lnTo>
                    <a:pt x="1377" y="405"/>
                  </a:lnTo>
                  <a:lnTo>
                    <a:pt x="1374" y="403"/>
                  </a:lnTo>
                  <a:lnTo>
                    <a:pt x="1374" y="400"/>
                  </a:lnTo>
                  <a:lnTo>
                    <a:pt x="1370" y="398"/>
                  </a:lnTo>
                  <a:lnTo>
                    <a:pt x="1367" y="395"/>
                  </a:lnTo>
                  <a:lnTo>
                    <a:pt x="1361" y="393"/>
                  </a:lnTo>
                  <a:lnTo>
                    <a:pt x="1361" y="391"/>
                  </a:lnTo>
                  <a:lnTo>
                    <a:pt x="1358" y="391"/>
                  </a:lnTo>
                  <a:lnTo>
                    <a:pt x="1358" y="391"/>
                  </a:lnTo>
                  <a:lnTo>
                    <a:pt x="1356" y="390"/>
                  </a:lnTo>
                  <a:lnTo>
                    <a:pt x="1353" y="393"/>
                  </a:lnTo>
                  <a:lnTo>
                    <a:pt x="1351" y="395"/>
                  </a:lnTo>
                  <a:lnTo>
                    <a:pt x="1347" y="397"/>
                  </a:lnTo>
                  <a:lnTo>
                    <a:pt x="1344" y="400"/>
                  </a:lnTo>
                  <a:lnTo>
                    <a:pt x="1340" y="400"/>
                  </a:lnTo>
                  <a:lnTo>
                    <a:pt x="1337" y="398"/>
                  </a:lnTo>
                  <a:lnTo>
                    <a:pt x="1334" y="397"/>
                  </a:lnTo>
                  <a:lnTo>
                    <a:pt x="1320" y="398"/>
                  </a:lnTo>
                  <a:lnTo>
                    <a:pt x="1320" y="397"/>
                  </a:lnTo>
                  <a:lnTo>
                    <a:pt x="1318" y="397"/>
                  </a:lnTo>
                  <a:lnTo>
                    <a:pt x="1316" y="395"/>
                  </a:lnTo>
                  <a:lnTo>
                    <a:pt x="1314" y="397"/>
                  </a:lnTo>
                  <a:lnTo>
                    <a:pt x="1313" y="397"/>
                  </a:lnTo>
                  <a:lnTo>
                    <a:pt x="1311" y="397"/>
                  </a:lnTo>
                  <a:lnTo>
                    <a:pt x="1309" y="395"/>
                  </a:lnTo>
                  <a:lnTo>
                    <a:pt x="1306" y="395"/>
                  </a:lnTo>
                  <a:lnTo>
                    <a:pt x="1302" y="395"/>
                  </a:lnTo>
                  <a:lnTo>
                    <a:pt x="1302" y="395"/>
                  </a:lnTo>
                  <a:lnTo>
                    <a:pt x="1300" y="395"/>
                  </a:lnTo>
                  <a:lnTo>
                    <a:pt x="1300" y="397"/>
                  </a:lnTo>
                  <a:lnTo>
                    <a:pt x="1297" y="397"/>
                  </a:lnTo>
                  <a:lnTo>
                    <a:pt x="1295" y="397"/>
                  </a:lnTo>
                  <a:lnTo>
                    <a:pt x="1293" y="398"/>
                  </a:lnTo>
                  <a:lnTo>
                    <a:pt x="1293" y="398"/>
                  </a:lnTo>
                  <a:lnTo>
                    <a:pt x="1293" y="398"/>
                  </a:lnTo>
                  <a:lnTo>
                    <a:pt x="1293" y="402"/>
                  </a:lnTo>
                  <a:lnTo>
                    <a:pt x="1295" y="403"/>
                  </a:lnTo>
                  <a:lnTo>
                    <a:pt x="1295" y="405"/>
                  </a:lnTo>
                  <a:lnTo>
                    <a:pt x="1297" y="405"/>
                  </a:lnTo>
                  <a:lnTo>
                    <a:pt x="1299" y="405"/>
                  </a:lnTo>
                  <a:lnTo>
                    <a:pt x="1299" y="405"/>
                  </a:lnTo>
                  <a:lnTo>
                    <a:pt x="1300" y="405"/>
                  </a:lnTo>
                  <a:lnTo>
                    <a:pt x="1300" y="409"/>
                  </a:lnTo>
                  <a:lnTo>
                    <a:pt x="1300" y="410"/>
                  </a:lnTo>
                  <a:lnTo>
                    <a:pt x="1299" y="410"/>
                  </a:lnTo>
                  <a:lnTo>
                    <a:pt x="1299" y="410"/>
                  </a:lnTo>
                  <a:lnTo>
                    <a:pt x="1297" y="410"/>
                  </a:lnTo>
                  <a:lnTo>
                    <a:pt x="1299" y="412"/>
                  </a:lnTo>
                  <a:lnTo>
                    <a:pt x="1299" y="414"/>
                  </a:lnTo>
                  <a:lnTo>
                    <a:pt x="1299" y="416"/>
                  </a:lnTo>
                  <a:lnTo>
                    <a:pt x="1297" y="416"/>
                  </a:lnTo>
                  <a:lnTo>
                    <a:pt x="1297" y="417"/>
                  </a:lnTo>
                  <a:lnTo>
                    <a:pt x="1293" y="421"/>
                  </a:lnTo>
                  <a:lnTo>
                    <a:pt x="1292" y="426"/>
                  </a:lnTo>
                  <a:lnTo>
                    <a:pt x="1292" y="426"/>
                  </a:lnTo>
                  <a:lnTo>
                    <a:pt x="1292" y="428"/>
                  </a:lnTo>
                  <a:lnTo>
                    <a:pt x="1295" y="430"/>
                  </a:lnTo>
                  <a:lnTo>
                    <a:pt x="1299" y="430"/>
                  </a:lnTo>
                  <a:lnTo>
                    <a:pt x="1297" y="431"/>
                  </a:lnTo>
                  <a:lnTo>
                    <a:pt x="1295" y="433"/>
                  </a:lnTo>
                  <a:lnTo>
                    <a:pt x="1297" y="444"/>
                  </a:lnTo>
                  <a:lnTo>
                    <a:pt x="1297" y="444"/>
                  </a:lnTo>
                  <a:lnTo>
                    <a:pt x="1297" y="447"/>
                  </a:lnTo>
                  <a:lnTo>
                    <a:pt x="1297" y="447"/>
                  </a:lnTo>
                  <a:lnTo>
                    <a:pt x="1297" y="449"/>
                  </a:lnTo>
                  <a:lnTo>
                    <a:pt x="1300" y="449"/>
                  </a:lnTo>
                  <a:lnTo>
                    <a:pt x="1300" y="452"/>
                  </a:lnTo>
                  <a:lnTo>
                    <a:pt x="1299" y="452"/>
                  </a:lnTo>
                  <a:lnTo>
                    <a:pt x="1299" y="456"/>
                  </a:lnTo>
                  <a:lnTo>
                    <a:pt x="1297" y="456"/>
                  </a:lnTo>
                  <a:lnTo>
                    <a:pt x="1297" y="458"/>
                  </a:lnTo>
                  <a:lnTo>
                    <a:pt x="1297" y="456"/>
                  </a:lnTo>
                  <a:lnTo>
                    <a:pt x="1295" y="456"/>
                  </a:lnTo>
                  <a:lnTo>
                    <a:pt x="1293" y="456"/>
                  </a:lnTo>
                  <a:lnTo>
                    <a:pt x="1293" y="459"/>
                  </a:lnTo>
                  <a:lnTo>
                    <a:pt x="1295" y="459"/>
                  </a:lnTo>
                  <a:lnTo>
                    <a:pt x="1295" y="465"/>
                  </a:lnTo>
                  <a:lnTo>
                    <a:pt x="1293" y="465"/>
                  </a:lnTo>
                  <a:lnTo>
                    <a:pt x="1283" y="468"/>
                  </a:lnTo>
                  <a:lnTo>
                    <a:pt x="1283" y="470"/>
                  </a:lnTo>
                  <a:lnTo>
                    <a:pt x="1281" y="472"/>
                  </a:lnTo>
                  <a:lnTo>
                    <a:pt x="1281" y="475"/>
                  </a:lnTo>
                  <a:lnTo>
                    <a:pt x="1281" y="477"/>
                  </a:lnTo>
                  <a:lnTo>
                    <a:pt x="1281" y="480"/>
                  </a:lnTo>
                  <a:lnTo>
                    <a:pt x="1286" y="480"/>
                  </a:lnTo>
                  <a:lnTo>
                    <a:pt x="1286" y="482"/>
                  </a:lnTo>
                  <a:lnTo>
                    <a:pt x="1288" y="482"/>
                  </a:lnTo>
                  <a:lnTo>
                    <a:pt x="1288" y="484"/>
                  </a:lnTo>
                  <a:lnTo>
                    <a:pt x="1290" y="487"/>
                  </a:lnTo>
                  <a:lnTo>
                    <a:pt x="1293" y="487"/>
                  </a:lnTo>
                  <a:lnTo>
                    <a:pt x="1297" y="489"/>
                  </a:lnTo>
                  <a:lnTo>
                    <a:pt x="1297" y="494"/>
                  </a:lnTo>
                  <a:lnTo>
                    <a:pt x="1300" y="496"/>
                  </a:lnTo>
                  <a:lnTo>
                    <a:pt x="1300" y="503"/>
                  </a:lnTo>
                  <a:lnTo>
                    <a:pt x="1304" y="505"/>
                  </a:lnTo>
                  <a:lnTo>
                    <a:pt x="1309" y="517"/>
                  </a:lnTo>
                  <a:lnTo>
                    <a:pt x="1313" y="519"/>
                  </a:lnTo>
                  <a:lnTo>
                    <a:pt x="1313" y="520"/>
                  </a:lnTo>
                  <a:lnTo>
                    <a:pt x="1314" y="520"/>
                  </a:lnTo>
                  <a:lnTo>
                    <a:pt x="1313" y="524"/>
                  </a:lnTo>
                  <a:lnTo>
                    <a:pt x="1311" y="527"/>
                  </a:lnTo>
                  <a:lnTo>
                    <a:pt x="1309" y="531"/>
                  </a:lnTo>
                  <a:lnTo>
                    <a:pt x="1309" y="533"/>
                  </a:lnTo>
                  <a:lnTo>
                    <a:pt x="1309" y="534"/>
                  </a:lnTo>
                  <a:lnTo>
                    <a:pt x="1309" y="538"/>
                  </a:lnTo>
                  <a:lnTo>
                    <a:pt x="1309" y="541"/>
                  </a:lnTo>
                  <a:lnTo>
                    <a:pt x="1313" y="541"/>
                  </a:lnTo>
                  <a:lnTo>
                    <a:pt x="1313" y="534"/>
                  </a:lnTo>
                  <a:lnTo>
                    <a:pt x="1313" y="534"/>
                  </a:lnTo>
                  <a:lnTo>
                    <a:pt x="1314" y="538"/>
                  </a:lnTo>
                  <a:lnTo>
                    <a:pt x="1316" y="540"/>
                  </a:lnTo>
                  <a:lnTo>
                    <a:pt x="1316" y="543"/>
                  </a:lnTo>
                  <a:lnTo>
                    <a:pt x="1314" y="543"/>
                  </a:lnTo>
                  <a:lnTo>
                    <a:pt x="1313" y="543"/>
                  </a:lnTo>
                  <a:lnTo>
                    <a:pt x="1309" y="545"/>
                  </a:lnTo>
                  <a:lnTo>
                    <a:pt x="1309" y="545"/>
                  </a:lnTo>
                  <a:lnTo>
                    <a:pt x="1307" y="545"/>
                  </a:lnTo>
                  <a:lnTo>
                    <a:pt x="1307" y="550"/>
                  </a:lnTo>
                  <a:lnTo>
                    <a:pt x="1300" y="555"/>
                  </a:lnTo>
                  <a:lnTo>
                    <a:pt x="1300" y="559"/>
                  </a:lnTo>
                  <a:lnTo>
                    <a:pt x="1297" y="561"/>
                  </a:lnTo>
                  <a:lnTo>
                    <a:pt x="1292" y="568"/>
                  </a:lnTo>
                  <a:lnTo>
                    <a:pt x="1290" y="568"/>
                  </a:lnTo>
                  <a:lnTo>
                    <a:pt x="1290" y="569"/>
                  </a:lnTo>
                  <a:lnTo>
                    <a:pt x="1283" y="571"/>
                  </a:lnTo>
                  <a:lnTo>
                    <a:pt x="1278" y="575"/>
                  </a:lnTo>
                  <a:lnTo>
                    <a:pt x="1272" y="578"/>
                  </a:lnTo>
                  <a:lnTo>
                    <a:pt x="1272" y="592"/>
                  </a:lnTo>
                  <a:lnTo>
                    <a:pt x="1274" y="594"/>
                  </a:lnTo>
                  <a:lnTo>
                    <a:pt x="1276" y="596"/>
                  </a:lnTo>
                  <a:lnTo>
                    <a:pt x="1279" y="597"/>
                  </a:lnTo>
                  <a:lnTo>
                    <a:pt x="1279" y="613"/>
                  </a:lnTo>
                  <a:lnTo>
                    <a:pt x="1279" y="613"/>
                  </a:lnTo>
                  <a:lnTo>
                    <a:pt x="1279" y="620"/>
                  </a:lnTo>
                  <a:lnTo>
                    <a:pt x="1281" y="620"/>
                  </a:lnTo>
                  <a:lnTo>
                    <a:pt x="1281" y="623"/>
                  </a:lnTo>
                  <a:lnTo>
                    <a:pt x="1279" y="623"/>
                  </a:lnTo>
                  <a:lnTo>
                    <a:pt x="1281" y="625"/>
                  </a:lnTo>
                  <a:lnTo>
                    <a:pt x="1281" y="627"/>
                  </a:lnTo>
                  <a:lnTo>
                    <a:pt x="1283" y="629"/>
                  </a:lnTo>
                  <a:lnTo>
                    <a:pt x="1283" y="629"/>
                  </a:lnTo>
                  <a:lnTo>
                    <a:pt x="1283" y="629"/>
                  </a:lnTo>
                  <a:lnTo>
                    <a:pt x="1283" y="634"/>
                  </a:lnTo>
                  <a:lnTo>
                    <a:pt x="1279" y="634"/>
                  </a:lnTo>
                  <a:lnTo>
                    <a:pt x="1279" y="637"/>
                  </a:lnTo>
                  <a:lnTo>
                    <a:pt x="1279" y="637"/>
                  </a:lnTo>
                  <a:lnTo>
                    <a:pt x="1279" y="639"/>
                  </a:lnTo>
                  <a:lnTo>
                    <a:pt x="1278" y="639"/>
                  </a:lnTo>
                  <a:lnTo>
                    <a:pt x="1279" y="646"/>
                  </a:lnTo>
                  <a:lnTo>
                    <a:pt x="1278" y="646"/>
                  </a:lnTo>
                  <a:lnTo>
                    <a:pt x="1278" y="646"/>
                  </a:lnTo>
                  <a:lnTo>
                    <a:pt x="1272" y="646"/>
                  </a:lnTo>
                  <a:lnTo>
                    <a:pt x="1271" y="648"/>
                  </a:lnTo>
                  <a:lnTo>
                    <a:pt x="1269" y="650"/>
                  </a:lnTo>
                  <a:lnTo>
                    <a:pt x="1269" y="653"/>
                  </a:lnTo>
                  <a:lnTo>
                    <a:pt x="1255" y="651"/>
                  </a:lnTo>
                  <a:lnTo>
                    <a:pt x="1255" y="648"/>
                  </a:lnTo>
                  <a:lnTo>
                    <a:pt x="1255" y="648"/>
                  </a:lnTo>
                  <a:lnTo>
                    <a:pt x="1253" y="644"/>
                  </a:lnTo>
                  <a:lnTo>
                    <a:pt x="1250" y="641"/>
                  </a:lnTo>
                  <a:lnTo>
                    <a:pt x="1246" y="641"/>
                  </a:lnTo>
                  <a:lnTo>
                    <a:pt x="1244" y="637"/>
                  </a:lnTo>
                  <a:lnTo>
                    <a:pt x="1243" y="636"/>
                  </a:lnTo>
                  <a:lnTo>
                    <a:pt x="1241" y="634"/>
                  </a:lnTo>
                  <a:lnTo>
                    <a:pt x="1241" y="632"/>
                  </a:lnTo>
                  <a:lnTo>
                    <a:pt x="1241" y="630"/>
                  </a:lnTo>
                  <a:lnTo>
                    <a:pt x="1243" y="629"/>
                  </a:lnTo>
                  <a:lnTo>
                    <a:pt x="1241" y="627"/>
                  </a:lnTo>
                  <a:lnTo>
                    <a:pt x="1239" y="625"/>
                  </a:lnTo>
                  <a:lnTo>
                    <a:pt x="1238" y="622"/>
                  </a:lnTo>
                  <a:lnTo>
                    <a:pt x="1236" y="620"/>
                  </a:lnTo>
                  <a:lnTo>
                    <a:pt x="1232" y="620"/>
                  </a:lnTo>
                  <a:lnTo>
                    <a:pt x="1234" y="608"/>
                  </a:lnTo>
                  <a:lnTo>
                    <a:pt x="1232" y="608"/>
                  </a:lnTo>
                  <a:lnTo>
                    <a:pt x="1232" y="601"/>
                  </a:lnTo>
                  <a:lnTo>
                    <a:pt x="1234" y="599"/>
                  </a:lnTo>
                  <a:lnTo>
                    <a:pt x="1234" y="597"/>
                  </a:lnTo>
                  <a:lnTo>
                    <a:pt x="1234" y="594"/>
                  </a:lnTo>
                  <a:lnTo>
                    <a:pt x="1232" y="594"/>
                  </a:lnTo>
                  <a:lnTo>
                    <a:pt x="1232" y="590"/>
                  </a:lnTo>
                  <a:lnTo>
                    <a:pt x="1231" y="590"/>
                  </a:lnTo>
                  <a:lnTo>
                    <a:pt x="1232" y="585"/>
                  </a:lnTo>
                  <a:lnTo>
                    <a:pt x="1232" y="585"/>
                  </a:lnTo>
                  <a:lnTo>
                    <a:pt x="1234" y="571"/>
                  </a:lnTo>
                  <a:lnTo>
                    <a:pt x="1229" y="569"/>
                  </a:lnTo>
                  <a:lnTo>
                    <a:pt x="1225" y="568"/>
                  </a:lnTo>
                  <a:lnTo>
                    <a:pt x="1225" y="568"/>
                  </a:lnTo>
                  <a:lnTo>
                    <a:pt x="1222" y="568"/>
                  </a:lnTo>
                  <a:lnTo>
                    <a:pt x="1222" y="566"/>
                  </a:lnTo>
                  <a:lnTo>
                    <a:pt x="1217" y="568"/>
                  </a:lnTo>
                  <a:lnTo>
                    <a:pt x="1217" y="566"/>
                  </a:lnTo>
                  <a:lnTo>
                    <a:pt x="1213" y="566"/>
                  </a:lnTo>
                  <a:lnTo>
                    <a:pt x="1213" y="564"/>
                  </a:lnTo>
                  <a:lnTo>
                    <a:pt x="1203" y="566"/>
                  </a:lnTo>
                  <a:lnTo>
                    <a:pt x="1203" y="564"/>
                  </a:lnTo>
                  <a:lnTo>
                    <a:pt x="1203" y="564"/>
                  </a:lnTo>
                  <a:lnTo>
                    <a:pt x="1201" y="564"/>
                  </a:lnTo>
                  <a:lnTo>
                    <a:pt x="1201" y="566"/>
                  </a:lnTo>
                  <a:lnTo>
                    <a:pt x="1196" y="566"/>
                  </a:lnTo>
                  <a:lnTo>
                    <a:pt x="1194" y="562"/>
                  </a:lnTo>
                  <a:lnTo>
                    <a:pt x="1189" y="562"/>
                  </a:lnTo>
                  <a:lnTo>
                    <a:pt x="1189" y="559"/>
                  </a:lnTo>
                  <a:lnTo>
                    <a:pt x="1182" y="559"/>
                  </a:lnTo>
                  <a:lnTo>
                    <a:pt x="1180" y="554"/>
                  </a:lnTo>
                  <a:lnTo>
                    <a:pt x="1178" y="554"/>
                  </a:lnTo>
                  <a:lnTo>
                    <a:pt x="1175" y="554"/>
                  </a:lnTo>
                  <a:lnTo>
                    <a:pt x="1173" y="555"/>
                  </a:lnTo>
                  <a:lnTo>
                    <a:pt x="1169" y="554"/>
                  </a:lnTo>
                  <a:lnTo>
                    <a:pt x="1169" y="554"/>
                  </a:lnTo>
                  <a:lnTo>
                    <a:pt x="1168" y="552"/>
                  </a:lnTo>
                  <a:lnTo>
                    <a:pt x="1168" y="552"/>
                  </a:lnTo>
                  <a:lnTo>
                    <a:pt x="1168" y="552"/>
                  </a:lnTo>
                  <a:lnTo>
                    <a:pt x="1168" y="552"/>
                  </a:lnTo>
                  <a:lnTo>
                    <a:pt x="1166" y="550"/>
                  </a:lnTo>
                  <a:lnTo>
                    <a:pt x="1166" y="550"/>
                  </a:lnTo>
                  <a:lnTo>
                    <a:pt x="1164" y="547"/>
                  </a:lnTo>
                  <a:lnTo>
                    <a:pt x="1161" y="547"/>
                  </a:lnTo>
                  <a:lnTo>
                    <a:pt x="1157" y="547"/>
                  </a:lnTo>
                  <a:lnTo>
                    <a:pt x="1154" y="547"/>
                  </a:lnTo>
                  <a:lnTo>
                    <a:pt x="1154" y="543"/>
                  </a:lnTo>
                  <a:lnTo>
                    <a:pt x="1154" y="540"/>
                  </a:lnTo>
                  <a:lnTo>
                    <a:pt x="1152" y="538"/>
                  </a:lnTo>
                  <a:lnTo>
                    <a:pt x="1150" y="536"/>
                  </a:lnTo>
                  <a:lnTo>
                    <a:pt x="1150" y="536"/>
                  </a:lnTo>
                  <a:lnTo>
                    <a:pt x="1150" y="533"/>
                  </a:lnTo>
                  <a:lnTo>
                    <a:pt x="1148" y="533"/>
                  </a:lnTo>
                  <a:lnTo>
                    <a:pt x="1148" y="531"/>
                  </a:lnTo>
                  <a:lnTo>
                    <a:pt x="1142" y="531"/>
                  </a:lnTo>
                  <a:lnTo>
                    <a:pt x="1136" y="526"/>
                  </a:lnTo>
                  <a:lnTo>
                    <a:pt x="1131" y="526"/>
                  </a:lnTo>
                  <a:lnTo>
                    <a:pt x="1131" y="524"/>
                  </a:lnTo>
                  <a:lnTo>
                    <a:pt x="1126" y="524"/>
                  </a:lnTo>
                  <a:lnTo>
                    <a:pt x="1124" y="520"/>
                  </a:lnTo>
                  <a:lnTo>
                    <a:pt x="1117" y="520"/>
                  </a:lnTo>
                  <a:lnTo>
                    <a:pt x="1117" y="517"/>
                  </a:lnTo>
                  <a:lnTo>
                    <a:pt x="1115" y="517"/>
                  </a:lnTo>
                  <a:lnTo>
                    <a:pt x="1114" y="515"/>
                  </a:lnTo>
                  <a:lnTo>
                    <a:pt x="1112" y="515"/>
                  </a:lnTo>
                  <a:lnTo>
                    <a:pt x="1110" y="513"/>
                  </a:lnTo>
                  <a:lnTo>
                    <a:pt x="1100" y="513"/>
                  </a:lnTo>
                  <a:lnTo>
                    <a:pt x="1100" y="515"/>
                  </a:lnTo>
                  <a:lnTo>
                    <a:pt x="1098" y="515"/>
                  </a:lnTo>
                  <a:lnTo>
                    <a:pt x="1098" y="517"/>
                  </a:lnTo>
                  <a:lnTo>
                    <a:pt x="1093" y="517"/>
                  </a:lnTo>
                  <a:lnTo>
                    <a:pt x="1093" y="517"/>
                  </a:lnTo>
                  <a:lnTo>
                    <a:pt x="1091" y="519"/>
                  </a:lnTo>
                  <a:lnTo>
                    <a:pt x="1089" y="519"/>
                  </a:lnTo>
                  <a:lnTo>
                    <a:pt x="1089" y="517"/>
                  </a:lnTo>
                  <a:lnTo>
                    <a:pt x="1087" y="515"/>
                  </a:lnTo>
                  <a:lnTo>
                    <a:pt x="1087" y="513"/>
                  </a:lnTo>
                  <a:lnTo>
                    <a:pt x="1089" y="513"/>
                  </a:lnTo>
                  <a:lnTo>
                    <a:pt x="1089" y="512"/>
                  </a:lnTo>
                  <a:lnTo>
                    <a:pt x="1087" y="512"/>
                  </a:lnTo>
                  <a:lnTo>
                    <a:pt x="1087" y="508"/>
                  </a:lnTo>
                  <a:lnTo>
                    <a:pt x="1087" y="508"/>
                  </a:lnTo>
                  <a:lnTo>
                    <a:pt x="1087" y="505"/>
                  </a:lnTo>
                  <a:lnTo>
                    <a:pt x="1084" y="505"/>
                  </a:lnTo>
                  <a:lnTo>
                    <a:pt x="1084" y="503"/>
                  </a:lnTo>
                  <a:lnTo>
                    <a:pt x="1084" y="503"/>
                  </a:lnTo>
                  <a:lnTo>
                    <a:pt x="1084" y="499"/>
                  </a:lnTo>
                  <a:lnTo>
                    <a:pt x="1082" y="499"/>
                  </a:lnTo>
                  <a:lnTo>
                    <a:pt x="1082" y="493"/>
                  </a:lnTo>
                  <a:lnTo>
                    <a:pt x="1079" y="491"/>
                  </a:lnTo>
                  <a:lnTo>
                    <a:pt x="1079" y="487"/>
                  </a:lnTo>
                  <a:lnTo>
                    <a:pt x="1079" y="487"/>
                  </a:lnTo>
                  <a:lnTo>
                    <a:pt x="1079" y="486"/>
                  </a:lnTo>
                  <a:lnTo>
                    <a:pt x="1077" y="486"/>
                  </a:lnTo>
                  <a:lnTo>
                    <a:pt x="1077" y="484"/>
                  </a:lnTo>
                  <a:lnTo>
                    <a:pt x="1075" y="482"/>
                  </a:lnTo>
                  <a:lnTo>
                    <a:pt x="1075" y="479"/>
                  </a:lnTo>
                  <a:lnTo>
                    <a:pt x="1073" y="479"/>
                  </a:lnTo>
                  <a:lnTo>
                    <a:pt x="1073" y="479"/>
                  </a:lnTo>
                  <a:lnTo>
                    <a:pt x="1061" y="479"/>
                  </a:lnTo>
                  <a:lnTo>
                    <a:pt x="1061" y="479"/>
                  </a:lnTo>
                  <a:lnTo>
                    <a:pt x="1061" y="479"/>
                  </a:lnTo>
                  <a:lnTo>
                    <a:pt x="1059" y="479"/>
                  </a:lnTo>
                  <a:lnTo>
                    <a:pt x="1058" y="479"/>
                  </a:lnTo>
                  <a:lnTo>
                    <a:pt x="1058" y="480"/>
                  </a:lnTo>
                  <a:lnTo>
                    <a:pt x="1056" y="480"/>
                  </a:lnTo>
                  <a:lnTo>
                    <a:pt x="1054" y="479"/>
                  </a:lnTo>
                  <a:lnTo>
                    <a:pt x="1052" y="477"/>
                  </a:lnTo>
                  <a:lnTo>
                    <a:pt x="1051" y="473"/>
                  </a:lnTo>
                  <a:lnTo>
                    <a:pt x="1051" y="468"/>
                  </a:lnTo>
                  <a:lnTo>
                    <a:pt x="1051" y="465"/>
                  </a:lnTo>
                  <a:lnTo>
                    <a:pt x="1047" y="463"/>
                  </a:lnTo>
                  <a:lnTo>
                    <a:pt x="1047" y="461"/>
                  </a:lnTo>
                  <a:lnTo>
                    <a:pt x="1046" y="461"/>
                  </a:lnTo>
                  <a:lnTo>
                    <a:pt x="1047" y="459"/>
                  </a:lnTo>
                  <a:lnTo>
                    <a:pt x="1049" y="459"/>
                  </a:lnTo>
                  <a:lnTo>
                    <a:pt x="1049" y="458"/>
                  </a:lnTo>
                  <a:lnTo>
                    <a:pt x="1049" y="449"/>
                  </a:lnTo>
                  <a:lnTo>
                    <a:pt x="1051" y="449"/>
                  </a:lnTo>
                  <a:lnTo>
                    <a:pt x="1051" y="445"/>
                  </a:lnTo>
                  <a:lnTo>
                    <a:pt x="1052" y="445"/>
                  </a:lnTo>
                  <a:lnTo>
                    <a:pt x="1054" y="442"/>
                  </a:lnTo>
                  <a:lnTo>
                    <a:pt x="1056" y="442"/>
                  </a:lnTo>
                  <a:lnTo>
                    <a:pt x="1056" y="437"/>
                  </a:lnTo>
                  <a:lnTo>
                    <a:pt x="1054" y="437"/>
                  </a:lnTo>
                  <a:lnTo>
                    <a:pt x="1054" y="437"/>
                  </a:lnTo>
                  <a:lnTo>
                    <a:pt x="1054" y="437"/>
                  </a:lnTo>
                  <a:lnTo>
                    <a:pt x="1052" y="435"/>
                  </a:lnTo>
                  <a:lnTo>
                    <a:pt x="1052" y="435"/>
                  </a:lnTo>
                  <a:lnTo>
                    <a:pt x="1052" y="433"/>
                  </a:lnTo>
                  <a:lnTo>
                    <a:pt x="1056" y="433"/>
                  </a:lnTo>
                  <a:lnTo>
                    <a:pt x="1059" y="433"/>
                  </a:lnTo>
                  <a:lnTo>
                    <a:pt x="1063" y="433"/>
                  </a:lnTo>
                  <a:lnTo>
                    <a:pt x="1063" y="430"/>
                  </a:lnTo>
                  <a:lnTo>
                    <a:pt x="1061" y="430"/>
                  </a:lnTo>
                  <a:lnTo>
                    <a:pt x="1061" y="428"/>
                  </a:lnTo>
                  <a:lnTo>
                    <a:pt x="1063" y="426"/>
                  </a:lnTo>
                  <a:lnTo>
                    <a:pt x="1063" y="424"/>
                  </a:lnTo>
                  <a:lnTo>
                    <a:pt x="1063" y="423"/>
                  </a:lnTo>
                  <a:lnTo>
                    <a:pt x="1065" y="421"/>
                  </a:lnTo>
                  <a:lnTo>
                    <a:pt x="1066" y="419"/>
                  </a:lnTo>
                  <a:lnTo>
                    <a:pt x="1068" y="419"/>
                  </a:lnTo>
                  <a:lnTo>
                    <a:pt x="1072" y="417"/>
                  </a:lnTo>
                  <a:lnTo>
                    <a:pt x="1072" y="412"/>
                  </a:lnTo>
                  <a:lnTo>
                    <a:pt x="1075" y="412"/>
                  </a:lnTo>
                  <a:lnTo>
                    <a:pt x="1077" y="412"/>
                  </a:lnTo>
                  <a:lnTo>
                    <a:pt x="1079" y="410"/>
                  </a:lnTo>
                  <a:lnTo>
                    <a:pt x="1080" y="410"/>
                  </a:lnTo>
                  <a:lnTo>
                    <a:pt x="1079" y="407"/>
                  </a:lnTo>
                  <a:lnTo>
                    <a:pt x="1080" y="407"/>
                  </a:lnTo>
                  <a:lnTo>
                    <a:pt x="1080" y="402"/>
                  </a:lnTo>
                  <a:lnTo>
                    <a:pt x="1084" y="402"/>
                  </a:lnTo>
                  <a:lnTo>
                    <a:pt x="1084" y="397"/>
                  </a:lnTo>
                  <a:lnTo>
                    <a:pt x="1086" y="398"/>
                  </a:lnTo>
                  <a:lnTo>
                    <a:pt x="1086" y="398"/>
                  </a:lnTo>
                  <a:lnTo>
                    <a:pt x="1087" y="398"/>
                  </a:lnTo>
                  <a:lnTo>
                    <a:pt x="1093" y="398"/>
                  </a:lnTo>
                  <a:lnTo>
                    <a:pt x="1093" y="397"/>
                  </a:lnTo>
                  <a:lnTo>
                    <a:pt x="1091" y="397"/>
                  </a:lnTo>
                  <a:lnTo>
                    <a:pt x="1091" y="395"/>
                  </a:lnTo>
                  <a:lnTo>
                    <a:pt x="1089" y="395"/>
                  </a:lnTo>
                  <a:lnTo>
                    <a:pt x="1089" y="395"/>
                  </a:lnTo>
                  <a:lnTo>
                    <a:pt x="1096" y="395"/>
                  </a:lnTo>
                  <a:lnTo>
                    <a:pt x="1096" y="391"/>
                  </a:lnTo>
                  <a:lnTo>
                    <a:pt x="1093" y="391"/>
                  </a:lnTo>
                  <a:lnTo>
                    <a:pt x="1093" y="390"/>
                  </a:lnTo>
                  <a:lnTo>
                    <a:pt x="1093" y="390"/>
                  </a:lnTo>
                  <a:lnTo>
                    <a:pt x="1093" y="390"/>
                  </a:lnTo>
                  <a:lnTo>
                    <a:pt x="1093" y="388"/>
                  </a:lnTo>
                  <a:lnTo>
                    <a:pt x="1094" y="388"/>
                  </a:lnTo>
                  <a:lnTo>
                    <a:pt x="1094" y="388"/>
                  </a:lnTo>
                  <a:lnTo>
                    <a:pt x="1096" y="388"/>
                  </a:lnTo>
                  <a:lnTo>
                    <a:pt x="1098" y="388"/>
                  </a:lnTo>
                  <a:lnTo>
                    <a:pt x="1101" y="390"/>
                  </a:lnTo>
                  <a:lnTo>
                    <a:pt x="1103" y="390"/>
                  </a:lnTo>
                  <a:lnTo>
                    <a:pt x="1107" y="390"/>
                  </a:lnTo>
                  <a:lnTo>
                    <a:pt x="1107" y="388"/>
                  </a:lnTo>
                  <a:lnTo>
                    <a:pt x="1108" y="388"/>
                  </a:lnTo>
                  <a:lnTo>
                    <a:pt x="1108" y="388"/>
                  </a:lnTo>
                  <a:lnTo>
                    <a:pt x="1110" y="386"/>
                  </a:lnTo>
                  <a:lnTo>
                    <a:pt x="1112" y="386"/>
                  </a:lnTo>
                  <a:lnTo>
                    <a:pt x="1114" y="386"/>
                  </a:lnTo>
                  <a:lnTo>
                    <a:pt x="1115" y="383"/>
                  </a:lnTo>
                  <a:lnTo>
                    <a:pt x="1115" y="379"/>
                  </a:lnTo>
                  <a:lnTo>
                    <a:pt x="1115" y="376"/>
                  </a:lnTo>
                  <a:lnTo>
                    <a:pt x="1110" y="376"/>
                  </a:lnTo>
                  <a:lnTo>
                    <a:pt x="1110" y="370"/>
                  </a:lnTo>
                  <a:lnTo>
                    <a:pt x="1108" y="370"/>
                  </a:lnTo>
                  <a:lnTo>
                    <a:pt x="1108" y="369"/>
                  </a:lnTo>
                  <a:lnTo>
                    <a:pt x="1117" y="370"/>
                  </a:lnTo>
                  <a:lnTo>
                    <a:pt x="1117" y="369"/>
                  </a:lnTo>
                  <a:lnTo>
                    <a:pt x="1119" y="367"/>
                  </a:lnTo>
                  <a:lnTo>
                    <a:pt x="1121" y="367"/>
                  </a:lnTo>
                  <a:lnTo>
                    <a:pt x="1121" y="362"/>
                  </a:lnTo>
                  <a:lnTo>
                    <a:pt x="1121" y="362"/>
                  </a:lnTo>
                  <a:lnTo>
                    <a:pt x="1119" y="362"/>
                  </a:lnTo>
                  <a:lnTo>
                    <a:pt x="1119" y="362"/>
                  </a:lnTo>
                  <a:lnTo>
                    <a:pt x="1119" y="360"/>
                  </a:lnTo>
                  <a:lnTo>
                    <a:pt x="1119" y="356"/>
                  </a:lnTo>
                  <a:lnTo>
                    <a:pt x="1121" y="353"/>
                  </a:lnTo>
                  <a:lnTo>
                    <a:pt x="1122" y="353"/>
                  </a:lnTo>
                  <a:lnTo>
                    <a:pt x="1124" y="353"/>
                  </a:lnTo>
                  <a:lnTo>
                    <a:pt x="1126" y="353"/>
                  </a:lnTo>
                  <a:lnTo>
                    <a:pt x="1128" y="353"/>
                  </a:lnTo>
                  <a:lnTo>
                    <a:pt x="1128" y="349"/>
                  </a:lnTo>
                  <a:lnTo>
                    <a:pt x="1129" y="349"/>
                  </a:lnTo>
                  <a:lnTo>
                    <a:pt x="1129" y="349"/>
                  </a:lnTo>
                  <a:lnTo>
                    <a:pt x="1131" y="349"/>
                  </a:lnTo>
                  <a:lnTo>
                    <a:pt x="1131" y="349"/>
                  </a:lnTo>
                  <a:lnTo>
                    <a:pt x="1136" y="349"/>
                  </a:lnTo>
                  <a:lnTo>
                    <a:pt x="1138" y="353"/>
                  </a:lnTo>
                  <a:lnTo>
                    <a:pt x="1142" y="353"/>
                  </a:lnTo>
                  <a:lnTo>
                    <a:pt x="1142" y="353"/>
                  </a:lnTo>
                  <a:lnTo>
                    <a:pt x="1143" y="353"/>
                  </a:lnTo>
                  <a:lnTo>
                    <a:pt x="1143" y="355"/>
                  </a:lnTo>
                  <a:lnTo>
                    <a:pt x="1145" y="355"/>
                  </a:lnTo>
                  <a:lnTo>
                    <a:pt x="1145" y="353"/>
                  </a:lnTo>
                  <a:lnTo>
                    <a:pt x="1147" y="353"/>
                  </a:lnTo>
                  <a:lnTo>
                    <a:pt x="1152" y="351"/>
                  </a:lnTo>
                  <a:lnTo>
                    <a:pt x="1155" y="349"/>
                  </a:lnTo>
                  <a:lnTo>
                    <a:pt x="1157" y="346"/>
                  </a:lnTo>
                  <a:lnTo>
                    <a:pt x="1159" y="344"/>
                  </a:lnTo>
                  <a:lnTo>
                    <a:pt x="1159" y="342"/>
                  </a:lnTo>
                  <a:lnTo>
                    <a:pt x="1157" y="341"/>
                  </a:lnTo>
                  <a:lnTo>
                    <a:pt x="1157" y="339"/>
                  </a:lnTo>
                  <a:lnTo>
                    <a:pt x="1157" y="337"/>
                  </a:lnTo>
                  <a:lnTo>
                    <a:pt x="1159" y="334"/>
                  </a:lnTo>
                  <a:lnTo>
                    <a:pt x="1162" y="332"/>
                  </a:lnTo>
                  <a:lnTo>
                    <a:pt x="1164" y="332"/>
                  </a:lnTo>
                  <a:lnTo>
                    <a:pt x="1164" y="330"/>
                  </a:lnTo>
                  <a:lnTo>
                    <a:pt x="1162" y="330"/>
                  </a:lnTo>
                  <a:lnTo>
                    <a:pt x="1162" y="328"/>
                  </a:lnTo>
                  <a:lnTo>
                    <a:pt x="1162" y="328"/>
                  </a:lnTo>
                  <a:lnTo>
                    <a:pt x="1155" y="328"/>
                  </a:lnTo>
                  <a:lnTo>
                    <a:pt x="1154" y="327"/>
                  </a:lnTo>
                  <a:lnTo>
                    <a:pt x="1136" y="325"/>
                  </a:lnTo>
                  <a:lnTo>
                    <a:pt x="1133" y="327"/>
                  </a:lnTo>
                  <a:lnTo>
                    <a:pt x="1128" y="327"/>
                  </a:lnTo>
                  <a:lnTo>
                    <a:pt x="1124" y="327"/>
                  </a:lnTo>
                  <a:lnTo>
                    <a:pt x="1119" y="327"/>
                  </a:lnTo>
                  <a:lnTo>
                    <a:pt x="1117" y="327"/>
                  </a:lnTo>
                  <a:lnTo>
                    <a:pt x="1115" y="327"/>
                  </a:lnTo>
                  <a:lnTo>
                    <a:pt x="1115" y="323"/>
                  </a:lnTo>
                  <a:lnTo>
                    <a:pt x="1122" y="325"/>
                  </a:lnTo>
                  <a:lnTo>
                    <a:pt x="1122" y="323"/>
                  </a:lnTo>
                  <a:lnTo>
                    <a:pt x="1128" y="323"/>
                  </a:lnTo>
                  <a:lnTo>
                    <a:pt x="1128" y="323"/>
                  </a:lnTo>
                  <a:lnTo>
                    <a:pt x="1128" y="323"/>
                  </a:lnTo>
                  <a:lnTo>
                    <a:pt x="1129" y="321"/>
                  </a:lnTo>
                  <a:lnTo>
                    <a:pt x="1129" y="320"/>
                  </a:lnTo>
                  <a:lnTo>
                    <a:pt x="1126" y="320"/>
                  </a:lnTo>
                  <a:lnTo>
                    <a:pt x="1128" y="320"/>
                  </a:lnTo>
                  <a:lnTo>
                    <a:pt x="1128" y="318"/>
                  </a:lnTo>
                  <a:lnTo>
                    <a:pt x="1129" y="318"/>
                  </a:lnTo>
                  <a:lnTo>
                    <a:pt x="1128" y="314"/>
                  </a:lnTo>
                  <a:lnTo>
                    <a:pt x="1129" y="314"/>
                  </a:lnTo>
                  <a:lnTo>
                    <a:pt x="1129" y="313"/>
                  </a:lnTo>
                  <a:lnTo>
                    <a:pt x="1129" y="314"/>
                  </a:lnTo>
                  <a:lnTo>
                    <a:pt x="1131" y="316"/>
                  </a:lnTo>
                  <a:lnTo>
                    <a:pt x="1133" y="316"/>
                  </a:lnTo>
                  <a:lnTo>
                    <a:pt x="1136" y="316"/>
                  </a:lnTo>
                  <a:lnTo>
                    <a:pt x="1136" y="318"/>
                  </a:lnTo>
                  <a:lnTo>
                    <a:pt x="1138" y="318"/>
                  </a:lnTo>
                  <a:lnTo>
                    <a:pt x="1140" y="318"/>
                  </a:lnTo>
                  <a:lnTo>
                    <a:pt x="1140" y="316"/>
                  </a:lnTo>
                  <a:lnTo>
                    <a:pt x="1142" y="316"/>
                  </a:lnTo>
                  <a:lnTo>
                    <a:pt x="1143" y="316"/>
                  </a:lnTo>
                  <a:lnTo>
                    <a:pt x="1145" y="316"/>
                  </a:lnTo>
                  <a:lnTo>
                    <a:pt x="1145" y="318"/>
                  </a:lnTo>
                  <a:lnTo>
                    <a:pt x="1145" y="318"/>
                  </a:lnTo>
                  <a:lnTo>
                    <a:pt x="1150" y="318"/>
                  </a:lnTo>
                  <a:lnTo>
                    <a:pt x="1150" y="320"/>
                  </a:lnTo>
                  <a:lnTo>
                    <a:pt x="1155" y="318"/>
                  </a:lnTo>
                  <a:lnTo>
                    <a:pt x="1162" y="327"/>
                  </a:lnTo>
                  <a:lnTo>
                    <a:pt x="1166" y="327"/>
                  </a:lnTo>
                  <a:lnTo>
                    <a:pt x="1166" y="328"/>
                  </a:lnTo>
                  <a:lnTo>
                    <a:pt x="1168" y="328"/>
                  </a:lnTo>
                  <a:lnTo>
                    <a:pt x="1169" y="327"/>
                  </a:lnTo>
                  <a:lnTo>
                    <a:pt x="1169" y="325"/>
                  </a:lnTo>
                  <a:lnTo>
                    <a:pt x="1168" y="323"/>
                  </a:lnTo>
                  <a:lnTo>
                    <a:pt x="1169" y="323"/>
                  </a:lnTo>
                  <a:lnTo>
                    <a:pt x="1171" y="321"/>
                  </a:lnTo>
                  <a:lnTo>
                    <a:pt x="1171" y="320"/>
                  </a:lnTo>
                  <a:lnTo>
                    <a:pt x="1173" y="318"/>
                  </a:lnTo>
                  <a:lnTo>
                    <a:pt x="1175" y="316"/>
                  </a:lnTo>
                  <a:lnTo>
                    <a:pt x="1175" y="313"/>
                  </a:lnTo>
                  <a:lnTo>
                    <a:pt x="1175" y="309"/>
                  </a:lnTo>
                  <a:lnTo>
                    <a:pt x="1173" y="306"/>
                  </a:lnTo>
                  <a:lnTo>
                    <a:pt x="1169" y="304"/>
                  </a:lnTo>
                  <a:lnTo>
                    <a:pt x="1169" y="304"/>
                  </a:lnTo>
                  <a:lnTo>
                    <a:pt x="1173" y="302"/>
                  </a:lnTo>
                  <a:lnTo>
                    <a:pt x="1176" y="302"/>
                  </a:lnTo>
                  <a:lnTo>
                    <a:pt x="1180" y="302"/>
                  </a:lnTo>
                  <a:lnTo>
                    <a:pt x="1180" y="300"/>
                  </a:lnTo>
                  <a:lnTo>
                    <a:pt x="1183" y="300"/>
                  </a:lnTo>
                  <a:lnTo>
                    <a:pt x="1185" y="304"/>
                  </a:lnTo>
                  <a:lnTo>
                    <a:pt x="1189" y="306"/>
                  </a:lnTo>
                  <a:lnTo>
                    <a:pt x="1192" y="307"/>
                  </a:lnTo>
                  <a:lnTo>
                    <a:pt x="1194" y="311"/>
                  </a:lnTo>
                  <a:lnTo>
                    <a:pt x="1199" y="311"/>
                  </a:lnTo>
                  <a:lnTo>
                    <a:pt x="1199" y="309"/>
                  </a:lnTo>
                  <a:lnTo>
                    <a:pt x="1208" y="307"/>
                  </a:lnTo>
                  <a:lnTo>
                    <a:pt x="1208" y="307"/>
                  </a:lnTo>
                  <a:lnTo>
                    <a:pt x="1208" y="306"/>
                  </a:lnTo>
                  <a:lnTo>
                    <a:pt x="1208" y="306"/>
                  </a:lnTo>
                  <a:lnTo>
                    <a:pt x="1208" y="306"/>
                  </a:lnTo>
                  <a:lnTo>
                    <a:pt x="1206" y="306"/>
                  </a:lnTo>
                  <a:lnTo>
                    <a:pt x="1206" y="306"/>
                  </a:lnTo>
                  <a:lnTo>
                    <a:pt x="1204" y="304"/>
                  </a:lnTo>
                  <a:lnTo>
                    <a:pt x="1204" y="304"/>
                  </a:lnTo>
                  <a:lnTo>
                    <a:pt x="1203" y="302"/>
                  </a:lnTo>
                  <a:lnTo>
                    <a:pt x="1203" y="302"/>
                  </a:lnTo>
                  <a:lnTo>
                    <a:pt x="1203" y="300"/>
                  </a:lnTo>
                  <a:lnTo>
                    <a:pt x="1199" y="300"/>
                  </a:lnTo>
                  <a:lnTo>
                    <a:pt x="1199" y="299"/>
                  </a:lnTo>
                  <a:lnTo>
                    <a:pt x="1197" y="297"/>
                  </a:lnTo>
                  <a:lnTo>
                    <a:pt x="1197" y="297"/>
                  </a:lnTo>
                  <a:lnTo>
                    <a:pt x="1196" y="294"/>
                  </a:lnTo>
                  <a:lnTo>
                    <a:pt x="1192" y="295"/>
                  </a:lnTo>
                  <a:lnTo>
                    <a:pt x="1192" y="294"/>
                  </a:lnTo>
                  <a:lnTo>
                    <a:pt x="1192" y="292"/>
                  </a:lnTo>
                  <a:lnTo>
                    <a:pt x="1196" y="292"/>
                  </a:lnTo>
                  <a:lnTo>
                    <a:pt x="1196" y="290"/>
                  </a:lnTo>
                  <a:lnTo>
                    <a:pt x="1197" y="290"/>
                  </a:lnTo>
                  <a:lnTo>
                    <a:pt x="1197" y="292"/>
                  </a:lnTo>
                  <a:lnTo>
                    <a:pt x="1199" y="294"/>
                  </a:lnTo>
                  <a:lnTo>
                    <a:pt x="1199" y="294"/>
                  </a:lnTo>
                  <a:lnTo>
                    <a:pt x="1203" y="292"/>
                  </a:lnTo>
                  <a:lnTo>
                    <a:pt x="1203" y="294"/>
                  </a:lnTo>
                  <a:lnTo>
                    <a:pt x="1204" y="295"/>
                  </a:lnTo>
                  <a:lnTo>
                    <a:pt x="1204" y="297"/>
                  </a:lnTo>
                  <a:lnTo>
                    <a:pt x="1204" y="297"/>
                  </a:lnTo>
                  <a:lnTo>
                    <a:pt x="1204" y="299"/>
                  </a:lnTo>
                  <a:lnTo>
                    <a:pt x="1206" y="300"/>
                  </a:lnTo>
                  <a:lnTo>
                    <a:pt x="1208" y="300"/>
                  </a:lnTo>
                  <a:lnTo>
                    <a:pt x="1211" y="300"/>
                  </a:lnTo>
                  <a:lnTo>
                    <a:pt x="1211" y="300"/>
                  </a:lnTo>
                  <a:lnTo>
                    <a:pt x="1211" y="302"/>
                  </a:lnTo>
                  <a:lnTo>
                    <a:pt x="1211" y="304"/>
                  </a:lnTo>
                  <a:lnTo>
                    <a:pt x="1213" y="304"/>
                  </a:lnTo>
                  <a:lnTo>
                    <a:pt x="1215" y="304"/>
                  </a:lnTo>
                  <a:lnTo>
                    <a:pt x="1215" y="302"/>
                  </a:lnTo>
                  <a:lnTo>
                    <a:pt x="1222" y="297"/>
                  </a:lnTo>
                  <a:lnTo>
                    <a:pt x="1222" y="294"/>
                  </a:lnTo>
                  <a:lnTo>
                    <a:pt x="1225" y="294"/>
                  </a:lnTo>
                  <a:lnTo>
                    <a:pt x="1225" y="292"/>
                  </a:lnTo>
                  <a:lnTo>
                    <a:pt x="1231" y="292"/>
                  </a:lnTo>
                  <a:lnTo>
                    <a:pt x="1232" y="290"/>
                  </a:lnTo>
                  <a:lnTo>
                    <a:pt x="1236" y="290"/>
                  </a:lnTo>
                  <a:lnTo>
                    <a:pt x="1238" y="287"/>
                  </a:lnTo>
                  <a:lnTo>
                    <a:pt x="1239" y="287"/>
                  </a:lnTo>
                  <a:lnTo>
                    <a:pt x="1239" y="287"/>
                  </a:lnTo>
                  <a:lnTo>
                    <a:pt x="1250" y="285"/>
                  </a:lnTo>
                  <a:lnTo>
                    <a:pt x="1250" y="283"/>
                  </a:lnTo>
                  <a:lnTo>
                    <a:pt x="1250" y="281"/>
                  </a:lnTo>
                  <a:lnTo>
                    <a:pt x="1251" y="280"/>
                  </a:lnTo>
                  <a:lnTo>
                    <a:pt x="1253" y="280"/>
                  </a:lnTo>
                  <a:lnTo>
                    <a:pt x="1253" y="278"/>
                  </a:lnTo>
                  <a:lnTo>
                    <a:pt x="1253" y="278"/>
                  </a:lnTo>
                  <a:lnTo>
                    <a:pt x="1253" y="273"/>
                  </a:lnTo>
                  <a:lnTo>
                    <a:pt x="1253" y="271"/>
                  </a:lnTo>
                  <a:lnTo>
                    <a:pt x="1251" y="269"/>
                  </a:lnTo>
                  <a:lnTo>
                    <a:pt x="1250" y="266"/>
                  </a:lnTo>
                  <a:lnTo>
                    <a:pt x="1248" y="266"/>
                  </a:lnTo>
                  <a:lnTo>
                    <a:pt x="1248" y="266"/>
                  </a:lnTo>
                  <a:lnTo>
                    <a:pt x="1246" y="266"/>
                  </a:lnTo>
                  <a:lnTo>
                    <a:pt x="1246" y="266"/>
                  </a:lnTo>
                  <a:lnTo>
                    <a:pt x="1244" y="266"/>
                  </a:lnTo>
                  <a:lnTo>
                    <a:pt x="1243" y="264"/>
                  </a:lnTo>
                  <a:lnTo>
                    <a:pt x="1243" y="264"/>
                  </a:lnTo>
                  <a:lnTo>
                    <a:pt x="1243" y="264"/>
                  </a:lnTo>
                  <a:lnTo>
                    <a:pt x="1243" y="262"/>
                  </a:lnTo>
                  <a:lnTo>
                    <a:pt x="1241" y="262"/>
                  </a:lnTo>
                  <a:lnTo>
                    <a:pt x="1238" y="259"/>
                  </a:lnTo>
                  <a:lnTo>
                    <a:pt x="1238" y="257"/>
                  </a:lnTo>
                  <a:lnTo>
                    <a:pt x="1238" y="257"/>
                  </a:lnTo>
                  <a:lnTo>
                    <a:pt x="1238" y="253"/>
                  </a:lnTo>
                  <a:lnTo>
                    <a:pt x="1236" y="253"/>
                  </a:lnTo>
                  <a:lnTo>
                    <a:pt x="1236" y="252"/>
                  </a:lnTo>
                  <a:lnTo>
                    <a:pt x="1236" y="248"/>
                  </a:lnTo>
                  <a:lnTo>
                    <a:pt x="1238" y="245"/>
                  </a:lnTo>
                  <a:lnTo>
                    <a:pt x="1244" y="241"/>
                  </a:lnTo>
                  <a:lnTo>
                    <a:pt x="1244" y="238"/>
                  </a:lnTo>
                  <a:lnTo>
                    <a:pt x="1239" y="238"/>
                  </a:lnTo>
                  <a:lnTo>
                    <a:pt x="1239" y="236"/>
                  </a:lnTo>
                  <a:lnTo>
                    <a:pt x="1238" y="236"/>
                  </a:lnTo>
                  <a:lnTo>
                    <a:pt x="1239" y="234"/>
                  </a:lnTo>
                  <a:lnTo>
                    <a:pt x="1239" y="232"/>
                  </a:lnTo>
                  <a:lnTo>
                    <a:pt x="1241" y="231"/>
                  </a:lnTo>
                  <a:lnTo>
                    <a:pt x="1243" y="231"/>
                  </a:lnTo>
                  <a:lnTo>
                    <a:pt x="1243" y="225"/>
                  </a:lnTo>
                  <a:lnTo>
                    <a:pt x="1244" y="225"/>
                  </a:lnTo>
                  <a:lnTo>
                    <a:pt x="1246" y="225"/>
                  </a:lnTo>
                  <a:lnTo>
                    <a:pt x="1246" y="224"/>
                  </a:lnTo>
                  <a:lnTo>
                    <a:pt x="1246" y="222"/>
                  </a:lnTo>
                  <a:lnTo>
                    <a:pt x="1246" y="220"/>
                  </a:lnTo>
                  <a:lnTo>
                    <a:pt x="1244" y="220"/>
                  </a:lnTo>
                  <a:lnTo>
                    <a:pt x="1244" y="218"/>
                  </a:lnTo>
                  <a:lnTo>
                    <a:pt x="1239" y="220"/>
                  </a:lnTo>
                  <a:lnTo>
                    <a:pt x="1232" y="220"/>
                  </a:lnTo>
                  <a:lnTo>
                    <a:pt x="1232" y="217"/>
                  </a:lnTo>
                  <a:lnTo>
                    <a:pt x="1229" y="215"/>
                  </a:lnTo>
                  <a:lnTo>
                    <a:pt x="1229" y="215"/>
                  </a:lnTo>
                  <a:lnTo>
                    <a:pt x="1232" y="215"/>
                  </a:lnTo>
                  <a:lnTo>
                    <a:pt x="1232" y="213"/>
                  </a:lnTo>
                  <a:lnTo>
                    <a:pt x="1229" y="211"/>
                  </a:lnTo>
                  <a:lnTo>
                    <a:pt x="1227" y="208"/>
                  </a:lnTo>
                  <a:lnTo>
                    <a:pt x="1225" y="208"/>
                  </a:lnTo>
                  <a:lnTo>
                    <a:pt x="1227" y="204"/>
                  </a:lnTo>
                  <a:lnTo>
                    <a:pt x="1217" y="204"/>
                  </a:lnTo>
                  <a:lnTo>
                    <a:pt x="1215" y="204"/>
                  </a:lnTo>
                  <a:lnTo>
                    <a:pt x="1215" y="206"/>
                  </a:lnTo>
                  <a:lnTo>
                    <a:pt x="1213" y="208"/>
                  </a:lnTo>
                  <a:lnTo>
                    <a:pt x="1213" y="206"/>
                  </a:lnTo>
                  <a:lnTo>
                    <a:pt x="1211" y="204"/>
                  </a:lnTo>
                  <a:lnTo>
                    <a:pt x="1211" y="204"/>
                  </a:lnTo>
                  <a:lnTo>
                    <a:pt x="1210" y="204"/>
                  </a:lnTo>
                  <a:lnTo>
                    <a:pt x="1206" y="203"/>
                  </a:lnTo>
                  <a:lnTo>
                    <a:pt x="1203" y="203"/>
                  </a:lnTo>
                  <a:lnTo>
                    <a:pt x="1201" y="203"/>
                  </a:lnTo>
                  <a:lnTo>
                    <a:pt x="1199" y="203"/>
                  </a:lnTo>
                  <a:lnTo>
                    <a:pt x="1199" y="203"/>
                  </a:lnTo>
                  <a:lnTo>
                    <a:pt x="1189" y="203"/>
                  </a:lnTo>
                  <a:lnTo>
                    <a:pt x="1190" y="204"/>
                  </a:lnTo>
                  <a:lnTo>
                    <a:pt x="1192" y="204"/>
                  </a:lnTo>
                  <a:lnTo>
                    <a:pt x="1192" y="204"/>
                  </a:lnTo>
                  <a:lnTo>
                    <a:pt x="1192" y="208"/>
                  </a:lnTo>
                  <a:lnTo>
                    <a:pt x="1192" y="208"/>
                  </a:lnTo>
                  <a:lnTo>
                    <a:pt x="1194" y="220"/>
                  </a:lnTo>
                  <a:lnTo>
                    <a:pt x="1196" y="220"/>
                  </a:lnTo>
                  <a:lnTo>
                    <a:pt x="1196" y="222"/>
                  </a:lnTo>
                  <a:lnTo>
                    <a:pt x="1196" y="222"/>
                  </a:lnTo>
                  <a:lnTo>
                    <a:pt x="1197" y="222"/>
                  </a:lnTo>
                  <a:lnTo>
                    <a:pt x="1197" y="225"/>
                  </a:lnTo>
                  <a:lnTo>
                    <a:pt x="1199" y="225"/>
                  </a:lnTo>
                  <a:lnTo>
                    <a:pt x="1199" y="227"/>
                  </a:lnTo>
                  <a:lnTo>
                    <a:pt x="1199" y="229"/>
                  </a:lnTo>
                  <a:lnTo>
                    <a:pt x="1199" y="229"/>
                  </a:lnTo>
                  <a:lnTo>
                    <a:pt x="1201" y="231"/>
                  </a:lnTo>
                  <a:lnTo>
                    <a:pt x="1201" y="232"/>
                  </a:lnTo>
                  <a:lnTo>
                    <a:pt x="1197" y="232"/>
                  </a:lnTo>
                  <a:lnTo>
                    <a:pt x="1199" y="236"/>
                  </a:lnTo>
                  <a:lnTo>
                    <a:pt x="1196" y="236"/>
                  </a:lnTo>
                  <a:lnTo>
                    <a:pt x="1192" y="236"/>
                  </a:lnTo>
                  <a:lnTo>
                    <a:pt x="1189" y="236"/>
                  </a:lnTo>
                  <a:lnTo>
                    <a:pt x="1187" y="246"/>
                  </a:lnTo>
                  <a:lnTo>
                    <a:pt x="1185" y="248"/>
                  </a:lnTo>
                  <a:lnTo>
                    <a:pt x="1187" y="253"/>
                  </a:lnTo>
                  <a:lnTo>
                    <a:pt x="1185" y="253"/>
                  </a:lnTo>
                  <a:lnTo>
                    <a:pt x="1183" y="253"/>
                  </a:lnTo>
                  <a:lnTo>
                    <a:pt x="1183" y="253"/>
                  </a:lnTo>
                  <a:lnTo>
                    <a:pt x="1183" y="255"/>
                  </a:lnTo>
                  <a:lnTo>
                    <a:pt x="1183" y="257"/>
                  </a:lnTo>
                  <a:lnTo>
                    <a:pt x="1182" y="257"/>
                  </a:lnTo>
                  <a:lnTo>
                    <a:pt x="1182" y="259"/>
                  </a:lnTo>
                  <a:lnTo>
                    <a:pt x="1178" y="260"/>
                  </a:lnTo>
                  <a:lnTo>
                    <a:pt x="1178" y="262"/>
                  </a:lnTo>
                  <a:lnTo>
                    <a:pt x="1178" y="262"/>
                  </a:lnTo>
                  <a:lnTo>
                    <a:pt x="1176" y="264"/>
                  </a:lnTo>
                  <a:lnTo>
                    <a:pt x="1176" y="266"/>
                  </a:lnTo>
                  <a:lnTo>
                    <a:pt x="1175" y="267"/>
                  </a:lnTo>
                  <a:lnTo>
                    <a:pt x="1175" y="269"/>
                  </a:lnTo>
                  <a:lnTo>
                    <a:pt x="1176" y="271"/>
                  </a:lnTo>
                  <a:lnTo>
                    <a:pt x="1178" y="273"/>
                  </a:lnTo>
                  <a:lnTo>
                    <a:pt x="1178" y="274"/>
                  </a:lnTo>
                  <a:lnTo>
                    <a:pt x="1175" y="274"/>
                  </a:lnTo>
                  <a:lnTo>
                    <a:pt x="1173" y="276"/>
                  </a:lnTo>
                  <a:lnTo>
                    <a:pt x="1168" y="276"/>
                  </a:lnTo>
                  <a:lnTo>
                    <a:pt x="1168" y="276"/>
                  </a:lnTo>
                  <a:lnTo>
                    <a:pt x="1168" y="276"/>
                  </a:lnTo>
                  <a:lnTo>
                    <a:pt x="1168" y="278"/>
                  </a:lnTo>
                  <a:lnTo>
                    <a:pt x="1168" y="281"/>
                  </a:lnTo>
                  <a:lnTo>
                    <a:pt x="1166" y="281"/>
                  </a:lnTo>
                  <a:lnTo>
                    <a:pt x="1164" y="280"/>
                  </a:lnTo>
                  <a:lnTo>
                    <a:pt x="1159" y="280"/>
                  </a:lnTo>
                  <a:lnTo>
                    <a:pt x="1157" y="276"/>
                  </a:lnTo>
                  <a:lnTo>
                    <a:pt x="1154" y="273"/>
                  </a:lnTo>
                  <a:lnTo>
                    <a:pt x="1154" y="269"/>
                  </a:lnTo>
                  <a:lnTo>
                    <a:pt x="1147" y="267"/>
                  </a:lnTo>
                  <a:lnTo>
                    <a:pt x="1147" y="264"/>
                  </a:lnTo>
                  <a:lnTo>
                    <a:pt x="1145" y="264"/>
                  </a:lnTo>
                  <a:lnTo>
                    <a:pt x="1145" y="262"/>
                  </a:lnTo>
                  <a:lnTo>
                    <a:pt x="1143" y="260"/>
                  </a:lnTo>
                  <a:lnTo>
                    <a:pt x="1143" y="257"/>
                  </a:lnTo>
                  <a:lnTo>
                    <a:pt x="1142" y="257"/>
                  </a:lnTo>
                  <a:lnTo>
                    <a:pt x="1142" y="253"/>
                  </a:lnTo>
                  <a:lnTo>
                    <a:pt x="1143" y="253"/>
                  </a:lnTo>
                  <a:lnTo>
                    <a:pt x="1143" y="250"/>
                  </a:lnTo>
                  <a:lnTo>
                    <a:pt x="1147" y="250"/>
                  </a:lnTo>
                  <a:lnTo>
                    <a:pt x="1147" y="248"/>
                  </a:lnTo>
                  <a:lnTo>
                    <a:pt x="1147" y="245"/>
                  </a:lnTo>
                  <a:lnTo>
                    <a:pt x="1147" y="241"/>
                  </a:lnTo>
                  <a:lnTo>
                    <a:pt x="1147" y="239"/>
                  </a:lnTo>
                  <a:lnTo>
                    <a:pt x="1150" y="238"/>
                  </a:lnTo>
                  <a:lnTo>
                    <a:pt x="1152" y="236"/>
                  </a:lnTo>
                  <a:lnTo>
                    <a:pt x="1152" y="234"/>
                  </a:lnTo>
                  <a:lnTo>
                    <a:pt x="1154" y="232"/>
                  </a:lnTo>
                  <a:lnTo>
                    <a:pt x="1152" y="229"/>
                  </a:lnTo>
                  <a:lnTo>
                    <a:pt x="1150" y="224"/>
                  </a:lnTo>
                  <a:lnTo>
                    <a:pt x="1148" y="220"/>
                  </a:lnTo>
                  <a:lnTo>
                    <a:pt x="1147" y="217"/>
                  </a:lnTo>
                  <a:lnTo>
                    <a:pt x="1145" y="217"/>
                  </a:lnTo>
                  <a:lnTo>
                    <a:pt x="1145" y="217"/>
                  </a:lnTo>
                  <a:lnTo>
                    <a:pt x="1145" y="217"/>
                  </a:lnTo>
                  <a:lnTo>
                    <a:pt x="1142" y="218"/>
                  </a:lnTo>
                  <a:lnTo>
                    <a:pt x="1140" y="218"/>
                  </a:lnTo>
                  <a:lnTo>
                    <a:pt x="1136" y="220"/>
                  </a:lnTo>
                  <a:lnTo>
                    <a:pt x="1135" y="222"/>
                  </a:lnTo>
                  <a:lnTo>
                    <a:pt x="1133" y="222"/>
                  </a:lnTo>
                  <a:lnTo>
                    <a:pt x="1133" y="227"/>
                  </a:lnTo>
                  <a:lnTo>
                    <a:pt x="1133" y="227"/>
                  </a:lnTo>
                  <a:lnTo>
                    <a:pt x="1133" y="229"/>
                  </a:lnTo>
                  <a:lnTo>
                    <a:pt x="1131" y="229"/>
                  </a:lnTo>
                  <a:lnTo>
                    <a:pt x="1133" y="241"/>
                  </a:lnTo>
                  <a:lnTo>
                    <a:pt x="1129" y="241"/>
                  </a:lnTo>
                  <a:lnTo>
                    <a:pt x="1129" y="243"/>
                  </a:lnTo>
                  <a:lnTo>
                    <a:pt x="1126" y="245"/>
                  </a:lnTo>
                  <a:lnTo>
                    <a:pt x="1126" y="252"/>
                  </a:lnTo>
                  <a:lnTo>
                    <a:pt x="1119" y="250"/>
                  </a:lnTo>
                  <a:lnTo>
                    <a:pt x="1119" y="250"/>
                  </a:lnTo>
                  <a:lnTo>
                    <a:pt x="1119" y="248"/>
                  </a:lnTo>
                  <a:lnTo>
                    <a:pt x="1121" y="248"/>
                  </a:lnTo>
                  <a:lnTo>
                    <a:pt x="1119" y="241"/>
                  </a:lnTo>
                  <a:lnTo>
                    <a:pt x="1117" y="241"/>
                  </a:lnTo>
                  <a:lnTo>
                    <a:pt x="1117" y="236"/>
                  </a:lnTo>
                  <a:lnTo>
                    <a:pt x="1114" y="232"/>
                  </a:lnTo>
                  <a:lnTo>
                    <a:pt x="1115" y="229"/>
                  </a:lnTo>
                  <a:lnTo>
                    <a:pt x="1114" y="227"/>
                  </a:lnTo>
                  <a:lnTo>
                    <a:pt x="1114" y="225"/>
                  </a:lnTo>
                  <a:lnTo>
                    <a:pt x="1112" y="224"/>
                  </a:lnTo>
                  <a:lnTo>
                    <a:pt x="1112" y="224"/>
                  </a:lnTo>
                  <a:lnTo>
                    <a:pt x="1112" y="224"/>
                  </a:lnTo>
                  <a:lnTo>
                    <a:pt x="1112" y="224"/>
                  </a:lnTo>
                  <a:lnTo>
                    <a:pt x="1112" y="220"/>
                  </a:lnTo>
                  <a:lnTo>
                    <a:pt x="1110" y="220"/>
                  </a:lnTo>
                  <a:lnTo>
                    <a:pt x="1110" y="217"/>
                  </a:lnTo>
                  <a:lnTo>
                    <a:pt x="1103" y="217"/>
                  </a:lnTo>
                  <a:lnTo>
                    <a:pt x="1103" y="217"/>
                  </a:lnTo>
                  <a:lnTo>
                    <a:pt x="1100" y="217"/>
                  </a:lnTo>
                  <a:lnTo>
                    <a:pt x="1100" y="215"/>
                  </a:lnTo>
                  <a:lnTo>
                    <a:pt x="1096" y="215"/>
                  </a:lnTo>
                  <a:lnTo>
                    <a:pt x="1094" y="213"/>
                  </a:lnTo>
                  <a:lnTo>
                    <a:pt x="1091" y="211"/>
                  </a:lnTo>
                  <a:lnTo>
                    <a:pt x="1087" y="210"/>
                  </a:lnTo>
                  <a:lnTo>
                    <a:pt x="1087" y="208"/>
                  </a:lnTo>
                  <a:lnTo>
                    <a:pt x="1087" y="206"/>
                  </a:lnTo>
                  <a:lnTo>
                    <a:pt x="1086" y="204"/>
                  </a:lnTo>
                  <a:lnTo>
                    <a:pt x="1089" y="203"/>
                  </a:lnTo>
                  <a:lnTo>
                    <a:pt x="1091" y="203"/>
                  </a:lnTo>
                  <a:lnTo>
                    <a:pt x="1094" y="201"/>
                  </a:lnTo>
                  <a:lnTo>
                    <a:pt x="1094" y="199"/>
                  </a:lnTo>
                  <a:lnTo>
                    <a:pt x="1096" y="197"/>
                  </a:lnTo>
                  <a:lnTo>
                    <a:pt x="1098" y="197"/>
                  </a:lnTo>
                  <a:lnTo>
                    <a:pt x="1100" y="192"/>
                  </a:lnTo>
                  <a:lnTo>
                    <a:pt x="1096" y="192"/>
                  </a:lnTo>
                  <a:lnTo>
                    <a:pt x="1094" y="194"/>
                  </a:lnTo>
                  <a:lnTo>
                    <a:pt x="1093" y="194"/>
                  </a:lnTo>
                  <a:lnTo>
                    <a:pt x="1091" y="196"/>
                  </a:lnTo>
                  <a:lnTo>
                    <a:pt x="1093" y="185"/>
                  </a:lnTo>
                  <a:lnTo>
                    <a:pt x="1094" y="187"/>
                  </a:lnTo>
                  <a:lnTo>
                    <a:pt x="1096" y="187"/>
                  </a:lnTo>
                  <a:lnTo>
                    <a:pt x="1098" y="187"/>
                  </a:lnTo>
                  <a:lnTo>
                    <a:pt x="1098" y="189"/>
                  </a:lnTo>
                  <a:lnTo>
                    <a:pt x="1100" y="189"/>
                  </a:lnTo>
                  <a:lnTo>
                    <a:pt x="1100" y="189"/>
                  </a:lnTo>
                  <a:lnTo>
                    <a:pt x="1100" y="187"/>
                  </a:lnTo>
                  <a:lnTo>
                    <a:pt x="1105" y="189"/>
                  </a:lnTo>
                  <a:lnTo>
                    <a:pt x="1107" y="187"/>
                  </a:lnTo>
                  <a:lnTo>
                    <a:pt x="1107" y="187"/>
                  </a:lnTo>
                  <a:lnTo>
                    <a:pt x="1107" y="187"/>
                  </a:lnTo>
                  <a:lnTo>
                    <a:pt x="1107" y="182"/>
                  </a:lnTo>
                  <a:lnTo>
                    <a:pt x="1105" y="182"/>
                  </a:lnTo>
                  <a:lnTo>
                    <a:pt x="1105" y="182"/>
                  </a:lnTo>
                  <a:lnTo>
                    <a:pt x="1101" y="182"/>
                  </a:lnTo>
                  <a:lnTo>
                    <a:pt x="1100" y="180"/>
                  </a:lnTo>
                  <a:lnTo>
                    <a:pt x="1100" y="178"/>
                  </a:lnTo>
                  <a:lnTo>
                    <a:pt x="1098" y="175"/>
                  </a:lnTo>
                  <a:lnTo>
                    <a:pt x="1094" y="175"/>
                  </a:lnTo>
                  <a:lnTo>
                    <a:pt x="1093" y="175"/>
                  </a:lnTo>
                  <a:lnTo>
                    <a:pt x="1091" y="175"/>
                  </a:lnTo>
                  <a:lnTo>
                    <a:pt x="1089" y="173"/>
                  </a:lnTo>
                  <a:lnTo>
                    <a:pt x="1087" y="171"/>
                  </a:lnTo>
                  <a:lnTo>
                    <a:pt x="1087" y="170"/>
                  </a:lnTo>
                  <a:lnTo>
                    <a:pt x="1086" y="170"/>
                  </a:lnTo>
                  <a:lnTo>
                    <a:pt x="1084" y="168"/>
                  </a:lnTo>
                  <a:lnTo>
                    <a:pt x="1079" y="168"/>
                  </a:lnTo>
                  <a:lnTo>
                    <a:pt x="1077" y="166"/>
                  </a:lnTo>
                  <a:lnTo>
                    <a:pt x="1075" y="166"/>
                  </a:lnTo>
                  <a:lnTo>
                    <a:pt x="1075" y="164"/>
                  </a:lnTo>
                  <a:lnTo>
                    <a:pt x="1073" y="163"/>
                  </a:lnTo>
                  <a:lnTo>
                    <a:pt x="1072" y="163"/>
                  </a:lnTo>
                  <a:lnTo>
                    <a:pt x="1070" y="163"/>
                  </a:lnTo>
                  <a:lnTo>
                    <a:pt x="1068" y="161"/>
                  </a:lnTo>
                  <a:lnTo>
                    <a:pt x="1068" y="159"/>
                  </a:lnTo>
                  <a:lnTo>
                    <a:pt x="1066" y="159"/>
                  </a:lnTo>
                  <a:lnTo>
                    <a:pt x="1066" y="157"/>
                  </a:lnTo>
                  <a:lnTo>
                    <a:pt x="1065" y="157"/>
                  </a:lnTo>
                  <a:lnTo>
                    <a:pt x="1061" y="154"/>
                  </a:lnTo>
                  <a:lnTo>
                    <a:pt x="1059" y="154"/>
                  </a:lnTo>
                  <a:lnTo>
                    <a:pt x="1059" y="150"/>
                  </a:lnTo>
                  <a:lnTo>
                    <a:pt x="1058" y="150"/>
                  </a:lnTo>
                  <a:lnTo>
                    <a:pt x="1058" y="150"/>
                  </a:lnTo>
                  <a:lnTo>
                    <a:pt x="1054" y="150"/>
                  </a:lnTo>
                  <a:lnTo>
                    <a:pt x="1054" y="147"/>
                  </a:lnTo>
                  <a:lnTo>
                    <a:pt x="1058" y="147"/>
                  </a:lnTo>
                  <a:lnTo>
                    <a:pt x="1059" y="143"/>
                  </a:lnTo>
                  <a:lnTo>
                    <a:pt x="1058" y="143"/>
                  </a:lnTo>
                  <a:lnTo>
                    <a:pt x="1058" y="140"/>
                  </a:lnTo>
                  <a:lnTo>
                    <a:pt x="1061" y="138"/>
                  </a:lnTo>
                  <a:lnTo>
                    <a:pt x="1063" y="136"/>
                  </a:lnTo>
                  <a:lnTo>
                    <a:pt x="1065" y="136"/>
                  </a:lnTo>
                  <a:lnTo>
                    <a:pt x="1065" y="136"/>
                  </a:lnTo>
                  <a:lnTo>
                    <a:pt x="1066" y="133"/>
                  </a:lnTo>
                  <a:lnTo>
                    <a:pt x="1063" y="133"/>
                  </a:lnTo>
                  <a:lnTo>
                    <a:pt x="1061" y="131"/>
                  </a:lnTo>
                  <a:lnTo>
                    <a:pt x="1059" y="131"/>
                  </a:lnTo>
                  <a:lnTo>
                    <a:pt x="1059" y="131"/>
                  </a:lnTo>
                  <a:lnTo>
                    <a:pt x="1059" y="129"/>
                  </a:lnTo>
                  <a:lnTo>
                    <a:pt x="1059" y="128"/>
                  </a:lnTo>
                  <a:lnTo>
                    <a:pt x="1058" y="128"/>
                  </a:lnTo>
                  <a:lnTo>
                    <a:pt x="1058" y="126"/>
                  </a:lnTo>
                  <a:lnTo>
                    <a:pt x="1063" y="124"/>
                  </a:lnTo>
                  <a:lnTo>
                    <a:pt x="1063" y="122"/>
                  </a:lnTo>
                  <a:lnTo>
                    <a:pt x="1079" y="122"/>
                  </a:lnTo>
                  <a:lnTo>
                    <a:pt x="1093" y="119"/>
                  </a:lnTo>
                  <a:lnTo>
                    <a:pt x="1096" y="119"/>
                  </a:lnTo>
                  <a:lnTo>
                    <a:pt x="1100" y="117"/>
                  </a:lnTo>
                  <a:lnTo>
                    <a:pt x="1101" y="115"/>
                  </a:lnTo>
                  <a:lnTo>
                    <a:pt x="1105" y="115"/>
                  </a:lnTo>
                  <a:lnTo>
                    <a:pt x="1105" y="112"/>
                  </a:lnTo>
                  <a:lnTo>
                    <a:pt x="1107" y="110"/>
                  </a:lnTo>
                  <a:lnTo>
                    <a:pt x="1108" y="108"/>
                  </a:lnTo>
                  <a:lnTo>
                    <a:pt x="1110" y="107"/>
                  </a:lnTo>
                  <a:lnTo>
                    <a:pt x="1112" y="107"/>
                  </a:lnTo>
                  <a:lnTo>
                    <a:pt x="1112" y="101"/>
                  </a:lnTo>
                  <a:lnTo>
                    <a:pt x="1114" y="100"/>
                  </a:lnTo>
                  <a:lnTo>
                    <a:pt x="1117" y="91"/>
                  </a:lnTo>
                  <a:lnTo>
                    <a:pt x="1107" y="91"/>
                  </a:lnTo>
                  <a:lnTo>
                    <a:pt x="1105" y="88"/>
                  </a:lnTo>
                  <a:lnTo>
                    <a:pt x="1093" y="88"/>
                  </a:lnTo>
                  <a:lnTo>
                    <a:pt x="1093" y="89"/>
                  </a:lnTo>
                  <a:lnTo>
                    <a:pt x="1093" y="89"/>
                  </a:lnTo>
                  <a:lnTo>
                    <a:pt x="1093" y="89"/>
                  </a:lnTo>
                  <a:lnTo>
                    <a:pt x="1093" y="91"/>
                  </a:lnTo>
                  <a:lnTo>
                    <a:pt x="1091" y="91"/>
                  </a:lnTo>
                  <a:lnTo>
                    <a:pt x="1089" y="86"/>
                  </a:lnTo>
                  <a:lnTo>
                    <a:pt x="1087" y="86"/>
                  </a:lnTo>
                  <a:lnTo>
                    <a:pt x="1087" y="86"/>
                  </a:lnTo>
                  <a:lnTo>
                    <a:pt x="1082" y="86"/>
                  </a:lnTo>
                  <a:lnTo>
                    <a:pt x="1082" y="84"/>
                  </a:lnTo>
                  <a:lnTo>
                    <a:pt x="1079" y="84"/>
                  </a:lnTo>
                  <a:lnTo>
                    <a:pt x="1079" y="82"/>
                  </a:lnTo>
                  <a:lnTo>
                    <a:pt x="1075" y="82"/>
                  </a:lnTo>
                  <a:lnTo>
                    <a:pt x="1075" y="82"/>
                  </a:lnTo>
                  <a:lnTo>
                    <a:pt x="1066" y="82"/>
                  </a:lnTo>
                  <a:lnTo>
                    <a:pt x="1066" y="82"/>
                  </a:lnTo>
                  <a:lnTo>
                    <a:pt x="1065" y="81"/>
                  </a:lnTo>
                  <a:lnTo>
                    <a:pt x="1063" y="81"/>
                  </a:lnTo>
                  <a:lnTo>
                    <a:pt x="1061" y="84"/>
                  </a:lnTo>
                  <a:lnTo>
                    <a:pt x="1058" y="88"/>
                  </a:lnTo>
                  <a:lnTo>
                    <a:pt x="1058" y="89"/>
                  </a:lnTo>
                  <a:lnTo>
                    <a:pt x="1058" y="89"/>
                  </a:lnTo>
                  <a:lnTo>
                    <a:pt x="1058" y="88"/>
                  </a:lnTo>
                  <a:lnTo>
                    <a:pt x="1056" y="88"/>
                  </a:lnTo>
                  <a:lnTo>
                    <a:pt x="1056" y="86"/>
                  </a:lnTo>
                  <a:lnTo>
                    <a:pt x="1042" y="88"/>
                  </a:lnTo>
                  <a:lnTo>
                    <a:pt x="1042" y="91"/>
                  </a:lnTo>
                  <a:lnTo>
                    <a:pt x="1044" y="93"/>
                  </a:lnTo>
                  <a:lnTo>
                    <a:pt x="1044" y="96"/>
                  </a:lnTo>
                  <a:lnTo>
                    <a:pt x="1039" y="95"/>
                  </a:lnTo>
                  <a:lnTo>
                    <a:pt x="1039" y="100"/>
                  </a:lnTo>
                  <a:lnTo>
                    <a:pt x="1040" y="101"/>
                  </a:lnTo>
                  <a:lnTo>
                    <a:pt x="1040" y="101"/>
                  </a:lnTo>
                  <a:lnTo>
                    <a:pt x="1040" y="101"/>
                  </a:lnTo>
                  <a:lnTo>
                    <a:pt x="1040" y="103"/>
                  </a:lnTo>
                  <a:lnTo>
                    <a:pt x="1040" y="108"/>
                  </a:lnTo>
                  <a:lnTo>
                    <a:pt x="1042" y="108"/>
                  </a:lnTo>
                  <a:lnTo>
                    <a:pt x="1042" y="110"/>
                  </a:lnTo>
                  <a:lnTo>
                    <a:pt x="1042" y="110"/>
                  </a:lnTo>
                  <a:lnTo>
                    <a:pt x="1042" y="112"/>
                  </a:lnTo>
                  <a:lnTo>
                    <a:pt x="1042" y="114"/>
                  </a:lnTo>
                  <a:lnTo>
                    <a:pt x="1042" y="115"/>
                  </a:lnTo>
                  <a:lnTo>
                    <a:pt x="1042" y="115"/>
                  </a:lnTo>
                  <a:lnTo>
                    <a:pt x="1044" y="115"/>
                  </a:lnTo>
                  <a:lnTo>
                    <a:pt x="1044" y="117"/>
                  </a:lnTo>
                  <a:lnTo>
                    <a:pt x="1044" y="119"/>
                  </a:lnTo>
                  <a:lnTo>
                    <a:pt x="1046" y="119"/>
                  </a:lnTo>
                  <a:lnTo>
                    <a:pt x="1046" y="124"/>
                  </a:lnTo>
                  <a:lnTo>
                    <a:pt x="1046" y="126"/>
                  </a:lnTo>
                  <a:lnTo>
                    <a:pt x="1046" y="126"/>
                  </a:lnTo>
                  <a:lnTo>
                    <a:pt x="1046" y="126"/>
                  </a:lnTo>
                  <a:lnTo>
                    <a:pt x="1042" y="126"/>
                  </a:lnTo>
                  <a:lnTo>
                    <a:pt x="1044" y="129"/>
                  </a:lnTo>
                  <a:lnTo>
                    <a:pt x="1046" y="131"/>
                  </a:lnTo>
                  <a:lnTo>
                    <a:pt x="1049" y="133"/>
                  </a:lnTo>
                  <a:lnTo>
                    <a:pt x="1049" y="136"/>
                  </a:lnTo>
                  <a:lnTo>
                    <a:pt x="1047" y="136"/>
                  </a:lnTo>
                  <a:lnTo>
                    <a:pt x="1047" y="136"/>
                  </a:lnTo>
                  <a:lnTo>
                    <a:pt x="1047" y="138"/>
                  </a:lnTo>
                  <a:lnTo>
                    <a:pt x="1049" y="138"/>
                  </a:lnTo>
                  <a:lnTo>
                    <a:pt x="1047" y="140"/>
                  </a:lnTo>
                  <a:lnTo>
                    <a:pt x="1047" y="140"/>
                  </a:lnTo>
                  <a:lnTo>
                    <a:pt x="1047" y="140"/>
                  </a:lnTo>
                  <a:lnTo>
                    <a:pt x="1047" y="142"/>
                  </a:lnTo>
                  <a:lnTo>
                    <a:pt x="1047" y="143"/>
                  </a:lnTo>
                  <a:lnTo>
                    <a:pt x="1049" y="143"/>
                  </a:lnTo>
                  <a:lnTo>
                    <a:pt x="1047" y="149"/>
                  </a:lnTo>
                  <a:lnTo>
                    <a:pt x="1042" y="150"/>
                  </a:lnTo>
                  <a:lnTo>
                    <a:pt x="1040" y="154"/>
                  </a:lnTo>
                  <a:lnTo>
                    <a:pt x="1039" y="154"/>
                  </a:lnTo>
                  <a:lnTo>
                    <a:pt x="1039" y="156"/>
                  </a:lnTo>
                  <a:lnTo>
                    <a:pt x="1042" y="157"/>
                  </a:lnTo>
                  <a:lnTo>
                    <a:pt x="1044" y="159"/>
                  </a:lnTo>
                  <a:lnTo>
                    <a:pt x="1046" y="161"/>
                  </a:lnTo>
                  <a:lnTo>
                    <a:pt x="1046" y="163"/>
                  </a:lnTo>
                  <a:lnTo>
                    <a:pt x="1042" y="163"/>
                  </a:lnTo>
                  <a:lnTo>
                    <a:pt x="1040" y="161"/>
                  </a:lnTo>
                  <a:lnTo>
                    <a:pt x="1039" y="161"/>
                  </a:lnTo>
                  <a:lnTo>
                    <a:pt x="1035" y="161"/>
                  </a:lnTo>
                  <a:lnTo>
                    <a:pt x="1035" y="164"/>
                  </a:lnTo>
                  <a:lnTo>
                    <a:pt x="1033" y="166"/>
                  </a:lnTo>
                  <a:lnTo>
                    <a:pt x="1032" y="168"/>
                  </a:lnTo>
                  <a:lnTo>
                    <a:pt x="1030" y="170"/>
                  </a:lnTo>
                  <a:lnTo>
                    <a:pt x="1033" y="170"/>
                  </a:lnTo>
                  <a:lnTo>
                    <a:pt x="1032" y="171"/>
                  </a:lnTo>
                  <a:lnTo>
                    <a:pt x="1032" y="173"/>
                  </a:lnTo>
                  <a:lnTo>
                    <a:pt x="1030" y="173"/>
                  </a:lnTo>
                  <a:lnTo>
                    <a:pt x="1032" y="178"/>
                  </a:lnTo>
                  <a:lnTo>
                    <a:pt x="1032" y="182"/>
                  </a:lnTo>
                  <a:lnTo>
                    <a:pt x="1035" y="184"/>
                  </a:lnTo>
                  <a:lnTo>
                    <a:pt x="1035" y="184"/>
                  </a:lnTo>
                  <a:lnTo>
                    <a:pt x="1026" y="185"/>
                  </a:lnTo>
                  <a:lnTo>
                    <a:pt x="1026" y="191"/>
                  </a:lnTo>
                  <a:lnTo>
                    <a:pt x="1028" y="191"/>
                  </a:lnTo>
                  <a:lnTo>
                    <a:pt x="1028" y="194"/>
                  </a:lnTo>
                  <a:lnTo>
                    <a:pt x="1030" y="194"/>
                  </a:lnTo>
                  <a:lnTo>
                    <a:pt x="1032" y="196"/>
                  </a:lnTo>
                  <a:lnTo>
                    <a:pt x="1033" y="196"/>
                  </a:lnTo>
                  <a:lnTo>
                    <a:pt x="1033" y="197"/>
                  </a:lnTo>
                  <a:lnTo>
                    <a:pt x="1037" y="197"/>
                  </a:lnTo>
                  <a:lnTo>
                    <a:pt x="1039" y="197"/>
                  </a:lnTo>
                  <a:lnTo>
                    <a:pt x="1039" y="197"/>
                  </a:lnTo>
                  <a:lnTo>
                    <a:pt x="1039" y="199"/>
                  </a:lnTo>
                  <a:lnTo>
                    <a:pt x="1037" y="201"/>
                  </a:lnTo>
                  <a:lnTo>
                    <a:pt x="1035" y="203"/>
                  </a:lnTo>
                  <a:lnTo>
                    <a:pt x="1035" y="204"/>
                  </a:lnTo>
                  <a:lnTo>
                    <a:pt x="1033" y="206"/>
                  </a:lnTo>
                  <a:lnTo>
                    <a:pt x="1033" y="210"/>
                  </a:lnTo>
                  <a:lnTo>
                    <a:pt x="1037" y="210"/>
                  </a:lnTo>
                  <a:lnTo>
                    <a:pt x="1037" y="208"/>
                  </a:lnTo>
                  <a:lnTo>
                    <a:pt x="1037" y="206"/>
                  </a:lnTo>
                  <a:lnTo>
                    <a:pt x="1040" y="206"/>
                  </a:lnTo>
                  <a:lnTo>
                    <a:pt x="1040" y="210"/>
                  </a:lnTo>
                  <a:lnTo>
                    <a:pt x="1042" y="210"/>
                  </a:lnTo>
                  <a:lnTo>
                    <a:pt x="1042" y="201"/>
                  </a:lnTo>
                  <a:lnTo>
                    <a:pt x="1042" y="201"/>
                  </a:lnTo>
                  <a:lnTo>
                    <a:pt x="1042" y="199"/>
                  </a:lnTo>
                  <a:lnTo>
                    <a:pt x="1044" y="201"/>
                  </a:lnTo>
                  <a:lnTo>
                    <a:pt x="1046" y="201"/>
                  </a:lnTo>
                  <a:lnTo>
                    <a:pt x="1047" y="201"/>
                  </a:lnTo>
                  <a:lnTo>
                    <a:pt x="1047" y="203"/>
                  </a:lnTo>
                  <a:lnTo>
                    <a:pt x="1051" y="203"/>
                  </a:lnTo>
                  <a:lnTo>
                    <a:pt x="1054" y="208"/>
                  </a:lnTo>
                  <a:lnTo>
                    <a:pt x="1056" y="208"/>
                  </a:lnTo>
                  <a:lnTo>
                    <a:pt x="1056" y="211"/>
                  </a:lnTo>
                  <a:lnTo>
                    <a:pt x="1058" y="211"/>
                  </a:lnTo>
                  <a:lnTo>
                    <a:pt x="1059" y="215"/>
                  </a:lnTo>
                  <a:lnTo>
                    <a:pt x="1063" y="215"/>
                  </a:lnTo>
                  <a:lnTo>
                    <a:pt x="1063" y="211"/>
                  </a:lnTo>
                  <a:lnTo>
                    <a:pt x="1066" y="211"/>
                  </a:lnTo>
                  <a:lnTo>
                    <a:pt x="1068" y="210"/>
                  </a:lnTo>
                  <a:lnTo>
                    <a:pt x="1070" y="210"/>
                  </a:lnTo>
                  <a:lnTo>
                    <a:pt x="1070" y="208"/>
                  </a:lnTo>
                  <a:lnTo>
                    <a:pt x="1072" y="208"/>
                  </a:lnTo>
                  <a:lnTo>
                    <a:pt x="1072" y="208"/>
                  </a:lnTo>
                  <a:lnTo>
                    <a:pt x="1079" y="206"/>
                  </a:lnTo>
                  <a:lnTo>
                    <a:pt x="1079" y="204"/>
                  </a:lnTo>
                  <a:lnTo>
                    <a:pt x="1080" y="206"/>
                  </a:lnTo>
                  <a:lnTo>
                    <a:pt x="1080" y="206"/>
                  </a:lnTo>
                  <a:lnTo>
                    <a:pt x="1082" y="206"/>
                  </a:lnTo>
                  <a:lnTo>
                    <a:pt x="1082" y="208"/>
                  </a:lnTo>
                  <a:lnTo>
                    <a:pt x="1082" y="208"/>
                  </a:lnTo>
                  <a:lnTo>
                    <a:pt x="1075" y="208"/>
                  </a:lnTo>
                  <a:lnTo>
                    <a:pt x="1073" y="210"/>
                  </a:lnTo>
                  <a:lnTo>
                    <a:pt x="1073" y="211"/>
                  </a:lnTo>
                  <a:lnTo>
                    <a:pt x="1072" y="211"/>
                  </a:lnTo>
                  <a:lnTo>
                    <a:pt x="1072" y="220"/>
                  </a:lnTo>
                  <a:lnTo>
                    <a:pt x="1072" y="220"/>
                  </a:lnTo>
                  <a:lnTo>
                    <a:pt x="1072" y="222"/>
                  </a:lnTo>
                  <a:lnTo>
                    <a:pt x="1070" y="222"/>
                  </a:lnTo>
                  <a:lnTo>
                    <a:pt x="1068" y="220"/>
                  </a:lnTo>
                  <a:lnTo>
                    <a:pt x="1068" y="220"/>
                  </a:lnTo>
                  <a:lnTo>
                    <a:pt x="1068" y="222"/>
                  </a:lnTo>
                  <a:lnTo>
                    <a:pt x="1066" y="222"/>
                  </a:lnTo>
                  <a:lnTo>
                    <a:pt x="1065" y="222"/>
                  </a:lnTo>
                  <a:lnTo>
                    <a:pt x="1065" y="220"/>
                  </a:lnTo>
                  <a:lnTo>
                    <a:pt x="1061" y="220"/>
                  </a:lnTo>
                  <a:lnTo>
                    <a:pt x="1058" y="222"/>
                  </a:lnTo>
                  <a:lnTo>
                    <a:pt x="1056" y="224"/>
                  </a:lnTo>
                  <a:lnTo>
                    <a:pt x="1056" y="225"/>
                  </a:lnTo>
                  <a:lnTo>
                    <a:pt x="1058" y="227"/>
                  </a:lnTo>
                  <a:lnTo>
                    <a:pt x="1059" y="229"/>
                  </a:lnTo>
                  <a:lnTo>
                    <a:pt x="1058" y="231"/>
                  </a:lnTo>
                  <a:lnTo>
                    <a:pt x="1058" y="232"/>
                  </a:lnTo>
                  <a:lnTo>
                    <a:pt x="1056" y="236"/>
                  </a:lnTo>
                  <a:lnTo>
                    <a:pt x="1056" y="238"/>
                  </a:lnTo>
                  <a:lnTo>
                    <a:pt x="1061" y="238"/>
                  </a:lnTo>
                  <a:lnTo>
                    <a:pt x="1065" y="236"/>
                  </a:lnTo>
                  <a:lnTo>
                    <a:pt x="1066" y="234"/>
                  </a:lnTo>
                  <a:lnTo>
                    <a:pt x="1068" y="234"/>
                  </a:lnTo>
                  <a:lnTo>
                    <a:pt x="1068" y="236"/>
                  </a:lnTo>
                  <a:lnTo>
                    <a:pt x="1068" y="236"/>
                  </a:lnTo>
                  <a:lnTo>
                    <a:pt x="1068" y="238"/>
                  </a:lnTo>
                  <a:lnTo>
                    <a:pt x="1068" y="238"/>
                  </a:lnTo>
                  <a:lnTo>
                    <a:pt x="1068" y="238"/>
                  </a:lnTo>
                  <a:lnTo>
                    <a:pt x="1070" y="239"/>
                  </a:lnTo>
                  <a:lnTo>
                    <a:pt x="1068" y="241"/>
                  </a:lnTo>
                  <a:lnTo>
                    <a:pt x="1068" y="243"/>
                  </a:lnTo>
                  <a:lnTo>
                    <a:pt x="1068" y="243"/>
                  </a:lnTo>
                  <a:lnTo>
                    <a:pt x="1066" y="243"/>
                  </a:lnTo>
                  <a:lnTo>
                    <a:pt x="1065" y="243"/>
                  </a:lnTo>
                  <a:lnTo>
                    <a:pt x="1063" y="245"/>
                  </a:lnTo>
                  <a:lnTo>
                    <a:pt x="1059" y="245"/>
                  </a:lnTo>
                  <a:lnTo>
                    <a:pt x="1059" y="246"/>
                  </a:lnTo>
                  <a:lnTo>
                    <a:pt x="1054" y="246"/>
                  </a:lnTo>
                  <a:lnTo>
                    <a:pt x="1054" y="248"/>
                  </a:lnTo>
                  <a:lnTo>
                    <a:pt x="1049" y="252"/>
                  </a:lnTo>
                  <a:lnTo>
                    <a:pt x="1049" y="253"/>
                  </a:lnTo>
                  <a:lnTo>
                    <a:pt x="1049" y="253"/>
                  </a:lnTo>
                  <a:lnTo>
                    <a:pt x="1047" y="255"/>
                  </a:lnTo>
                  <a:lnTo>
                    <a:pt x="1047" y="255"/>
                  </a:lnTo>
                  <a:lnTo>
                    <a:pt x="1047" y="257"/>
                  </a:lnTo>
                  <a:lnTo>
                    <a:pt x="1046" y="257"/>
                  </a:lnTo>
                  <a:lnTo>
                    <a:pt x="1046" y="259"/>
                  </a:lnTo>
                  <a:lnTo>
                    <a:pt x="1044" y="257"/>
                  </a:lnTo>
                  <a:lnTo>
                    <a:pt x="1040" y="257"/>
                  </a:lnTo>
                  <a:lnTo>
                    <a:pt x="1040" y="260"/>
                  </a:lnTo>
                  <a:lnTo>
                    <a:pt x="1040" y="260"/>
                  </a:lnTo>
                  <a:lnTo>
                    <a:pt x="1040" y="262"/>
                  </a:lnTo>
                  <a:lnTo>
                    <a:pt x="1037" y="262"/>
                  </a:lnTo>
                  <a:lnTo>
                    <a:pt x="1037" y="267"/>
                  </a:lnTo>
                  <a:lnTo>
                    <a:pt x="1035" y="267"/>
                  </a:lnTo>
                  <a:lnTo>
                    <a:pt x="1033" y="269"/>
                  </a:lnTo>
                  <a:lnTo>
                    <a:pt x="1033" y="271"/>
                  </a:lnTo>
                  <a:lnTo>
                    <a:pt x="1037" y="271"/>
                  </a:lnTo>
                  <a:lnTo>
                    <a:pt x="1037" y="273"/>
                  </a:lnTo>
                  <a:lnTo>
                    <a:pt x="1039" y="274"/>
                  </a:lnTo>
                  <a:lnTo>
                    <a:pt x="1039" y="274"/>
                  </a:lnTo>
                  <a:lnTo>
                    <a:pt x="1039" y="276"/>
                  </a:lnTo>
                  <a:lnTo>
                    <a:pt x="1037" y="276"/>
                  </a:lnTo>
                  <a:lnTo>
                    <a:pt x="1037" y="278"/>
                  </a:lnTo>
                  <a:lnTo>
                    <a:pt x="1037" y="280"/>
                  </a:lnTo>
                  <a:lnTo>
                    <a:pt x="1039" y="280"/>
                  </a:lnTo>
                  <a:lnTo>
                    <a:pt x="1044" y="281"/>
                  </a:lnTo>
                  <a:lnTo>
                    <a:pt x="1044" y="283"/>
                  </a:lnTo>
                  <a:lnTo>
                    <a:pt x="1042" y="285"/>
                  </a:lnTo>
                  <a:lnTo>
                    <a:pt x="1040" y="285"/>
                  </a:lnTo>
                  <a:lnTo>
                    <a:pt x="1037" y="287"/>
                  </a:lnTo>
                  <a:lnTo>
                    <a:pt x="1037" y="283"/>
                  </a:lnTo>
                  <a:lnTo>
                    <a:pt x="1030" y="281"/>
                  </a:lnTo>
                  <a:lnTo>
                    <a:pt x="1030" y="280"/>
                  </a:lnTo>
                  <a:lnTo>
                    <a:pt x="1030" y="280"/>
                  </a:lnTo>
                  <a:lnTo>
                    <a:pt x="1030" y="278"/>
                  </a:lnTo>
                  <a:lnTo>
                    <a:pt x="1028" y="276"/>
                  </a:lnTo>
                  <a:lnTo>
                    <a:pt x="1025" y="276"/>
                  </a:lnTo>
                  <a:lnTo>
                    <a:pt x="1023" y="274"/>
                  </a:lnTo>
                  <a:lnTo>
                    <a:pt x="1021" y="271"/>
                  </a:lnTo>
                  <a:lnTo>
                    <a:pt x="1019" y="271"/>
                  </a:lnTo>
                  <a:lnTo>
                    <a:pt x="1019" y="269"/>
                  </a:lnTo>
                  <a:lnTo>
                    <a:pt x="1019" y="269"/>
                  </a:lnTo>
                  <a:lnTo>
                    <a:pt x="1021" y="269"/>
                  </a:lnTo>
                  <a:lnTo>
                    <a:pt x="1021" y="266"/>
                  </a:lnTo>
                  <a:lnTo>
                    <a:pt x="1023" y="266"/>
                  </a:lnTo>
                  <a:lnTo>
                    <a:pt x="1023" y="259"/>
                  </a:lnTo>
                  <a:lnTo>
                    <a:pt x="1025" y="259"/>
                  </a:lnTo>
                  <a:lnTo>
                    <a:pt x="1025" y="253"/>
                  </a:lnTo>
                  <a:lnTo>
                    <a:pt x="1023" y="253"/>
                  </a:lnTo>
                  <a:lnTo>
                    <a:pt x="1023" y="253"/>
                  </a:lnTo>
                  <a:lnTo>
                    <a:pt x="1023" y="253"/>
                  </a:lnTo>
                  <a:lnTo>
                    <a:pt x="1021" y="255"/>
                  </a:lnTo>
                  <a:lnTo>
                    <a:pt x="1021" y="255"/>
                  </a:lnTo>
                  <a:lnTo>
                    <a:pt x="1021" y="257"/>
                  </a:lnTo>
                  <a:lnTo>
                    <a:pt x="1018" y="257"/>
                  </a:lnTo>
                  <a:lnTo>
                    <a:pt x="1019" y="255"/>
                  </a:lnTo>
                  <a:lnTo>
                    <a:pt x="1021" y="255"/>
                  </a:lnTo>
                  <a:lnTo>
                    <a:pt x="1021" y="253"/>
                  </a:lnTo>
                  <a:lnTo>
                    <a:pt x="1021" y="253"/>
                  </a:lnTo>
                  <a:lnTo>
                    <a:pt x="1021" y="248"/>
                  </a:lnTo>
                  <a:lnTo>
                    <a:pt x="1021" y="248"/>
                  </a:lnTo>
                  <a:lnTo>
                    <a:pt x="1021" y="246"/>
                  </a:lnTo>
                  <a:lnTo>
                    <a:pt x="1019" y="246"/>
                  </a:lnTo>
                  <a:lnTo>
                    <a:pt x="1019" y="250"/>
                  </a:lnTo>
                  <a:lnTo>
                    <a:pt x="1018" y="250"/>
                  </a:lnTo>
                  <a:lnTo>
                    <a:pt x="1018" y="253"/>
                  </a:lnTo>
                  <a:lnTo>
                    <a:pt x="1012" y="253"/>
                  </a:lnTo>
                  <a:lnTo>
                    <a:pt x="1012" y="250"/>
                  </a:lnTo>
                  <a:lnTo>
                    <a:pt x="1011" y="248"/>
                  </a:lnTo>
                  <a:lnTo>
                    <a:pt x="1009" y="246"/>
                  </a:lnTo>
                  <a:lnTo>
                    <a:pt x="1005" y="245"/>
                  </a:lnTo>
                  <a:lnTo>
                    <a:pt x="1004" y="245"/>
                  </a:lnTo>
                  <a:lnTo>
                    <a:pt x="1002" y="243"/>
                  </a:lnTo>
                  <a:lnTo>
                    <a:pt x="998" y="241"/>
                  </a:lnTo>
                  <a:lnTo>
                    <a:pt x="998" y="243"/>
                  </a:lnTo>
                  <a:lnTo>
                    <a:pt x="998" y="243"/>
                  </a:lnTo>
                  <a:lnTo>
                    <a:pt x="998" y="245"/>
                  </a:lnTo>
                  <a:lnTo>
                    <a:pt x="998" y="246"/>
                  </a:lnTo>
                  <a:lnTo>
                    <a:pt x="995" y="245"/>
                  </a:lnTo>
                  <a:lnTo>
                    <a:pt x="997" y="252"/>
                  </a:lnTo>
                  <a:lnTo>
                    <a:pt x="997" y="255"/>
                  </a:lnTo>
                  <a:lnTo>
                    <a:pt x="998" y="260"/>
                  </a:lnTo>
                  <a:lnTo>
                    <a:pt x="997" y="260"/>
                  </a:lnTo>
                  <a:lnTo>
                    <a:pt x="997" y="262"/>
                  </a:lnTo>
                  <a:lnTo>
                    <a:pt x="995" y="260"/>
                  </a:lnTo>
                  <a:lnTo>
                    <a:pt x="995" y="260"/>
                  </a:lnTo>
                  <a:lnTo>
                    <a:pt x="993" y="260"/>
                  </a:lnTo>
                  <a:lnTo>
                    <a:pt x="991" y="262"/>
                  </a:lnTo>
                  <a:lnTo>
                    <a:pt x="991" y="262"/>
                  </a:lnTo>
                  <a:lnTo>
                    <a:pt x="990" y="264"/>
                  </a:lnTo>
                  <a:lnTo>
                    <a:pt x="990" y="264"/>
                  </a:lnTo>
                  <a:lnTo>
                    <a:pt x="990" y="264"/>
                  </a:lnTo>
                  <a:lnTo>
                    <a:pt x="990" y="266"/>
                  </a:lnTo>
                  <a:lnTo>
                    <a:pt x="988" y="266"/>
                  </a:lnTo>
                  <a:lnTo>
                    <a:pt x="988" y="264"/>
                  </a:lnTo>
                  <a:lnTo>
                    <a:pt x="983" y="264"/>
                  </a:lnTo>
                  <a:lnTo>
                    <a:pt x="983" y="262"/>
                  </a:lnTo>
                  <a:lnTo>
                    <a:pt x="974" y="262"/>
                  </a:lnTo>
                  <a:lnTo>
                    <a:pt x="972" y="262"/>
                  </a:lnTo>
                  <a:lnTo>
                    <a:pt x="970" y="260"/>
                  </a:lnTo>
                  <a:lnTo>
                    <a:pt x="970" y="259"/>
                  </a:lnTo>
                  <a:lnTo>
                    <a:pt x="967" y="259"/>
                  </a:lnTo>
                  <a:lnTo>
                    <a:pt x="965" y="259"/>
                  </a:lnTo>
                  <a:lnTo>
                    <a:pt x="965" y="260"/>
                  </a:lnTo>
                  <a:lnTo>
                    <a:pt x="962" y="260"/>
                  </a:lnTo>
                  <a:lnTo>
                    <a:pt x="962" y="262"/>
                  </a:lnTo>
                  <a:lnTo>
                    <a:pt x="955" y="262"/>
                  </a:lnTo>
                  <a:lnTo>
                    <a:pt x="955" y="264"/>
                  </a:lnTo>
                  <a:lnTo>
                    <a:pt x="951" y="267"/>
                  </a:lnTo>
                  <a:lnTo>
                    <a:pt x="950" y="264"/>
                  </a:lnTo>
                  <a:lnTo>
                    <a:pt x="946" y="262"/>
                  </a:lnTo>
                  <a:lnTo>
                    <a:pt x="946" y="262"/>
                  </a:lnTo>
                  <a:lnTo>
                    <a:pt x="946" y="262"/>
                  </a:lnTo>
                  <a:lnTo>
                    <a:pt x="946" y="262"/>
                  </a:lnTo>
                  <a:lnTo>
                    <a:pt x="944" y="264"/>
                  </a:lnTo>
                  <a:lnTo>
                    <a:pt x="943" y="264"/>
                  </a:lnTo>
                  <a:lnTo>
                    <a:pt x="941" y="262"/>
                  </a:lnTo>
                  <a:lnTo>
                    <a:pt x="941" y="260"/>
                  </a:lnTo>
                  <a:lnTo>
                    <a:pt x="937" y="260"/>
                  </a:lnTo>
                  <a:lnTo>
                    <a:pt x="934" y="260"/>
                  </a:lnTo>
                  <a:lnTo>
                    <a:pt x="932" y="260"/>
                  </a:lnTo>
                  <a:lnTo>
                    <a:pt x="932" y="257"/>
                  </a:lnTo>
                  <a:lnTo>
                    <a:pt x="929" y="257"/>
                  </a:lnTo>
                  <a:lnTo>
                    <a:pt x="929" y="257"/>
                  </a:lnTo>
                  <a:lnTo>
                    <a:pt x="927" y="257"/>
                  </a:lnTo>
                  <a:lnTo>
                    <a:pt x="927" y="253"/>
                  </a:lnTo>
                  <a:lnTo>
                    <a:pt x="923" y="253"/>
                  </a:lnTo>
                  <a:lnTo>
                    <a:pt x="923" y="253"/>
                  </a:lnTo>
                  <a:lnTo>
                    <a:pt x="922" y="252"/>
                  </a:lnTo>
                  <a:lnTo>
                    <a:pt x="920" y="255"/>
                  </a:lnTo>
                  <a:lnTo>
                    <a:pt x="913" y="255"/>
                  </a:lnTo>
                  <a:lnTo>
                    <a:pt x="913" y="257"/>
                  </a:lnTo>
                  <a:lnTo>
                    <a:pt x="909" y="257"/>
                  </a:lnTo>
                  <a:lnTo>
                    <a:pt x="911" y="253"/>
                  </a:lnTo>
                  <a:lnTo>
                    <a:pt x="913" y="252"/>
                  </a:lnTo>
                  <a:lnTo>
                    <a:pt x="911" y="248"/>
                  </a:lnTo>
                  <a:lnTo>
                    <a:pt x="909" y="246"/>
                  </a:lnTo>
                  <a:lnTo>
                    <a:pt x="908" y="246"/>
                  </a:lnTo>
                  <a:lnTo>
                    <a:pt x="908" y="248"/>
                  </a:lnTo>
                  <a:lnTo>
                    <a:pt x="904" y="248"/>
                  </a:lnTo>
                  <a:lnTo>
                    <a:pt x="904" y="250"/>
                  </a:lnTo>
                  <a:lnTo>
                    <a:pt x="904" y="252"/>
                  </a:lnTo>
                  <a:lnTo>
                    <a:pt x="901" y="252"/>
                  </a:lnTo>
                  <a:lnTo>
                    <a:pt x="901" y="250"/>
                  </a:lnTo>
                  <a:lnTo>
                    <a:pt x="899" y="250"/>
                  </a:lnTo>
                  <a:lnTo>
                    <a:pt x="897" y="250"/>
                  </a:lnTo>
                  <a:lnTo>
                    <a:pt x="895" y="245"/>
                  </a:lnTo>
                  <a:lnTo>
                    <a:pt x="897" y="245"/>
                  </a:lnTo>
                  <a:lnTo>
                    <a:pt x="897" y="243"/>
                  </a:lnTo>
                  <a:lnTo>
                    <a:pt x="897" y="241"/>
                  </a:lnTo>
                  <a:lnTo>
                    <a:pt x="895" y="241"/>
                  </a:lnTo>
                  <a:lnTo>
                    <a:pt x="895" y="239"/>
                  </a:lnTo>
                  <a:lnTo>
                    <a:pt x="894" y="238"/>
                  </a:lnTo>
                  <a:lnTo>
                    <a:pt x="894" y="236"/>
                  </a:lnTo>
                  <a:lnTo>
                    <a:pt x="895" y="234"/>
                  </a:lnTo>
                  <a:lnTo>
                    <a:pt x="883" y="229"/>
                  </a:lnTo>
                  <a:lnTo>
                    <a:pt x="883" y="231"/>
                  </a:lnTo>
                  <a:lnTo>
                    <a:pt x="878" y="231"/>
                  </a:lnTo>
                  <a:lnTo>
                    <a:pt x="878" y="232"/>
                  </a:lnTo>
                  <a:lnTo>
                    <a:pt x="869" y="231"/>
                  </a:lnTo>
                  <a:lnTo>
                    <a:pt x="869" y="232"/>
                  </a:lnTo>
                  <a:lnTo>
                    <a:pt x="866" y="232"/>
                  </a:lnTo>
                  <a:lnTo>
                    <a:pt x="866" y="234"/>
                  </a:lnTo>
                  <a:lnTo>
                    <a:pt x="864" y="234"/>
                  </a:lnTo>
                  <a:lnTo>
                    <a:pt x="864" y="234"/>
                  </a:lnTo>
                  <a:lnTo>
                    <a:pt x="862" y="232"/>
                  </a:lnTo>
                  <a:lnTo>
                    <a:pt x="859" y="232"/>
                  </a:lnTo>
                  <a:lnTo>
                    <a:pt x="855" y="232"/>
                  </a:lnTo>
                  <a:lnTo>
                    <a:pt x="854" y="234"/>
                  </a:lnTo>
                  <a:lnTo>
                    <a:pt x="852" y="234"/>
                  </a:lnTo>
                  <a:lnTo>
                    <a:pt x="854" y="238"/>
                  </a:lnTo>
                  <a:lnTo>
                    <a:pt x="852" y="238"/>
                  </a:lnTo>
                  <a:lnTo>
                    <a:pt x="850" y="245"/>
                  </a:lnTo>
                  <a:lnTo>
                    <a:pt x="850" y="245"/>
                  </a:lnTo>
                  <a:lnTo>
                    <a:pt x="848" y="246"/>
                  </a:lnTo>
                  <a:lnTo>
                    <a:pt x="848" y="246"/>
                  </a:lnTo>
                  <a:lnTo>
                    <a:pt x="847" y="246"/>
                  </a:lnTo>
                  <a:lnTo>
                    <a:pt x="845" y="252"/>
                  </a:lnTo>
                  <a:lnTo>
                    <a:pt x="848" y="253"/>
                  </a:lnTo>
                  <a:lnTo>
                    <a:pt x="848" y="252"/>
                  </a:lnTo>
                  <a:lnTo>
                    <a:pt x="852" y="250"/>
                  </a:lnTo>
                  <a:lnTo>
                    <a:pt x="852" y="252"/>
                  </a:lnTo>
                  <a:lnTo>
                    <a:pt x="855" y="253"/>
                  </a:lnTo>
                  <a:lnTo>
                    <a:pt x="857" y="250"/>
                  </a:lnTo>
                  <a:lnTo>
                    <a:pt x="854" y="250"/>
                  </a:lnTo>
                  <a:lnTo>
                    <a:pt x="855" y="248"/>
                  </a:lnTo>
                  <a:lnTo>
                    <a:pt x="855" y="246"/>
                  </a:lnTo>
                  <a:lnTo>
                    <a:pt x="857" y="246"/>
                  </a:lnTo>
                  <a:lnTo>
                    <a:pt x="857" y="245"/>
                  </a:lnTo>
                  <a:lnTo>
                    <a:pt x="859" y="246"/>
                  </a:lnTo>
                  <a:lnTo>
                    <a:pt x="859" y="246"/>
                  </a:lnTo>
                  <a:lnTo>
                    <a:pt x="862" y="248"/>
                  </a:lnTo>
                  <a:lnTo>
                    <a:pt x="864" y="246"/>
                  </a:lnTo>
                  <a:lnTo>
                    <a:pt x="866" y="246"/>
                  </a:lnTo>
                  <a:lnTo>
                    <a:pt x="867" y="243"/>
                  </a:lnTo>
                  <a:lnTo>
                    <a:pt x="874" y="245"/>
                  </a:lnTo>
                  <a:lnTo>
                    <a:pt x="874" y="243"/>
                  </a:lnTo>
                  <a:lnTo>
                    <a:pt x="880" y="243"/>
                  </a:lnTo>
                  <a:lnTo>
                    <a:pt x="880" y="241"/>
                  </a:lnTo>
                  <a:lnTo>
                    <a:pt x="880" y="241"/>
                  </a:lnTo>
                  <a:lnTo>
                    <a:pt x="880" y="239"/>
                  </a:lnTo>
                  <a:lnTo>
                    <a:pt x="880" y="238"/>
                  </a:lnTo>
                  <a:lnTo>
                    <a:pt x="878" y="238"/>
                  </a:lnTo>
                  <a:lnTo>
                    <a:pt x="878" y="236"/>
                  </a:lnTo>
                  <a:lnTo>
                    <a:pt x="880" y="236"/>
                  </a:lnTo>
                  <a:lnTo>
                    <a:pt x="881" y="236"/>
                  </a:lnTo>
                  <a:lnTo>
                    <a:pt x="883" y="238"/>
                  </a:lnTo>
                  <a:lnTo>
                    <a:pt x="883" y="238"/>
                  </a:lnTo>
                  <a:lnTo>
                    <a:pt x="888" y="239"/>
                  </a:lnTo>
                  <a:lnTo>
                    <a:pt x="888" y="241"/>
                  </a:lnTo>
                  <a:lnTo>
                    <a:pt x="888" y="241"/>
                  </a:lnTo>
                  <a:lnTo>
                    <a:pt x="887" y="241"/>
                  </a:lnTo>
                  <a:lnTo>
                    <a:pt x="885" y="243"/>
                  </a:lnTo>
                  <a:lnTo>
                    <a:pt x="883" y="243"/>
                  </a:lnTo>
                  <a:lnTo>
                    <a:pt x="881" y="243"/>
                  </a:lnTo>
                  <a:lnTo>
                    <a:pt x="881" y="243"/>
                  </a:lnTo>
                  <a:lnTo>
                    <a:pt x="880" y="246"/>
                  </a:lnTo>
                  <a:lnTo>
                    <a:pt x="876" y="246"/>
                  </a:lnTo>
                  <a:lnTo>
                    <a:pt x="874" y="246"/>
                  </a:lnTo>
                  <a:lnTo>
                    <a:pt x="873" y="248"/>
                  </a:lnTo>
                  <a:lnTo>
                    <a:pt x="871" y="250"/>
                  </a:lnTo>
                  <a:lnTo>
                    <a:pt x="869" y="250"/>
                  </a:lnTo>
                  <a:lnTo>
                    <a:pt x="869" y="253"/>
                  </a:lnTo>
                  <a:lnTo>
                    <a:pt x="862" y="253"/>
                  </a:lnTo>
                  <a:lnTo>
                    <a:pt x="862" y="255"/>
                  </a:lnTo>
                  <a:lnTo>
                    <a:pt x="860" y="255"/>
                  </a:lnTo>
                  <a:lnTo>
                    <a:pt x="860" y="257"/>
                  </a:lnTo>
                  <a:lnTo>
                    <a:pt x="859" y="259"/>
                  </a:lnTo>
                  <a:lnTo>
                    <a:pt x="855" y="259"/>
                  </a:lnTo>
                  <a:lnTo>
                    <a:pt x="855" y="262"/>
                  </a:lnTo>
                  <a:lnTo>
                    <a:pt x="854" y="262"/>
                  </a:lnTo>
                  <a:lnTo>
                    <a:pt x="850" y="264"/>
                  </a:lnTo>
                  <a:lnTo>
                    <a:pt x="852" y="271"/>
                  </a:lnTo>
                  <a:lnTo>
                    <a:pt x="854" y="271"/>
                  </a:lnTo>
                  <a:lnTo>
                    <a:pt x="854" y="273"/>
                  </a:lnTo>
                  <a:lnTo>
                    <a:pt x="855" y="274"/>
                  </a:lnTo>
                  <a:lnTo>
                    <a:pt x="855" y="276"/>
                  </a:lnTo>
                  <a:lnTo>
                    <a:pt x="854" y="276"/>
                  </a:lnTo>
                  <a:lnTo>
                    <a:pt x="854" y="280"/>
                  </a:lnTo>
                  <a:lnTo>
                    <a:pt x="854" y="281"/>
                  </a:lnTo>
                  <a:lnTo>
                    <a:pt x="855" y="281"/>
                  </a:lnTo>
                  <a:lnTo>
                    <a:pt x="857" y="281"/>
                  </a:lnTo>
                  <a:lnTo>
                    <a:pt x="857" y="283"/>
                  </a:lnTo>
                  <a:lnTo>
                    <a:pt x="859" y="287"/>
                  </a:lnTo>
                  <a:lnTo>
                    <a:pt x="855" y="287"/>
                  </a:lnTo>
                  <a:lnTo>
                    <a:pt x="854" y="287"/>
                  </a:lnTo>
                  <a:lnTo>
                    <a:pt x="854" y="288"/>
                  </a:lnTo>
                  <a:lnTo>
                    <a:pt x="854" y="292"/>
                  </a:lnTo>
                  <a:lnTo>
                    <a:pt x="852" y="292"/>
                  </a:lnTo>
                  <a:lnTo>
                    <a:pt x="852" y="292"/>
                  </a:lnTo>
                  <a:lnTo>
                    <a:pt x="852" y="292"/>
                  </a:lnTo>
                  <a:lnTo>
                    <a:pt x="848" y="288"/>
                  </a:lnTo>
                  <a:lnTo>
                    <a:pt x="847" y="285"/>
                  </a:lnTo>
                  <a:lnTo>
                    <a:pt x="847" y="281"/>
                  </a:lnTo>
                  <a:lnTo>
                    <a:pt x="845" y="280"/>
                  </a:lnTo>
                  <a:lnTo>
                    <a:pt x="843" y="266"/>
                  </a:lnTo>
                  <a:lnTo>
                    <a:pt x="841" y="269"/>
                  </a:lnTo>
                  <a:lnTo>
                    <a:pt x="841" y="273"/>
                  </a:lnTo>
                  <a:lnTo>
                    <a:pt x="841" y="278"/>
                  </a:lnTo>
                  <a:lnTo>
                    <a:pt x="838" y="278"/>
                  </a:lnTo>
                  <a:lnTo>
                    <a:pt x="836" y="271"/>
                  </a:lnTo>
                  <a:lnTo>
                    <a:pt x="838" y="271"/>
                  </a:lnTo>
                  <a:lnTo>
                    <a:pt x="838" y="269"/>
                  </a:lnTo>
                  <a:lnTo>
                    <a:pt x="836" y="267"/>
                  </a:lnTo>
                  <a:lnTo>
                    <a:pt x="836" y="262"/>
                  </a:lnTo>
                  <a:lnTo>
                    <a:pt x="831" y="262"/>
                  </a:lnTo>
                  <a:lnTo>
                    <a:pt x="831" y="262"/>
                  </a:lnTo>
                  <a:lnTo>
                    <a:pt x="827" y="260"/>
                  </a:lnTo>
                  <a:lnTo>
                    <a:pt x="826" y="260"/>
                  </a:lnTo>
                  <a:lnTo>
                    <a:pt x="824" y="259"/>
                  </a:lnTo>
                  <a:lnTo>
                    <a:pt x="824" y="257"/>
                  </a:lnTo>
                  <a:lnTo>
                    <a:pt x="822" y="255"/>
                  </a:lnTo>
                  <a:lnTo>
                    <a:pt x="822" y="253"/>
                  </a:lnTo>
                  <a:lnTo>
                    <a:pt x="819" y="253"/>
                  </a:lnTo>
                  <a:lnTo>
                    <a:pt x="819" y="257"/>
                  </a:lnTo>
                  <a:lnTo>
                    <a:pt x="815" y="257"/>
                  </a:lnTo>
                  <a:lnTo>
                    <a:pt x="813" y="259"/>
                  </a:lnTo>
                  <a:lnTo>
                    <a:pt x="812" y="259"/>
                  </a:lnTo>
                  <a:lnTo>
                    <a:pt x="812" y="260"/>
                  </a:lnTo>
                  <a:lnTo>
                    <a:pt x="805" y="260"/>
                  </a:lnTo>
                  <a:lnTo>
                    <a:pt x="805" y="262"/>
                  </a:lnTo>
                  <a:lnTo>
                    <a:pt x="801" y="262"/>
                  </a:lnTo>
                  <a:lnTo>
                    <a:pt x="801" y="262"/>
                  </a:lnTo>
                  <a:lnTo>
                    <a:pt x="796" y="262"/>
                  </a:lnTo>
                  <a:lnTo>
                    <a:pt x="796" y="264"/>
                  </a:lnTo>
                  <a:lnTo>
                    <a:pt x="794" y="262"/>
                  </a:lnTo>
                  <a:lnTo>
                    <a:pt x="794" y="264"/>
                  </a:lnTo>
                  <a:lnTo>
                    <a:pt x="791" y="264"/>
                  </a:lnTo>
                  <a:lnTo>
                    <a:pt x="791" y="266"/>
                  </a:lnTo>
                  <a:lnTo>
                    <a:pt x="780" y="266"/>
                  </a:lnTo>
                  <a:lnTo>
                    <a:pt x="780" y="266"/>
                  </a:lnTo>
                  <a:lnTo>
                    <a:pt x="778" y="266"/>
                  </a:lnTo>
                  <a:lnTo>
                    <a:pt x="777" y="266"/>
                  </a:lnTo>
                  <a:lnTo>
                    <a:pt x="777" y="266"/>
                  </a:lnTo>
                  <a:lnTo>
                    <a:pt x="775" y="266"/>
                  </a:lnTo>
                  <a:lnTo>
                    <a:pt x="771" y="266"/>
                  </a:lnTo>
                  <a:lnTo>
                    <a:pt x="768" y="266"/>
                  </a:lnTo>
                  <a:lnTo>
                    <a:pt x="766" y="266"/>
                  </a:lnTo>
                  <a:lnTo>
                    <a:pt x="766" y="266"/>
                  </a:lnTo>
                  <a:lnTo>
                    <a:pt x="759" y="264"/>
                  </a:lnTo>
                  <a:lnTo>
                    <a:pt x="759" y="255"/>
                  </a:lnTo>
                  <a:lnTo>
                    <a:pt x="763" y="253"/>
                  </a:lnTo>
                  <a:lnTo>
                    <a:pt x="763" y="252"/>
                  </a:lnTo>
                  <a:lnTo>
                    <a:pt x="763" y="250"/>
                  </a:lnTo>
                  <a:lnTo>
                    <a:pt x="763" y="248"/>
                  </a:lnTo>
                  <a:lnTo>
                    <a:pt x="766" y="250"/>
                  </a:lnTo>
                  <a:lnTo>
                    <a:pt x="770" y="250"/>
                  </a:lnTo>
                  <a:lnTo>
                    <a:pt x="773" y="250"/>
                  </a:lnTo>
                  <a:lnTo>
                    <a:pt x="775" y="246"/>
                  </a:lnTo>
                  <a:lnTo>
                    <a:pt x="771" y="245"/>
                  </a:lnTo>
                  <a:lnTo>
                    <a:pt x="771" y="243"/>
                  </a:lnTo>
                  <a:lnTo>
                    <a:pt x="770" y="241"/>
                  </a:lnTo>
                  <a:lnTo>
                    <a:pt x="770" y="239"/>
                  </a:lnTo>
                  <a:lnTo>
                    <a:pt x="770" y="238"/>
                  </a:lnTo>
                  <a:lnTo>
                    <a:pt x="766" y="238"/>
                  </a:lnTo>
                  <a:lnTo>
                    <a:pt x="763" y="234"/>
                  </a:lnTo>
                  <a:lnTo>
                    <a:pt x="759" y="236"/>
                  </a:lnTo>
                  <a:lnTo>
                    <a:pt x="756" y="231"/>
                  </a:lnTo>
                  <a:lnTo>
                    <a:pt x="745" y="232"/>
                  </a:lnTo>
                  <a:lnTo>
                    <a:pt x="747" y="234"/>
                  </a:lnTo>
                  <a:lnTo>
                    <a:pt x="749" y="236"/>
                  </a:lnTo>
                  <a:lnTo>
                    <a:pt x="749" y="238"/>
                  </a:lnTo>
                  <a:lnTo>
                    <a:pt x="747" y="238"/>
                  </a:lnTo>
                  <a:lnTo>
                    <a:pt x="747" y="238"/>
                  </a:lnTo>
                  <a:lnTo>
                    <a:pt x="747" y="238"/>
                  </a:lnTo>
                  <a:lnTo>
                    <a:pt x="740" y="238"/>
                  </a:lnTo>
                  <a:lnTo>
                    <a:pt x="740" y="236"/>
                  </a:lnTo>
                  <a:lnTo>
                    <a:pt x="737" y="236"/>
                  </a:lnTo>
                  <a:lnTo>
                    <a:pt x="737" y="234"/>
                  </a:lnTo>
                  <a:lnTo>
                    <a:pt x="730" y="234"/>
                  </a:lnTo>
                  <a:lnTo>
                    <a:pt x="730" y="232"/>
                  </a:lnTo>
                  <a:lnTo>
                    <a:pt x="724" y="231"/>
                  </a:lnTo>
                  <a:lnTo>
                    <a:pt x="724" y="229"/>
                  </a:lnTo>
                  <a:lnTo>
                    <a:pt x="723" y="229"/>
                  </a:lnTo>
                  <a:lnTo>
                    <a:pt x="719" y="229"/>
                  </a:lnTo>
                  <a:lnTo>
                    <a:pt x="719" y="227"/>
                  </a:lnTo>
                  <a:lnTo>
                    <a:pt x="712" y="227"/>
                  </a:lnTo>
                  <a:lnTo>
                    <a:pt x="712" y="224"/>
                  </a:lnTo>
                  <a:lnTo>
                    <a:pt x="709" y="224"/>
                  </a:lnTo>
                  <a:lnTo>
                    <a:pt x="709" y="222"/>
                  </a:lnTo>
                  <a:lnTo>
                    <a:pt x="698" y="220"/>
                  </a:lnTo>
                  <a:lnTo>
                    <a:pt x="698" y="220"/>
                  </a:lnTo>
                  <a:lnTo>
                    <a:pt x="693" y="218"/>
                  </a:lnTo>
                  <a:lnTo>
                    <a:pt x="693" y="217"/>
                  </a:lnTo>
                  <a:lnTo>
                    <a:pt x="689" y="217"/>
                  </a:lnTo>
                  <a:lnTo>
                    <a:pt x="688" y="215"/>
                  </a:lnTo>
                  <a:lnTo>
                    <a:pt x="686" y="215"/>
                  </a:lnTo>
                  <a:lnTo>
                    <a:pt x="686" y="211"/>
                  </a:lnTo>
                  <a:lnTo>
                    <a:pt x="672" y="208"/>
                  </a:lnTo>
                  <a:lnTo>
                    <a:pt x="672" y="208"/>
                  </a:lnTo>
                  <a:lnTo>
                    <a:pt x="670" y="208"/>
                  </a:lnTo>
                  <a:lnTo>
                    <a:pt x="670" y="206"/>
                  </a:lnTo>
                  <a:lnTo>
                    <a:pt x="667" y="206"/>
                  </a:lnTo>
                  <a:lnTo>
                    <a:pt x="667" y="204"/>
                  </a:lnTo>
                  <a:lnTo>
                    <a:pt x="658" y="204"/>
                  </a:lnTo>
                  <a:lnTo>
                    <a:pt x="658" y="206"/>
                  </a:lnTo>
                  <a:lnTo>
                    <a:pt x="651" y="204"/>
                  </a:lnTo>
                  <a:lnTo>
                    <a:pt x="651" y="210"/>
                  </a:lnTo>
                  <a:lnTo>
                    <a:pt x="648" y="211"/>
                  </a:lnTo>
                  <a:lnTo>
                    <a:pt x="644" y="213"/>
                  </a:lnTo>
                  <a:lnTo>
                    <a:pt x="642" y="217"/>
                  </a:lnTo>
                  <a:lnTo>
                    <a:pt x="641" y="217"/>
                  </a:lnTo>
                  <a:lnTo>
                    <a:pt x="639" y="215"/>
                  </a:lnTo>
                  <a:lnTo>
                    <a:pt x="639" y="217"/>
                  </a:lnTo>
                  <a:lnTo>
                    <a:pt x="639" y="215"/>
                  </a:lnTo>
                  <a:lnTo>
                    <a:pt x="639" y="211"/>
                  </a:lnTo>
                  <a:lnTo>
                    <a:pt x="635" y="208"/>
                  </a:lnTo>
                  <a:lnTo>
                    <a:pt x="637" y="204"/>
                  </a:lnTo>
                  <a:lnTo>
                    <a:pt x="635" y="204"/>
                  </a:lnTo>
                  <a:lnTo>
                    <a:pt x="634" y="199"/>
                  </a:lnTo>
                  <a:lnTo>
                    <a:pt x="635" y="199"/>
                  </a:lnTo>
                  <a:lnTo>
                    <a:pt x="635" y="199"/>
                  </a:lnTo>
                  <a:lnTo>
                    <a:pt x="637" y="199"/>
                  </a:lnTo>
                  <a:lnTo>
                    <a:pt x="637" y="197"/>
                  </a:lnTo>
                  <a:lnTo>
                    <a:pt x="637" y="197"/>
                  </a:lnTo>
                  <a:lnTo>
                    <a:pt x="637" y="196"/>
                  </a:lnTo>
                  <a:lnTo>
                    <a:pt x="637" y="196"/>
                  </a:lnTo>
                  <a:lnTo>
                    <a:pt x="635" y="196"/>
                  </a:lnTo>
                  <a:lnTo>
                    <a:pt x="634" y="196"/>
                  </a:lnTo>
                  <a:lnTo>
                    <a:pt x="634" y="197"/>
                  </a:lnTo>
                  <a:lnTo>
                    <a:pt x="630" y="199"/>
                  </a:lnTo>
                  <a:lnTo>
                    <a:pt x="630" y="201"/>
                  </a:lnTo>
                  <a:lnTo>
                    <a:pt x="632" y="203"/>
                  </a:lnTo>
                  <a:lnTo>
                    <a:pt x="632" y="204"/>
                  </a:lnTo>
                  <a:lnTo>
                    <a:pt x="630" y="204"/>
                  </a:lnTo>
                  <a:lnTo>
                    <a:pt x="630" y="206"/>
                  </a:lnTo>
                  <a:lnTo>
                    <a:pt x="628" y="208"/>
                  </a:lnTo>
                  <a:lnTo>
                    <a:pt x="632" y="208"/>
                  </a:lnTo>
                  <a:lnTo>
                    <a:pt x="630" y="210"/>
                  </a:lnTo>
                  <a:lnTo>
                    <a:pt x="630" y="211"/>
                  </a:lnTo>
                  <a:lnTo>
                    <a:pt x="630" y="213"/>
                  </a:lnTo>
                  <a:lnTo>
                    <a:pt x="628" y="215"/>
                  </a:lnTo>
                  <a:lnTo>
                    <a:pt x="628" y="215"/>
                  </a:lnTo>
                  <a:lnTo>
                    <a:pt x="628" y="218"/>
                  </a:lnTo>
                  <a:lnTo>
                    <a:pt x="628" y="218"/>
                  </a:lnTo>
                  <a:lnTo>
                    <a:pt x="628" y="220"/>
                  </a:lnTo>
                  <a:lnTo>
                    <a:pt x="625" y="220"/>
                  </a:lnTo>
                  <a:lnTo>
                    <a:pt x="625" y="217"/>
                  </a:lnTo>
                  <a:lnTo>
                    <a:pt x="623" y="217"/>
                  </a:lnTo>
                  <a:lnTo>
                    <a:pt x="621" y="217"/>
                  </a:lnTo>
                  <a:lnTo>
                    <a:pt x="621" y="217"/>
                  </a:lnTo>
                  <a:lnTo>
                    <a:pt x="621" y="215"/>
                  </a:lnTo>
                  <a:lnTo>
                    <a:pt x="621" y="215"/>
                  </a:lnTo>
                  <a:lnTo>
                    <a:pt x="620" y="215"/>
                  </a:lnTo>
                  <a:lnTo>
                    <a:pt x="620" y="213"/>
                  </a:lnTo>
                  <a:lnTo>
                    <a:pt x="618" y="213"/>
                  </a:lnTo>
                  <a:lnTo>
                    <a:pt x="609" y="203"/>
                  </a:lnTo>
                  <a:lnTo>
                    <a:pt x="607" y="203"/>
                  </a:lnTo>
                  <a:lnTo>
                    <a:pt x="604" y="201"/>
                  </a:lnTo>
                  <a:lnTo>
                    <a:pt x="604" y="199"/>
                  </a:lnTo>
                  <a:lnTo>
                    <a:pt x="602" y="199"/>
                  </a:lnTo>
                  <a:lnTo>
                    <a:pt x="602" y="197"/>
                  </a:lnTo>
                  <a:lnTo>
                    <a:pt x="602" y="197"/>
                  </a:lnTo>
                  <a:lnTo>
                    <a:pt x="602" y="196"/>
                  </a:lnTo>
                  <a:lnTo>
                    <a:pt x="599" y="194"/>
                  </a:lnTo>
                  <a:lnTo>
                    <a:pt x="599" y="194"/>
                  </a:lnTo>
                  <a:lnTo>
                    <a:pt x="592" y="191"/>
                  </a:lnTo>
                  <a:lnTo>
                    <a:pt x="585" y="184"/>
                  </a:lnTo>
                  <a:lnTo>
                    <a:pt x="583" y="184"/>
                  </a:lnTo>
                  <a:lnTo>
                    <a:pt x="581" y="182"/>
                  </a:lnTo>
                  <a:lnTo>
                    <a:pt x="581" y="178"/>
                  </a:lnTo>
                  <a:lnTo>
                    <a:pt x="579" y="175"/>
                  </a:lnTo>
                  <a:lnTo>
                    <a:pt x="578" y="175"/>
                  </a:lnTo>
                  <a:lnTo>
                    <a:pt x="576" y="173"/>
                  </a:lnTo>
                  <a:lnTo>
                    <a:pt x="574" y="171"/>
                  </a:lnTo>
                  <a:lnTo>
                    <a:pt x="572" y="171"/>
                  </a:lnTo>
                  <a:lnTo>
                    <a:pt x="571" y="170"/>
                  </a:lnTo>
                  <a:lnTo>
                    <a:pt x="571" y="170"/>
                  </a:lnTo>
                  <a:lnTo>
                    <a:pt x="566" y="171"/>
                  </a:lnTo>
                  <a:lnTo>
                    <a:pt x="566" y="175"/>
                  </a:lnTo>
                  <a:lnTo>
                    <a:pt x="566" y="177"/>
                  </a:lnTo>
                  <a:lnTo>
                    <a:pt x="566" y="180"/>
                  </a:lnTo>
                  <a:lnTo>
                    <a:pt x="569" y="180"/>
                  </a:lnTo>
                  <a:lnTo>
                    <a:pt x="567" y="185"/>
                  </a:lnTo>
                  <a:lnTo>
                    <a:pt x="564" y="191"/>
                  </a:lnTo>
                  <a:lnTo>
                    <a:pt x="562" y="196"/>
                  </a:lnTo>
                  <a:lnTo>
                    <a:pt x="559" y="199"/>
                  </a:lnTo>
                  <a:lnTo>
                    <a:pt x="559" y="199"/>
                  </a:lnTo>
                  <a:lnTo>
                    <a:pt x="557" y="199"/>
                  </a:lnTo>
                  <a:lnTo>
                    <a:pt x="553" y="199"/>
                  </a:lnTo>
                  <a:lnTo>
                    <a:pt x="550" y="199"/>
                  </a:lnTo>
                  <a:lnTo>
                    <a:pt x="550" y="199"/>
                  </a:lnTo>
                  <a:lnTo>
                    <a:pt x="548" y="199"/>
                  </a:lnTo>
                  <a:lnTo>
                    <a:pt x="548" y="203"/>
                  </a:lnTo>
                  <a:lnTo>
                    <a:pt x="541" y="203"/>
                  </a:lnTo>
                  <a:lnTo>
                    <a:pt x="541" y="204"/>
                  </a:lnTo>
                  <a:lnTo>
                    <a:pt x="539" y="204"/>
                  </a:lnTo>
                  <a:lnTo>
                    <a:pt x="539" y="210"/>
                  </a:lnTo>
                  <a:lnTo>
                    <a:pt x="539" y="210"/>
                  </a:lnTo>
                  <a:lnTo>
                    <a:pt x="538" y="211"/>
                  </a:lnTo>
                  <a:lnTo>
                    <a:pt x="538" y="213"/>
                  </a:lnTo>
                  <a:lnTo>
                    <a:pt x="534" y="213"/>
                  </a:lnTo>
                  <a:lnTo>
                    <a:pt x="532" y="215"/>
                  </a:lnTo>
                  <a:lnTo>
                    <a:pt x="532" y="215"/>
                  </a:lnTo>
                  <a:lnTo>
                    <a:pt x="529" y="215"/>
                  </a:lnTo>
                  <a:lnTo>
                    <a:pt x="529" y="217"/>
                  </a:lnTo>
                  <a:lnTo>
                    <a:pt x="527" y="217"/>
                  </a:lnTo>
                  <a:lnTo>
                    <a:pt x="525" y="213"/>
                  </a:lnTo>
                  <a:lnTo>
                    <a:pt x="520" y="215"/>
                  </a:lnTo>
                  <a:lnTo>
                    <a:pt x="520" y="218"/>
                  </a:lnTo>
                  <a:lnTo>
                    <a:pt x="517" y="220"/>
                  </a:lnTo>
                  <a:lnTo>
                    <a:pt x="515" y="222"/>
                  </a:lnTo>
                  <a:lnTo>
                    <a:pt x="511" y="220"/>
                  </a:lnTo>
                  <a:lnTo>
                    <a:pt x="511" y="225"/>
                  </a:lnTo>
                  <a:lnTo>
                    <a:pt x="510" y="225"/>
                  </a:lnTo>
                  <a:lnTo>
                    <a:pt x="508" y="229"/>
                  </a:lnTo>
                  <a:lnTo>
                    <a:pt x="508" y="229"/>
                  </a:lnTo>
                  <a:lnTo>
                    <a:pt x="508" y="231"/>
                  </a:lnTo>
                  <a:lnTo>
                    <a:pt x="508" y="234"/>
                  </a:lnTo>
                  <a:lnTo>
                    <a:pt x="499" y="236"/>
                  </a:lnTo>
                  <a:lnTo>
                    <a:pt x="499" y="232"/>
                  </a:lnTo>
                  <a:lnTo>
                    <a:pt x="499" y="231"/>
                  </a:lnTo>
                  <a:lnTo>
                    <a:pt x="499" y="229"/>
                  </a:lnTo>
                  <a:lnTo>
                    <a:pt x="503" y="227"/>
                  </a:lnTo>
                  <a:lnTo>
                    <a:pt x="503" y="227"/>
                  </a:lnTo>
                  <a:lnTo>
                    <a:pt x="506" y="225"/>
                  </a:lnTo>
                  <a:lnTo>
                    <a:pt x="504" y="220"/>
                  </a:lnTo>
                  <a:lnTo>
                    <a:pt x="508" y="218"/>
                  </a:lnTo>
                  <a:lnTo>
                    <a:pt x="510" y="217"/>
                  </a:lnTo>
                  <a:lnTo>
                    <a:pt x="510" y="215"/>
                  </a:lnTo>
                  <a:lnTo>
                    <a:pt x="510" y="215"/>
                  </a:lnTo>
                  <a:lnTo>
                    <a:pt x="511" y="211"/>
                  </a:lnTo>
                  <a:lnTo>
                    <a:pt x="511" y="208"/>
                  </a:lnTo>
                  <a:lnTo>
                    <a:pt x="520" y="206"/>
                  </a:lnTo>
                  <a:lnTo>
                    <a:pt x="529" y="206"/>
                  </a:lnTo>
                  <a:lnTo>
                    <a:pt x="538" y="204"/>
                  </a:lnTo>
                  <a:lnTo>
                    <a:pt x="538" y="203"/>
                  </a:lnTo>
                  <a:lnTo>
                    <a:pt x="539" y="203"/>
                  </a:lnTo>
                  <a:lnTo>
                    <a:pt x="541" y="199"/>
                  </a:lnTo>
                  <a:lnTo>
                    <a:pt x="541" y="199"/>
                  </a:lnTo>
                  <a:lnTo>
                    <a:pt x="543" y="197"/>
                  </a:lnTo>
                  <a:lnTo>
                    <a:pt x="543" y="196"/>
                  </a:lnTo>
                  <a:lnTo>
                    <a:pt x="546" y="196"/>
                  </a:lnTo>
                  <a:lnTo>
                    <a:pt x="546" y="194"/>
                  </a:lnTo>
                  <a:lnTo>
                    <a:pt x="548" y="194"/>
                  </a:lnTo>
                  <a:lnTo>
                    <a:pt x="548" y="187"/>
                  </a:lnTo>
                  <a:lnTo>
                    <a:pt x="543" y="189"/>
                  </a:lnTo>
                  <a:lnTo>
                    <a:pt x="543" y="187"/>
                  </a:lnTo>
                  <a:lnTo>
                    <a:pt x="531" y="187"/>
                  </a:lnTo>
                  <a:lnTo>
                    <a:pt x="527" y="199"/>
                  </a:lnTo>
                  <a:lnTo>
                    <a:pt x="524" y="199"/>
                  </a:lnTo>
                  <a:lnTo>
                    <a:pt x="524" y="199"/>
                  </a:lnTo>
                  <a:lnTo>
                    <a:pt x="522" y="199"/>
                  </a:lnTo>
                  <a:lnTo>
                    <a:pt x="522" y="197"/>
                  </a:lnTo>
                  <a:lnTo>
                    <a:pt x="520" y="197"/>
                  </a:lnTo>
                  <a:lnTo>
                    <a:pt x="520" y="196"/>
                  </a:lnTo>
                  <a:lnTo>
                    <a:pt x="518" y="197"/>
                  </a:lnTo>
                  <a:lnTo>
                    <a:pt x="515" y="197"/>
                  </a:lnTo>
                  <a:lnTo>
                    <a:pt x="515" y="199"/>
                  </a:lnTo>
                  <a:lnTo>
                    <a:pt x="515" y="199"/>
                  </a:lnTo>
                  <a:lnTo>
                    <a:pt x="508" y="199"/>
                  </a:lnTo>
                  <a:lnTo>
                    <a:pt x="506" y="203"/>
                  </a:lnTo>
                  <a:lnTo>
                    <a:pt x="501" y="203"/>
                  </a:lnTo>
                  <a:lnTo>
                    <a:pt x="501" y="206"/>
                  </a:lnTo>
                  <a:lnTo>
                    <a:pt x="501" y="206"/>
                  </a:lnTo>
                  <a:lnTo>
                    <a:pt x="501" y="208"/>
                  </a:lnTo>
                  <a:lnTo>
                    <a:pt x="499" y="211"/>
                  </a:lnTo>
                  <a:lnTo>
                    <a:pt x="489" y="213"/>
                  </a:lnTo>
                  <a:lnTo>
                    <a:pt x="489" y="210"/>
                  </a:lnTo>
                  <a:lnTo>
                    <a:pt x="487" y="208"/>
                  </a:lnTo>
                  <a:lnTo>
                    <a:pt x="487" y="208"/>
                  </a:lnTo>
                  <a:lnTo>
                    <a:pt x="485" y="208"/>
                  </a:lnTo>
                  <a:lnTo>
                    <a:pt x="483" y="206"/>
                  </a:lnTo>
                  <a:lnTo>
                    <a:pt x="482" y="204"/>
                  </a:lnTo>
                  <a:lnTo>
                    <a:pt x="482" y="204"/>
                  </a:lnTo>
                  <a:lnTo>
                    <a:pt x="482" y="203"/>
                  </a:lnTo>
                  <a:lnTo>
                    <a:pt x="480" y="203"/>
                  </a:lnTo>
                  <a:lnTo>
                    <a:pt x="478" y="208"/>
                  </a:lnTo>
                  <a:lnTo>
                    <a:pt x="480" y="208"/>
                  </a:lnTo>
                  <a:lnTo>
                    <a:pt x="480" y="210"/>
                  </a:lnTo>
                  <a:lnTo>
                    <a:pt x="478" y="210"/>
                  </a:lnTo>
                  <a:lnTo>
                    <a:pt x="478" y="211"/>
                  </a:lnTo>
                  <a:lnTo>
                    <a:pt x="476" y="213"/>
                  </a:lnTo>
                  <a:lnTo>
                    <a:pt x="476" y="215"/>
                  </a:lnTo>
                  <a:lnTo>
                    <a:pt x="471" y="215"/>
                  </a:lnTo>
                  <a:lnTo>
                    <a:pt x="471" y="220"/>
                  </a:lnTo>
                  <a:lnTo>
                    <a:pt x="468" y="220"/>
                  </a:lnTo>
                  <a:lnTo>
                    <a:pt x="466" y="217"/>
                  </a:lnTo>
                  <a:lnTo>
                    <a:pt x="463" y="217"/>
                  </a:lnTo>
                  <a:lnTo>
                    <a:pt x="463" y="218"/>
                  </a:lnTo>
                  <a:lnTo>
                    <a:pt x="457" y="217"/>
                  </a:lnTo>
                  <a:lnTo>
                    <a:pt x="457" y="222"/>
                  </a:lnTo>
                  <a:lnTo>
                    <a:pt x="459" y="224"/>
                  </a:lnTo>
                  <a:lnTo>
                    <a:pt x="466" y="225"/>
                  </a:lnTo>
                  <a:lnTo>
                    <a:pt x="466" y="229"/>
                  </a:lnTo>
                  <a:lnTo>
                    <a:pt x="468" y="229"/>
                  </a:lnTo>
                  <a:lnTo>
                    <a:pt x="468" y="234"/>
                  </a:lnTo>
                  <a:lnTo>
                    <a:pt x="466" y="234"/>
                  </a:lnTo>
                  <a:lnTo>
                    <a:pt x="468" y="236"/>
                  </a:lnTo>
                  <a:lnTo>
                    <a:pt x="466" y="236"/>
                  </a:lnTo>
                  <a:lnTo>
                    <a:pt x="466" y="234"/>
                  </a:lnTo>
                  <a:lnTo>
                    <a:pt x="461" y="231"/>
                  </a:lnTo>
                  <a:lnTo>
                    <a:pt x="461" y="229"/>
                  </a:lnTo>
                  <a:lnTo>
                    <a:pt x="459" y="225"/>
                  </a:lnTo>
                  <a:lnTo>
                    <a:pt x="457" y="225"/>
                  </a:lnTo>
                  <a:lnTo>
                    <a:pt x="456" y="224"/>
                  </a:lnTo>
                  <a:lnTo>
                    <a:pt x="449" y="224"/>
                  </a:lnTo>
                  <a:lnTo>
                    <a:pt x="449" y="222"/>
                  </a:lnTo>
                  <a:lnTo>
                    <a:pt x="447" y="222"/>
                  </a:lnTo>
                  <a:lnTo>
                    <a:pt x="447" y="220"/>
                  </a:lnTo>
                  <a:lnTo>
                    <a:pt x="442" y="220"/>
                  </a:lnTo>
                  <a:lnTo>
                    <a:pt x="442" y="218"/>
                  </a:lnTo>
                  <a:lnTo>
                    <a:pt x="438" y="218"/>
                  </a:lnTo>
                  <a:lnTo>
                    <a:pt x="435" y="215"/>
                  </a:lnTo>
                  <a:lnTo>
                    <a:pt x="433" y="213"/>
                  </a:lnTo>
                  <a:lnTo>
                    <a:pt x="429" y="213"/>
                  </a:lnTo>
                  <a:lnTo>
                    <a:pt x="428" y="213"/>
                  </a:lnTo>
                  <a:lnTo>
                    <a:pt x="428" y="211"/>
                  </a:lnTo>
                  <a:lnTo>
                    <a:pt x="424" y="211"/>
                  </a:lnTo>
                  <a:lnTo>
                    <a:pt x="421" y="208"/>
                  </a:lnTo>
                  <a:lnTo>
                    <a:pt x="417" y="208"/>
                  </a:lnTo>
                  <a:lnTo>
                    <a:pt x="412" y="203"/>
                  </a:lnTo>
                  <a:lnTo>
                    <a:pt x="410" y="201"/>
                  </a:lnTo>
                  <a:lnTo>
                    <a:pt x="407" y="201"/>
                  </a:lnTo>
                  <a:lnTo>
                    <a:pt x="401" y="201"/>
                  </a:lnTo>
                  <a:lnTo>
                    <a:pt x="398" y="201"/>
                  </a:lnTo>
                  <a:lnTo>
                    <a:pt x="394" y="203"/>
                  </a:lnTo>
                  <a:lnTo>
                    <a:pt x="394" y="203"/>
                  </a:lnTo>
                  <a:lnTo>
                    <a:pt x="393" y="203"/>
                  </a:lnTo>
                  <a:lnTo>
                    <a:pt x="391" y="203"/>
                  </a:lnTo>
                  <a:lnTo>
                    <a:pt x="391" y="201"/>
                  </a:lnTo>
                  <a:lnTo>
                    <a:pt x="386" y="201"/>
                  </a:lnTo>
                  <a:lnTo>
                    <a:pt x="386" y="199"/>
                  </a:lnTo>
                  <a:lnTo>
                    <a:pt x="382" y="199"/>
                  </a:lnTo>
                  <a:lnTo>
                    <a:pt x="382" y="199"/>
                  </a:lnTo>
                  <a:lnTo>
                    <a:pt x="379" y="199"/>
                  </a:lnTo>
                  <a:lnTo>
                    <a:pt x="379" y="196"/>
                  </a:lnTo>
                  <a:lnTo>
                    <a:pt x="375" y="196"/>
                  </a:lnTo>
                  <a:lnTo>
                    <a:pt x="375" y="196"/>
                  </a:lnTo>
                  <a:lnTo>
                    <a:pt x="374" y="196"/>
                  </a:lnTo>
                  <a:lnTo>
                    <a:pt x="372" y="194"/>
                  </a:lnTo>
                  <a:lnTo>
                    <a:pt x="368" y="194"/>
                  </a:lnTo>
                  <a:lnTo>
                    <a:pt x="367" y="191"/>
                  </a:lnTo>
                  <a:lnTo>
                    <a:pt x="365" y="191"/>
                  </a:lnTo>
                  <a:lnTo>
                    <a:pt x="365" y="192"/>
                  </a:lnTo>
                  <a:lnTo>
                    <a:pt x="363" y="192"/>
                  </a:lnTo>
                  <a:lnTo>
                    <a:pt x="363" y="194"/>
                  </a:lnTo>
                  <a:lnTo>
                    <a:pt x="361" y="192"/>
                  </a:lnTo>
                  <a:lnTo>
                    <a:pt x="361" y="192"/>
                  </a:lnTo>
                  <a:lnTo>
                    <a:pt x="361" y="192"/>
                  </a:lnTo>
                  <a:lnTo>
                    <a:pt x="358" y="192"/>
                  </a:lnTo>
                  <a:lnTo>
                    <a:pt x="358" y="192"/>
                  </a:lnTo>
                  <a:lnTo>
                    <a:pt x="356" y="192"/>
                  </a:lnTo>
                  <a:lnTo>
                    <a:pt x="354" y="192"/>
                  </a:lnTo>
                  <a:lnTo>
                    <a:pt x="353" y="191"/>
                  </a:lnTo>
                  <a:lnTo>
                    <a:pt x="351" y="191"/>
                  </a:lnTo>
                  <a:lnTo>
                    <a:pt x="349" y="192"/>
                  </a:lnTo>
                  <a:lnTo>
                    <a:pt x="347" y="194"/>
                  </a:lnTo>
                  <a:lnTo>
                    <a:pt x="347" y="196"/>
                  </a:lnTo>
                  <a:lnTo>
                    <a:pt x="346" y="196"/>
                  </a:lnTo>
                  <a:lnTo>
                    <a:pt x="344" y="196"/>
                  </a:lnTo>
                  <a:lnTo>
                    <a:pt x="344" y="194"/>
                  </a:lnTo>
                  <a:lnTo>
                    <a:pt x="342" y="194"/>
                  </a:lnTo>
                  <a:lnTo>
                    <a:pt x="340" y="194"/>
                  </a:lnTo>
                  <a:lnTo>
                    <a:pt x="340" y="196"/>
                  </a:lnTo>
                  <a:lnTo>
                    <a:pt x="337" y="196"/>
                  </a:lnTo>
                  <a:lnTo>
                    <a:pt x="337" y="192"/>
                  </a:lnTo>
                  <a:lnTo>
                    <a:pt x="332" y="192"/>
                  </a:lnTo>
                  <a:lnTo>
                    <a:pt x="326" y="192"/>
                  </a:lnTo>
                  <a:lnTo>
                    <a:pt x="323" y="191"/>
                  </a:lnTo>
                  <a:lnTo>
                    <a:pt x="318" y="191"/>
                  </a:lnTo>
                  <a:lnTo>
                    <a:pt x="316" y="187"/>
                  </a:lnTo>
                  <a:lnTo>
                    <a:pt x="309" y="187"/>
                  </a:lnTo>
                  <a:lnTo>
                    <a:pt x="309" y="189"/>
                  </a:lnTo>
                  <a:lnTo>
                    <a:pt x="307" y="189"/>
                  </a:lnTo>
                  <a:lnTo>
                    <a:pt x="307" y="189"/>
                  </a:lnTo>
                  <a:lnTo>
                    <a:pt x="307" y="187"/>
                  </a:lnTo>
                  <a:lnTo>
                    <a:pt x="295" y="187"/>
                  </a:lnTo>
                  <a:lnTo>
                    <a:pt x="295" y="187"/>
                  </a:lnTo>
                  <a:lnTo>
                    <a:pt x="284" y="187"/>
                  </a:lnTo>
                  <a:lnTo>
                    <a:pt x="283" y="185"/>
                  </a:lnTo>
                  <a:lnTo>
                    <a:pt x="278" y="187"/>
                  </a:lnTo>
                  <a:lnTo>
                    <a:pt x="276" y="184"/>
                  </a:lnTo>
                  <a:lnTo>
                    <a:pt x="272" y="184"/>
                  </a:lnTo>
                  <a:lnTo>
                    <a:pt x="271" y="182"/>
                  </a:lnTo>
                  <a:lnTo>
                    <a:pt x="265" y="182"/>
                  </a:lnTo>
                  <a:lnTo>
                    <a:pt x="265" y="180"/>
                  </a:lnTo>
                  <a:lnTo>
                    <a:pt x="262" y="180"/>
                  </a:lnTo>
                  <a:lnTo>
                    <a:pt x="260" y="180"/>
                  </a:lnTo>
                  <a:lnTo>
                    <a:pt x="258" y="182"/>
                  </a:lnTo>
                  <a:lnTo>
                    <a:pt x="257" y="184"/>
                  </a:lnTo>
                  <a:lnTo>
                    <a:pt x="250" y="184"/>
                  </a:lnTo>
                  <a:lnTo>
                    <a:pt x="250" y="184"/>
                  </a:lnTo>
                  <a:lnTo>
                    <a:pt x="246" y="185"/>
                  </a:lnTo>
                  <a:lnTo>
                    <a:pt x="246" y="184"/>
                  </a:lnTo>
                  <a:lnTo>
                    <a:pt x="243" y="184"/>
                  </a:lnTo>
                  <a:lnTo>
                    <a:pt x="243" y="184"/>
                  </a:lnTo>
                  <a:lnTo>
                    <a:pt x="237" y="184"/>
                  </a:lnTo>
                  <a:lnTo>
                    <a:pt x="237" y="182"/>
                  </a:lnTo>
                  <a:lnTo>
                    <a:pt x="234" y="182"/>
                  </a:lnTo>
                  <a:lnTo>
                    <a:pt x="234" y="182"/>
                  </a:lnTo>
                  <a:lnTo>
                    <a:pt x="227" y="182"/>
                  </a:lnTo>
                  <a:lnTo>
                    <a:pt x="227" y="180"/>
                  </a:lnTo>
                  <a:lnTo>
                    <a:pt x="225" y="180"/>
                  </a:lnTo>
                  <a:lnTo>
                    <a:pt x="225" y="178"/>
                  </a:lnTo>
                  <a:lnTo>
                    <a:pt x="216" y="178"/>
                  </a:lnTo>
                  <a:lnTo>
                    <a:pt x="218" y="175"/>
                  </a:lnTo>
                  <a:lnTo>
                    <a:pt x="206" y="173"/>
                  </a:lnTo>
                  <a:lnTo>
                    <a:pt x="206" y="175"/>
                  </a:lnTo>
                  <a:lnTo>
                    <a:pt x="202" y="175"/>
                  </a:lnTo>
                  <a:lnTo>
                    <a:pt x="202" y="175"/>
                  </a:lnTo>
                  <a:lnTo>
                    <a:pt x="194" y="175"/>
                  </a:lnTo>
                  <a:lnTo>
                    <a:pt x="194" y="177"/>
                  </a:lnTo>
                  <a:lnTo>
                    <a:pt x="188" y="175"/>
                  </a:lnTo>
                  <a:lnTo>
                    <a:pt x="188" y="175"/>
                  </a:lnTo>
                  <a:lnTo>
                    <a:pt x="187" y="175"/>
                  </a:lnTo>
                  <a:lnTo>
                    <a:pt x="187" y="170"/>
                  </a:lnTo>
                  <a:lnTo>
                    <a:pt x="185" y="170"/>
                  </a:lnTo>
                  <a:lnTo>
                    <a:pt x="183" y="170"/>
                  </a:lnTo>
                  <a:lnTo>
                    <a:pt x="183" y="170"/>
                  </a:lnTo>
                  <a:lnTo>
                    <a:pt x="183" y="171"/>
                  </a:lnTo>
                  <a:lnTo>
                    <a:pt x="183" y="171"/>
                  </a:lnTo>
                  <a:lnTo>
                    <a:pt x="178" y="171"/>
                  </a:lnTo>
                  <a:lnTo>
                    <a:pt x="178" y="175"/>
                  </a:lnTo>
                  <a:lnTo>
                    <a:pt x="175" y="175"/>
                  </a:lnTo>
                  <a:lnTo>
                    <a:pt x="175" y="175"/>
                  </a:lnTo>
                  <a:lnTo>
                    <a:pt x="173" y="177"/>
                  </a:lnTo>
                  <a:lnTo>
                    <a:pt x="173" y="171"/>
                  </a:lnTo>
                  <a:lnTo>
                    <a:pt x="173" y="171"/>
                  </a:lnTo>
                  <a:lnTo>
                    <a:pt x="173" y="168"/>
                  </a:lnTo>
                  <a:lnTo>
                    <a:pt x="173" y="168"/>
                  </a:lnTo>
                  <a:lnTo>
                    <a:pt x="173" y="166"/>
                  </a:lnTo>
                  <a:lnTo>
                    <a:pt x="166" y="166"/>
                  </a:lnTo>
                  <a:lnTo>
                    <a:pt x="166" y="164"/>
                  </a:lnTo>
                  <a:lnTo>
                    <a:pt x="164" y="164"/>
                  </a:lnTo>
                  <a:lnTo>
                    <a:pt x="164" y="163"/>
                  </a:lnTo>
                  <a:lnTo>
                    <a:pt x="155" y="163"/>
                  </a:lnTo>
                  <a:lnTo>
                    <a:pt x="154" y="166"/>
                  </a:lnTo>
                  <a:lnTo>
                    <a:pt x="152" y="166"/>
                  </a:lnTo>
                  <a:lnTo>
                    <a:pt x="150" y="170"/>
                  </a:lnTo>
                  <a:lnTo>
                    <a:pt x="148" y="170"/>
                  </a:lnTo>
                  <a:lnTo>
                    <a:pt x="147" y="171"/>
                  </a:lnTo>
                  <a:lnTo>
                    <a:pt x="145" y="171"/>
                  </a:lnTo>
                  <a:lnTo>
                    <a:pt x="145" y="171"/>
                  </a:lnTo>
                  <a:lnTo>
                    <a:pt x="138" y="175"/>
                  </a:lnTo>
                  <a:lnTo>
                    <a:pt x="138" y="175"/>
                  </a:lnTo>
                  <a:lnTo>
                    <a:pt x="127" y="175"/>
                  </a:lnTo>
                  <a:lnTo>
                    <a:pt x="126" y="177"/>
                  </a:lnTo>
                  <a:lnTo>
                    <a:pt x="126" y="178"/>
                  </a:lnTo>
                  <a:lnTo>
                    <a:pt x="124" y="178"/>
                  </a:lnTo>
                  <a:lnTo>
                    <a:pt x="122" y="177"/>
                  </a:lnTo>
                  <a:lnTo>
                    <a:pt x="120" y="175"/>
                  </a:lnTo>
                  <a:lnTo>
                    <a:pt x="120" y="175"/>
                  </a:lnTo>
                  <a:lnTo>
                    <a:pt x="120" y="175"/>
                  </a:lnTo>
                  <a:lnTo>
                    <a:pt x="120" y="175"/>
                  </a:lnTo>
                  <a:lnTo>
                    <a:pt x="119" y="177"/>
                  </a:lnTo>
                  <a:lnTo>
                    <a:pt x="119" y="180"/>
                  </a:lnTo>
                  <a:lnTo>
                    <a:pt x="112" y="178"/>
                  </a:lnTo>
                  <a:lnTo>
                    <a:pt x="112" y="182"/>
                  </a:lnTo>
                  <a:lnTo>
                    <a:pt x="108" y="184"/>
                  </a:lnTo>
                  <a:lnTo>
                    <a:pt x="108" y="184"/>
                  </a:lnTo>
                  <a:lnTo>
                    <a:pt x="96" y="184"/>
                  </a:lnTo>
                  <a:lnTo>
                    <a:pt x="94" y="185"/>
                  </a:lnTo>
                  <a:lnTo>
                    <a:pt x="92" y="187"/>
                  </a:lnTo>
                  <a:lnTo>
                    <a:pt x="91" y="189"/>
                  </a:lnTo>
                  <a:lnTo>
                    <a:pt x="87" y="189"/>
                  </a:lnTo>
                  <a:lnTo>
                    <a:pt x="86" y="192"/>
                  </a:lnTo>
                  <a:lnTo>
                    <a:pt x="84" y="196"/>
                  </a:lnTo>
                  <a:lnTo>
                    <a:pt x="82" y="199"/>
                  </a:lnTo>
                  <a:lnTo>
                    <a:pt x="79" y="199"/>
                  </a:lnTo>
                  <a:lnTo>
                    <a:pt x="77" y="201"/>
                  </a:lnTo>
                  <a:lnTo>
                    <a:pt x="75" y="203"/>
                  </a:lnTo>
                  <a:lnTo>
                    <a:pt x="73" y="213"/>
                  </a:lnTo>
                  <a:lnTo>
                    <a:pt x="70" y="215"/>
                  </a:lnTo>
                  <a:lnTo>
                    <a:pt x="70" y="222"/>
                  </a:lnTo>
                  <a:lnTo>
                    <a:pt x="68" y="222"/>
                  </a:lnTo>
                  <a:lnTo>
                    <a:pt x="68" y="225"/>
                  </a:lnTo>
                  <a:lnTo>
                    <a:pt x="68" y="227"/>
                  </a:lnTo>
                  <a:lnTo>
                    <a:pt x="68" y="227"/>
                  </a:lnTo>
                  <a:lnTo>
                    <a:pt x="66" y="227"/>
                  </a:lnTo>
                  <a:lnTo>
                    <a:pt x="66" y="227"/>
                  </a:lnTo>
                  <a:lnTo>
                    <a:pt x="65" y="229"/>
                  </a:lnTo>
                  <a:lnTo>
                    <a:pt x="65" y="229"/>
                  </a:lnTo>
                  <a:lnTo>
                    <a:pt x="58" y="229"/>
                  </a:lnTo>
                  <a:lnTo>
                    <a:pt x="58" y="229"/>
                  </a:lnTo>
                  <a:lnTo>
                    <a:pt x="56" y="229"/>
                  </a:lnTo>
                  <a:lnTo>
                    <a:pt x="56" y="231"/>
                  </a:lnTo>
                  <a:lnTo>
                    <a:pt x="51" y="231"/>
                  </a:lnTo>
                  <a:lnTo>
                    <a:pt x="51" y="232"/>
                  </a:lnTo>
                  <a:lnTo>
                    <a:pt x="49" y="232"/>
                  </a:lnTo>
                  <a:lnTo>
                    <a:pt x="47" y="231"/>
                  </a:lnTo>
                  <a:lnTo>
                    <a:pt x="45" y="231"/>
                  </a:lnTo>
                  <a:lnTo>
                    <a:pt x="44" y="231"/>
                  </a:lnTo>
                  <a:lnTo>
                    <a:pt x="44" y="232"/>
                  </a:lnTo>
                  <a:lnTo>
                    <a:pt x="40" y="232"/>
                  </a:lnTo>
                  <a:lnTo>
                    <a:pt x="40" y="232"/>
                  </a:lnTo>
                  <a:lnTo>
                    <a:pt x="35" y="232"/>
                  </a:lnTo>
                  <a:lnTo>
                    <a:pt x="35" y="232"/>
                  </a:lnTo>
                  <a:lnTo>
                    <a:pt x="30" y="232"/>
                  </a:lnTo>
                  <a:lnTo>
                    <a:pt x="30" y="232"/>
                  </a:lnTo>
                  <a:lnTo>
                    <a:pt x="24" y="232"/>
                  </a:lnTo>
                  <a:lnTo>
                    <a:pt x="26" y="245"/>
                  </a:lnTo>
                  <a:lnTo>
                    <a:pt x="23" y="246"/>
                  </a:lnTo>
                  <a:lnTo>
                    <a:pt x="23" y="248"/>
                  </a:lnTo>
                  <a:lnTo>
                    <a:pt x="23" y="248"/>
                  </a:lnTo>
                  <a:lnTo>
                    <a:pt x="23" y="248"/>
                  </a:lnTo>
                  <a:lnTo>
                    <a:pt x="24" y="250"/>
                  </a:lnTo>
                  <a:lnTo>
                    <a:pt x="24" y="250"/>
                  </a:lnTo>
                  <a:lnTo>
                    <a:pt x="26" y="250"/>
                  </a:lnTo>
                  <a:lnTo>
                    <a:pt x="28" y="250"/>
                  </a:lnTo>
                  <a:lnTo>
                    <a:pt x="31" y="255"/>
                  </a:lnTo>
                  <a:lnTo>
                    <a:pt x="35" y="255"/>
                  </a:lnTo>
                  <a:lnTo>
                    <a:pt x="35" y="257"/>
                  </a:lnTo>
                  <a:lnTo>
                    <a:pt x="40" y="257"/>
                  </a:lnTo>
                  <a:lnTo>
                    <a:pt x="44" y="262"/>
                  </a:lnTo>
                  <a:lnTo>
                    <a:pt x="49" y="262"/>
                  </a:lnTo>
                  <a:lnTo>
                    <a:pt x="52" y="267"/>
                  </a:lnTo>
                  <a:lnTo>
                    <a:pt x="58" y="267"/>
                  </a:lnTo>
                  <a:lnTo>
                    <a:pt x="58" y="269"/>
                  </a:lnTo>
                  <a:lnTo>
                    <a:pt x="59" y="269"/>
                  </a:lnTo>
                  <a:lnTo>
                    <a:pt x="59" y="269"/>
                  </a:lnTo>
                  <a:lnTo>
                    <a:pt x="58" y="271"/>
                  </a:lnTo>
                  <a:lnTo>
                    <a:pt x="58" y="274"/>
                  </a:lnTo>
                  <a:lnTo>
                    <a:pt x="58" y="276"/>
                  </a:lnTo>
                  <a:lnTo>
                    <a:pt x="59" y="276"/>
                  </a:lnTo>
                  <a:lnTo>
                    <a:pt x="59" y="278"/>
                  </a:lnTo>
                  <a:lnTo>
                    <a:pt x="66" y="278"/>
                  </a:lnTo>
                  <a:lnTo>
                    <a:pt x="66" y="276"/>
                  </a:lnTo>
                  <a:lnTo>
                    <a:pt x="75" y="274"/>
                  </a:lnTo>
                  <a:lnTo>
                    <a:pt x="75" y="276"/>
                  </a:lnTo>
                  <a:lnTo>
                    <a:pt x="77" y="276"/>
                  </a:lnTo>
                  <a:lnTo>
                    <a:pt x="77" y="278"/>
                  </a:lnTo>
                  <a:lnTo>
                    <a:pt x="82" y="278"/>
                  </a:lnTo>
                  <a:lnTo>
                    <a:pt x="86" y="276"/>
                  </a:lnTo>
                  <a:lnTo>
                    <a:pt x="89" y="276"/>
                  </a:lnTo>
                  <a:lnTo>
                    <a:pt x="89" y="278"/>
                  </a:lnTo>
                  <a:lnTo>
                    <a:pt x="89" y="278"/>
                  </a:lnTo>
                  <a:lnTo>
                    <a:pt x="89" y="278"/>
                  </a:lnTo>
                  <a:lnTo>
                    <a:pt x="89" y="278"/>
                  </a:lnTo>
                  <a:lnTo>
                    <a:pt x="87" y="281"/>
                  </a:lnTo>
                  <a:lnTo>
                    <a:pt x="86" y="281"/>
                  </a:lnTo>
                  <a:lnTo>
                    <a:pt x="84" y="283"/>
                  </a:lnTo>
                  <a:lnTo>
                    <a:pt x="84" y="283"/>
                  </a:lnTo>
                  <a:lnTo>
                    <a:pt x="84" y="285"/>
                  </a:lnTo>
                  <a:lnTo>
                    <a:pt x="86" y="285"/>
                  </a:lnTo>
                  <a:lnTo>
                    <a:pt x="86" y="287"/>
                  </a:lnTo>
                  <a:lnTo>
                    <a:pt x="87" y="287"/>
                  </a:lnTo>
                  <a:lnTo>
                    <a:pt x="87" y="285"/>
                  </a:lnTo>
                  <a:lnTo>
                    <a:pt x="89" y="285"/>
                  </a:lnTo>
                  <a:lnTo>
                    <a:pt x="91" y="288"/>
                  </a:lnTo>
                  <a:lnTo>
                    <a:pt x="103" y="288"/>
                  </a:lnTo>
                  <a:lnTo>
                    <a:pt x="103" y="290"/>
                  </a:lnTo>
                  <a:lnTo>
                    <a:pt x="103" y="290"/>
                  </a:lnTo>
                  <a:lnTo>
                    <a:pt x="103" y="290"/>
                  </a:lnTo>
                  <a:lnTo>
                    <a:pt x="103" y="290"/>
                  </a:lnTo>
                  <a:lnTo>
                    <a:pt x="103" y="294"/>
                  </a:lnTo>
                  <a:lnTo>
                    <a:pt x="94" y="294"/>
                  </a:lnTo>
                  <a:lnTo>
                    <a:pt x="94" y="292"/>
                  </a:lnTo>
                  <a:lnTo>
                    <a:pt x="89" y="294"/>
                  </a:lnTo>
                  <a:lnTo>
                    <a:pt x="87" y="294"/>
                  </a:lnTo>
                  <a:lnTo>
                    <a:pt x="84" y="295"/>
                  </a:lnTo>
                  <a:lnTo>
                    <a:pt x="84" y="295"/>
                  </a:lnTo>
                  <a:lnTo>
                    <a:pt x="86" y="297"/>
                  </a:lnTo>
                  <a:lnTo>
                    <a:pt x="86" y="297"/>
                  </a:lnTo>
                  <a:lnTo>
                    <a:pt x="89" y="297"/>
                  </a:lnTo>
                  <a:lnTo>
                    <a:pt x="89" y="297"/>
                  </a:lnTo>
                  <a:lnTo>
                    <a:pt x="89" y="295"/>
                  </a:lnTo>
                  <a:lnTo>
                    <a:pt x="91" y="295"/>
                  </a:lnTo>
                  <a:lnTo>
                    <a:pt x="91" y="297"/>
                  </a:lnTo>
                  <a:lnTo>
                    <a:pt x="94" y="297"/>
                  </a:lnTo>
                  <a:lnTo>
                    <a:pt x="94" y="299"/>
                  </a:lnTo>
                  <a:lnTo>
                    <a:pt x="94" y="299"/>
                  </a:lnTo>
                  <a:lnTo>
                    <a:pt x="94" y="304"/>
                  </a:lnTo>
                  <a:lnTo>
                    <a:pt x="91" y="304"/>
                  </a:lnTo>
                  <a:lnTo>
                    <a:pt x="91" y="300"/>
                  </a:lnTo>
                  <a:lnTo>
                    <a:pt x="89" y="302"/>
                  </a:lnTo>
                  <a:lnTo>
                    <a:pt x="87" y="302"/>
                  </a:lnTo>
                  <a:lnTo>
                    <a:pt x="87" y="302"/>
                  </a:lnTo>
                  <a:lnTo>
                    <a:pt x="86" y="304"/>
                  </a:lnTo>
                  <a:lnTo>
                    <a:pt x="86" y="306"/>
                  </a:lnTo>
                  <a:lnTo>
                    <a:pt x="86" y="307"/>
                  </a:lnTo>
                  <a:lnTo>
                    <a:pt x="84" y="307"/>
                  </a:lnTo>
                  <a:lnTo>
                    <a:pt x="84" y="304"/>
                  </a:lnTo>
                  <a:lnTo>
                    <a:pt x="61" y="304"/>
                  </a:lnTo>
                  <a:lnTo>
                    <a:pt x="61" y="302"/>
                  </a:lnTo>
                  <a:lnTo>
                    <a:pt x="59" y="300"/>
                  </a:lnTo>
                  <a:lnTo>
                    <a:pt x="59" y="300"/>
                  </a:lnTo>
                  <a:lnTo>
                    <a:pt x="58" y="300"/>
                  </a:lnTo>
                  <a:lnTo>
                    <a:pt x="54" y="300"/>
                  </a:lnTo>
                  <a:lnTo>
                    <a:pt x="54" y="299"/>
                  </a:lnTo>
                  <a:lnTo>
                    <a:pt x="58" y="299"/>
                  </a:lnTo>
                  <a:lnTo>
                    <a:pt x="58" y="292"/>
                  </a:lnTo>
                  <a:lnTo>
                    <a:pt x="56" y="292"/>
                  </a:lnTo>
                  <a:lnTo>
                    <a:pt x="56" y="290"/>
                  </a:lnTo>
                  <a:lnTo>
                    <a:pt x="56" y="288"/>
                  </a:lnTo>
                  <a:lnTo>
                    <a:pt x="56" y="287"/>
                  </a:lnTo>
                  <a:lnTo>
                    <a:pt x="54" y="285"/>
                  </a:lnTo>
                  <a:lnTo>
                    <a:pt x="51" y="285"/>
                  </a:lnTo>
                  <a:lnTo>
                    <a:pt x="49" y="285"/>
                  </a:lnTo>
                  <a:lnTo>
                    <a:pt x="45" y="287"/>
                  </a:lnTo>
                  <a:lnTo>
                    <a:pt x="45" y="288"/>
                  </a:lnTo>
                  <a:lnTo>
                    <a:pt x="44" y="288"/>
                  </a:lnTo>
                  <a:lnTo>
                    <a:pt x="44" y="290"/>
                  </a:lnTo>
                  <a:lnTo>
                    <a:pt x="40" y="290"/>
                  </a:lnTo>
                  <a:lnTo>
                    <a:pt x="40" y="290"/>
                  </a:lnTo>
                  <a:lnTo>
                    <a:pt x="37" y="290"/>
                  </a:lnTo>
                  <a:lnTo>
                    <a:pt x="37" y="292"/>
                  </a:lnTo>
                  <a:lnTo>
                    <a:pt x="35" y="292"/>
                  </a:lnTo>
                  <a:lnTo>
                    <a:pt x="35" y="292"/>
                  </a:lnTo>
                  <a:lnTo>
                    <a:pt x="31" y="292"/>
                  </a:lnTo>
                  <a:lnTo>
                    <a:pt x="31" y="294"/>
                  </a:lnTo>
                  <a:lnTo>
                    <a:pt x="28" y="295"/>
                  </a:lnTo>
                  <a:lnTo>
                    <a:pt x="28" y="300"/>
                  </a:lnTo>
                  <a:lnTo>
                    <a:pt x="23" y="302"/>
                  </a:lnTo>
                  <a:lnTo>
                    <a:pt x="21" y="302"/>
                  </a:lnTo>
                  <a:lnTo>
                    <a:pt x="21" y="300"/>
                  </a:lnTo>
                  <a:lnTo>
                    <a:pt x="19" y="300"/>
                  </a:lnTo>
                  <a:lnTo>
                    <a:pt x="17" y="300"/>
                  </a:lnTo>
                  <a:lnTo>
                    <a:pt x="17" y="300"/>
                  </a:lnTo>
                  <a:lnTo>
                    <a:pt x="10" y="302"/>
                  </a:lnTo>
                  <a:lnTo>
                    <a:pt x="10" y="304"/>
                  </a:lnTo>
                  <a:lnTo>
                    <a:pt x="7" y="304"/>
                  </a:lnTo>
                  <a:lnTo>
                    <a:pt x="7" y="307"/>
                  </a:lnTo>
                  <a:lnTo>
                    <a:pt x="3" y="307"/>
                  </a:lnTo>
                  <a:lnTo>
                    <a:pt x="2" y="307"/>
                  </a:lnTo>
                  <a:lnTo>
                    <a:pt x="2" y="309"/>
                  </a:lnTo>
                  <a:lnTo>
                    <a:pt x="0" y="311"/>
                  </a:lnTo>
                  <a:lnTo>
                    <a:pt x="0" y="313"/>
                  </a:lnTo>
                  <a:lnTo>
                    <a:pt x="0" y="313"/>
                  </a:lnTo>
                  <a:lnTo>
                    <a:pt x="2" y="313"/>
                  </a:lnTo>
                  <a:lnTo>
                    <a:pt x="2" y="314"/>
                  </a:lnTo>
                  <a:lnTo>
                    <a:pt x="3" y="314"/>
                  </a:lnTo>
                  <a:lnTo>
                    <a:pt x="5" y="314"/>
                  </a:lnTo>
                  <a:lnTo>
                    <a:pt x="9" y="314"/>
                  </a:lnTo>
                  <a:lnTo>
                    <a:pt x="10" y="313"/>
                  </a:lnTo>
                  <a:lnTo>
                    <a:pt x="10" y="314"/>
                  </a:lnTo>
                  <a:lnTo>
                    <a:pt x="14" y="316"/>
                  </a:lnTo>
                  <a:lnTo>
                    <a:pt x="17" y="316"/>
                  </a:lnTo>
                  <a:lnTo>
                    <a:pt x="21" y="316"/>
                  </a:lnTo>
                  <a:lnTo>
                    <a:pt x="23" y="320"/>
                  </a:lnTo>
                  <a:lnTo>
                    <a:pt x="19" y="321"/>
                  </a:lnTo>
                  <a:lnTo>
                    <a:pt x="16" y="321"/>
                  </a:lnTo>
                  <a:lnTo>
                    <a:pt x="14" y="321"/>
                  </a:lnTo>
                  <a:lnTo>
                    <a:pt x="14" y="325"/>
                  </a:lnTo>
                  <a:lnTo>
                    <a:pt x="16" y="325"/>
                  </a:lnTo>
                  <a:lnTo>
                    <a:pt x="19" y="328"/>
                  </a:lnTo>
                  <a:lnTo>
                    <a:pt x="19" y="328"/>
                  </a:lnTo>
                  <a:lnTo>
                    <a:pt x="21" y="334"/>
                  </a:lnTo>
                  <a:lnTo>
                    <a:pt x="23" y="334"/>
                  </a:lnTo>
                  <a:lnTo>
                    <a:pt x="24" y="335"/>
                  </a:lnTo>
                  <a:lnTo>
                    <a:pt x="26" y="337"/>
                  </a:lnTo>
                  <a:lnTo>
                    <a:pt x="31" y="337"/>
                  </a:lnTo>
                  <a:lnTo>
                    <a:pt x="35" y="339"/>
                  </a:lnTo>
                  <a:lnTo>
                    <a:pt x="38" y="339"/>
                  </a:lnTo>
                  <a:lnTo>
                    <a:pt x="40" y="341"/>
                  </a:lnTo>
                  <a:lnTo>
                    <a:pt x="40" y="337"/>
                  </a:lnTo>
                  <a:lnTo>
                    <a:pt x="42" y="337"/>
                  </a:lnTo>
                  <a:lnTo>
                    <a:pt x="44" y="337"/>
                  </a:lnTo>
                  <a:lnTo>
                    <a:pt x="52" y="337"/>
                  </a:lnTo>
                  <a:lnTo>
                    <a:pt x="52" y="335"/>
                  </a:lnTo>
                  <a:lnTo>
                    <a:pt x="56" y="335"/>
                  </a:lnTo>
                  <a:lnTo>
                    <a:pt x="56" y="334"/>
                  </a:lnTo>
                  <a:lnTo>
                    <a:pt x="56" y="335"/>
                  </a:lnTo>
                  <a:lnTo>
                    <a:pt x="59" y="335"/>
                  </a:lnTo>
                  <a:lnTo>
                    <a:pt x="63" y="335"/>
                  </a:lnTo>
                  <a:lnTo>
                    <a:pt x="65" y="335"/>
                  </a:lnTo>
                  <a:lnTo>
                    <a:pt x="65" y="332"/>
                  </a:lnTo>
                  <a:lnTo>
                    <a:pt x="72" y="337"/>
                  </a:lnTo>
                  <a:lnTo>
                    <a:pt x="72" y="339"/>
                  </a:lnTo>
                  <a:lnTo>
                    <a:pt x="72" y="341"/>
                  </a:lnTo>
                  <a:lnTo>
                    <a:pt x="72" y="341"/>
                  </a:lnTo>
                  <a:lnTo>
                    <a:pt x="73" y="341"/>
                  </a:lnTo>
                  <a:lnTo>
                    <a:pt x="75" y="342"/>
                  </a:lnTo>
                  <a:lnTo>
                    <a:pt x="77" y="341"/>
                  </a:lnTo>
                  <a:lnTo>
                    <a:pt x="77" y="339"/>
                  </a:lnTo>
                  <a:lnTo>
                    <a:pt x="79" y="337"/>
                  </a:lnTo>
                  <a:lnTo>
                    <a:pt x="80" y="335"/>
                  </a:lnTo>
                  <a:lnTo>
                    <a:pt x="91" y="335"/>
                  </a:lnTo>
                  <a:lnTo>
                    <a:pt x="91" y="334"/>
                  </a:lnTo>
                  <a:lnTo>
                    <a:pt x="94" y="334"/>
                  </a:lnTo>
                  <a:lnTo>
                    <a:pt x="94" y="334"/>
                  </a:lnTo>
                  <a:lnTo>
                    <a:pt x="103" y="334"/>
                  </a:lnTo>
                  <a:lnTo>
                    <a:pt x="101" y="339"/>
                  </a:lnTo>
                  <a:lnTo>
                    <a:pt x="101" y="341"/>
                  </a:lnTo>
                  <a:lnTo>
                    <a:pt x="98" y="342"/>
                  </a:lnTo>
                  <a:lnTo>
                    <a:pt x="101" y="353"/>
                  </a:lnTo>
                  <a:lnTo>
                    <a:pt x="101" y="362"/>
                  </a:lnTo>
                  <a:lnTo>
                    <a:pt x="99" y="362"/>
                  </a:lnTo>
                  <a:lnTo>
                    <a:pt x="99" y="363"/>
                  </a:lnTo>
                  <a:lnTo>
                    <a:pt x="99" y="363"/>
                  </a:lnTo>
                  <a:lnTo>
                    <a:pt x="99" y="365"/>
                  </a:lnTo>
                  <a:lnTo>
                    <a:pt x="98" y="365"/>
                  </a:lnTo>
                  <a:lnTo>
                    <a:pt x="98" y="365"/>
                  </a:lnTo>
                  <a:lnTo>
                    <a:pt x="92" y="367"/>
                  </a:lnTo>
                  <a:lnTo>
                    <a:pt x="87" y="367"/>
                  </a:lnTo>
                  <a:lnTo>
                    <a:pt x="82" y="367"/>
                  </a:lnTo>
                  <a:lnTo>
                    <a:pt x="82" y="370"/>
                  </a:lnTo>
                  <a:lnTo>
                    <a:pt x="77" y="372"/>
                  </a:lnTo>
                  <a:lnTo>
                    <a:pt x="73" y="376"/>
                  </a:lnTo>
                  <a:lnTo>
                    <a:pt x="65" y="376"/>
                  </a:lnTo>
                  <a:lnTo>
                    <a:pt x="65" y="374"/>
                  </a:lnTo>
                  <a:lnTo>
                    <a:pt x="63" y="372"/>
                  </a:lnTo>
                  <a:lnTo>
                    <a:pt x="61" y="372"/>
                  </a:lnTo>
                  <a:lnTo>
                    <a:pt x="61" y="372"/>
                  </a:lnTo>
                  <a:lnTo>
                    <a:pt x="61" y="372"/>
                  </a:lnTo>
                  <a:lnTo>
                    <a:pt x="61" y="370"/>
                  </a:lnTo>
                  <a:lnTo>
                    <a:pt x="54" y="369"/>
                  </a:lnTo>
                  <a:lnTo>
                    <a:pt x="51" y="370"/>
                  </a:lnTo>
                  <a:lnTo>
                    <a:pt x="47" y="374"/>
                  </a:lnTo>
                  <a:lnTo>
                    <a:pt x="49" y="376"/>
                  </a:lnTo>
                  <a:lnTo>
                    <a:pt x="49" y="377"/>
                  </a:lnTo>
                  <a:lnTo>
                    <a:pt x="51" y="379"/>
                  </a:lnTo>
                  <a:lnTo>
                    <a:pt x="52" y="379"/>
                  </a:lnTo>
                  <a:lnTo>
                    <a:pt x="52" y="381"/>
                  </a:lnTo>
                  <a:lnTo>
                    <a:pt x="52" y="384"/>
                  </a:lnTo>
                  <a:lnTo>
                    <a:pt x="52" y="388"/>
                  </a:lnTo>
                  <a:lnTo>
                    <a:pt x="52" y="388"/>
                  </a:lnTo>
                  <a:lnTo>
                    <a:pt x="52" y="386"/>
                  </a:lnTo>
                  <a:lnTo>
                    <a:pt x="45" y="384"/>
                  </a:lnTo>
                  <a:lnTo>
                    <a:pt x="45" y="386"/>
                  </a:lnTo>
                  <a:lnTo>
                    <a:pt x="44" y="388"/>
                  </a:lnTo>
                  <a:lnTo>
                    <a:pt x="44" y="391"/>
                  </a:lnTo>
                  <a:lnTo>
                    <a:pt x="40" y="393"/>
                  </a:lnTo>
                  <a:lnTo>
                    <a:pt x="38" y="395"/>
                  </a:lnTo>
                  <a:lnTo>
                    <a:pt x="35" y="397"/>
                  </a:lnTo>
                  <a:lnTo>
                    <a:pt x="33" y="398"/>
                  </a:lnTo>
                  <a:lnTo>
                    <a:pt x="33" y="405"/>
                  </a:lnTo>
                  <a:lnTo>
                    <a:pt x="31" y="405"/>
                  </a:lnTo>
                  <a:lnTo>
                    <a:pt x="31" y="405"/>
                  </a:lnTo>
                  <a:lnTo>
                    <a:pt x="31" y="407"/>
                  </a:lnTo>
                  <a:lnTo>
                    <a:pt x="28" y="407"/>
                  </a:lnTo>
                  <a:lnTo>
                    <a:pt x="26" y="409"/>
                  </a:lnTo>
                  <a:lnTo>
                    <a:pt x="26" y="412"/>
                  </a:lnTo>
                  <a:lnTo>
                    <a:pt x="31" y="412"/>
                  </a:lnTo>
                  <a:lnTo>
                    <a:pt x="30" y="416"/>
                  </a:lnTo>
                  <a:lnTo>
                    <a:pt x="31" y="416"/>
                  </a:lnTo>
                  <a:lnTo>
                    <a:pt x="33" y="417"/>
                  </a:lnTo>
                  <a:lnTo>
                    <a:pt x="35" y="417"/>
                  </a:lnTo>
                  <a:lnTo>
                    <a:pt x="35" y="416"/>
                  </a:lnTo>
                  <a:lnTo>
                    <a:pt x="37" y="416"/>
                  </a:lnTo>
                  <a:lnTo>
                    <a:pt x="38" y="419"/>
                  </a:lnTo>
                  <a:lnTo>
                    <a:pt x="38" y="421"/>
                  </a:lnTo>
                  <a:lnTo>
                    <a:pt x="49" y="421"/>
                  </a:lnTo>
                  <a:lnTo>
                    <a:pt x="51" y="423"/>
                  </a:lnTo>
                  <a:lnTo>
                    <a:pt x="51" y="423"/>
                  </a:lnTo>
                  <a:lnTo>
                    <a:pt x="52" y="424"/>
                  </a:lnTo>
                  <a:lnTo>
                    <a:pt x="54" y="424"/>
                  </a:lnTo>
                  <a:lnTo>
                    <a:pt x="54" y="423"/>
                  </a:lnTo>
                  <a:lnTo>
                    <a:pt x="56" y="423"/>
                  </a:lnTo>
                  <a:lnTo>
                    <a:pt x="59" y="421"/>
                  </a:lnTo>
                  <a:lnTo>
                    <a:pt x="61" y="424"/>
                  </a:lnTo>
                  <a:lnTo>
                    <a:pt x="56" y="430"/>
                  </a:lnTo>
                  <a:lnTo>
                    <a:pt x="54" y="433"/>
                  </a:lnTo>
                  <a:lnTo>
                    <a:pt x="52" y="433"/>
                  </a:lnTo>
                  <a:lnTo>
                    <a:pt x="52" y="437"/>
                  </a:lnTo>
                  <a:lnTo>
                    <a:pt x="51" y="437"/>
                  </a:lnTo>
                  <a:lnTo>
                    <a:pt x="51" y="438"/>
                  </a:lnTo>
                  <a:lnTo>
                    <a:pt x="51" y="440"/>
                  </a:lnTo>
                  <a:lnTo>
                    <a:pt x="52" y="442"/>
                  </a:lnTo>
                  <a:lnTo>
                    <a:pt x="52" y="444"/>
                  </a:lnTo>
                  <a:lnTo>
                    <a:pt x="56" y="444"/>
                  </a:lnTo>
                  <a:lnTo>
                    <a:pt x="56" y="447"/>
                  </a:lnTo>
                  <a:lnTo>
                    <a:pt x="58" y="449"/>
                  </a:lnTo>
                  <a:lnTo>
                    <a:pt x="58" y="449"/>
                  </a:lnTo>
                  <a:lnTo>
                    <a:pt x="59" y="451"/>
                  </a:lnTo>
                  <a:lnTo>
                    <a:pt x="72" y="451"/>
                  </a:lnTo>
                  <a:lnTo>
                    <a:pt x="72" y="449"/>
                  </a:lnTo>
                  <a:lnTo>
                    <a:pt x="77" y="445"/>
                  </a:lnTo>
                  <a:lnTo>
                    <a:pt x="77" y="442"/>
                  </a:lnTo>
                  <a:lnTo>
                    <a:pt x="77" y="442"/>
                  </a:lnTo>
                  <a:lnTo>
                    <a:pt x="77" y="440"/>
                  </a:lnTo>
                  <a:lnTo>
                    <a:pt x="77" y="438"/>
                  </a:lnTo>
                  <a:lnTo>
                    <a:pt x="77" y="438"/>
                  </a:lnTo>
                  <a:lnTo>
                    <a:pt x="77" y="435"/>
                  </a:lnTo>
                  <a:lnTo>
                    <a:pt x="79" y="437"/>
                  </a:lnTo>
                  <a:lnTo>
                    <a:pt x="79" y="435"/>
                  </a:lnTo>
                  <a:lnTo>
                    <a:pt x="80" y="435"/>
                  </a:lnTo>
                  <a:lnTo>
                    <a:pt x="82" y="440"/>
                  </a:lnTo>
                  <a:lnTo>
                    <a:pt x="79" y="442"/>
                  </a:lnTo>
                  <a:lnTo>
                    <a:pt x="79" y="447"/>
                  </a:lnTo>
                  <a:lnTo>
                    <a:pt x="84" y="451"/>
                  </a:lnTo>
                  <a:lnTo>
                    <a:pt x="84" y="454"/>
                  </a:lnTo>
                  <a:lnTo>
                    <a:pt x="86" y="454"/>
                  </a:lnTo>
                  <a:lnTo>
                    <a:pt x="86" y="456"/>
                  </a:lnTo>
                  <a:lnTo>
                    <a:pt x="86" y="456"/>
                  </a:lnTo>
                  <a:lnTo>
                    <a:pt x="86" y="458"/>
                  </a:lnTo>
                  <a:lnTo>
                    <a:pt x="87" y="458"/>
                  </a:lnTo>
                  <a:lnTo>
                    <a:pt x="87" y="459"/>
                  </a:lnTo>
                  <a:lnTo>
                    <a:pt x="87" y="461"/>
                  </a:lnTo>
                  <a:lnTo>
                    <a:pt x="86" y="461"/>
                  </a:lnTo>
                  <a:lnTo>
                    <a:pt x="86" y="463"/>
                  </a:lnTo>
                  <a:lnTo>
                    <a:pt x="86" y="468"/>
                  </a:lnTo>
                  <a:lnTo>
                    <a:pt x="91" y="466"/>
                  </a:lnTo>
                  <a:lnTo>
                    <a:pt x="91" y="470"/>
                  </a:lnTo>
                  <a:lnTo>
                    <a:pt x="89" y="470"/>
                  </a:lnTo>
                  <a:lnTo>
                    <a:pt x="89" y="470"/>
                  </a:lnTo>
                  <a:lnTo>
                    <a:pt x="87" y="472"/>
                  </a:lnTo>
                  <a:lnTo>
                    <a:pt x="87" y="472"/>
                  </a:lnTo>
                  <a:lnTo>
                    <a:pt x="87" y="473"/>
                  </a:lnTo>
                  <a:lnTo>
                    <a:pt x="87" y="475"/>
                  </a:lnTo>
                  <a:lnTo>
                    <a:pt x="89" y="475"/>
                  </a:lnTo>
                  <a:lnTo>
                    <a:pt x="89" y="473"/>
                  </a:lnTo>
                  <a:lnTo>
                    <a:pt x="89" y="473"/>
                  </a:lnTo>
                  <a:lnTo>
                    <a:pt x="89" y="479"/>
                  </a:lnTo>
                  <a:lnTo>
                    <a:pt x="91" y="479"/>
                  </a:lnTo>
                  <a:lnTo>
                    <a:pt x="92" y="477"/>
                  </a:lnTo>
                  <a:lnTo>
                    <a:pt x="94" y="477"/>
                  </a:lnTo>
                  <a:lnTo>
                    <a:pt x="98" y="475"/>
                  </a:lnTo>
                  <a:lnTo>
                    <a:pt x="99" y="472"/>
                  </a:lnTo>
                  <a:lnTo>
                    <a:pt x="103" y="470"/>
                  </a:lnTo>
                  <a:lnTo>
                    <a:pt x="108" y="466"/>
                  </a:lnTo>
                  <a:lnTo>
                    <a:pt x="112" y="466"/>
                  </a:lnTo>
                  <a:lnTo>
                    <a:pt x="113" y="470"/>
                  </a:lnTo>
                  <a:lnTo>
                    <a:pt x="115" y="472"/>
                  </a:lnTo>
                  <a:lnTo>
                    <a:pt x="117" y="472"/>
                  </a:lnTo>
                  <a:lnTo>
                    <a:pt x="119" y="472"/>
                  </a:lnTo>
                  <a:lnTo>
                    <a:pt x="120" y="470"/>
                  </a:lnTo>
                  <a:lnTo>
                    <a:pt x="122" y="470"/>
                  </a:lnTo>
                  <a:lnTo>
                    <a:pt x="122" y="472"/>
                  </a:lnTo>
                  <a:lnTo>
                    <a:pt x="124" y="473"/>
                  </a:lnTo>
                  <a:lnTo>
                    <a:pt x="127" y="475"/>
                  </a:lnTo>
                  <a:lnTo>
                    <a:pt x="127" y="479"/>
                  </a:lnTo>
                  <a:lnTo>
                    <a:pt x="127" y="479"/>
                  </a:lnTo>
                  <a:lnTo>
                    <a:pt x="131" y="482"/>
                  </a:lnTo>
                  <a:lnTo>
                    <a:pt x="131" y="480"/>
                  </a:lnTo>
                  <a:lnTo>
                    <a:pt x="133" y="480"/>
                  </a:lnTo>
                  <a:lnTo>
                    <a:pt x="134" y="480"/>
                  </a:lnTo>
                  <a:lnTo>
                    <a:pt x="134" y="480"/>
                  </a:lnTo>
                  <a:lnTo>
                    <a:pt x="133" y="480"/>
                  </a:lnTo>
                  <a:lnTo>
                    <a:pt x="133" y="480"/>
                  </a:lnTo>
                  <a:lnTo>
                    <a:pt x="133" y="475"/>
                  </a:lnTo>
                  <a:lnTo>
                    <a:pt x="133" y="475"/>
                  </a:lnTo>
                  <a:lnTo>
                    <a:pt x="133" y="475"/>
                  </a:lnTo>
                  <a:lnTo>
                    <a:pt x="136" y="475"/>
                  </a:lnTo>
                  <a:lnTo>
                    <a:pt x="138" y="475"/>
                  </a:lnTo>
                  <a:lnTo>
                    <a:pt x="138" y="473"/>
                  </a:lnTo>
                  <a:lnTo>
                    <a:pt x="140" y="472"/>
                  </a:lnTo>
                  <a:lnTo>
                    <a:pt x="140" y="472"/>
                  </a:lnTo>
                  <a:lnTo>
                    <a:pt x="140" y="477"/>
                  </a:lnTo>
                  <a:lnTo>
                    <a:pt x="140" y="477"/>
                  </a:lnTo>
                  <a:lnTo>
                    <a:pt x="141" y="477"/>
                  </a:lnTo>
                  <a:lnTo>
                    <a:pt x="141" y="479"/>
                  </a:lnTo>
                  <a:lnTo>
                    <a:pt x="147" y="477"/>
                  </a:lnTo>
                  <a:lnTo>
                    <a:pt x="150" y="477"/>
                  </a:lnTo>
                  <a:lnTo>
                    <a:pt x="154" y="473"/>
                  </a:lnTo>
                  <a:lnTo>
                    <a:pt x="155" y="473"/>
                  </a:lnTo>
                  <a:lnTo>
                    <a:pt x="155" y="472"/>
                  </a:lnTo>
                  <a:lnTo>
                    <a:pt x="157" y="470"/>
                  </a:lnTo>
                  <a:lnTo>
                    <a:pt x="161" y="470"/>
                  </a:lnTo>
                  <a:lnTo>
                    <a:pt x="159" y="477"/>
                  </a:lnTo>
                  <a:lnTo>
                    <a:pt x="157" y="477"/>
                  </a:lnTo>
                  <a:lnTo>
                    <a:pt x="157" y="480"/>
                  </a:lnTo>
                  <a:lnTo>
                    <a:pt x="157" y="480"/>
                  </a:lnTo>
                  <a:lnTo>
                    <a:pt x="155" y="482"/>
                  </a:lnTo>
                  <a:lnTo>
                    <a:pt x="154" y="482"/>
                  </a:lnTo>
                  <a:lnTo>
                    <a:pt x="152" y="484"/>
                  </a:lnTo>
                  <a:lnTo>
                    <a:pt x="150" y="486"/>
                  </a:lnTo>
                  <a:lnTo>
                    <a:pt x="150" y="489"/>
                  </a:lnTo>
                  <a:lnTo>
                    <a:pt x="150" y="493"/>
                  </a:lnTo>
                  <a:lnTo>
                    <a:pt x="148" y="493"/>
                  </a:lnTo>
                  <a:lnTo>
                    <a:pt x="148" y="493"/>
                  </a:lnTo>
                  <a:lnTo>
                    <a:pt x="148" y="493"/>
                  </a:lnTo>
                  <a:lnTo>
                    <a:pt x="147" y="493"/>
                  </a:lnTo>
                  <a:lnTo>
                    <a:pt x="145" y="505"/>
                  </a:lnTo>
                  <a:lnTo>
                    <a:pt x="147" y="505"/>
                  </a:lnTo>
                  <a:lnTo>
                    <a:pt x="143" y="506"/>
                  </a:lnTo>
                  <a:lnTo>
                    <a:pt x="141" y="512"/>
                  </a:lnTo>
                  <a:lnTo>
                    <a:pt x="140" y="513"/>
                  </a:lnTo>
                  <a:lnTo>
                    <a:pt x="138" y="515"/>
                  </a:lnTo>
                  <a:lnTo>
                    <a:pt x="136" y="517"/>
                  </a:lnTo>
                  <a:lnTo>
                    <a:pt x="136" y="519"/>
                  </a:lnTo>
                  <a:lnTo>
                    <a:pt x="136" y="522"/>
                  </a:lnTo>
                  <a:lnTo>
                    <a:pt x="133" y="522"/>
                  </a:lnTo>
                  <a:lnTo>
                    <a:pt x="131" y="524"/>
                  </a:lnTo>
                  <a:lnTo>
                    <a:pt x="129" y="524"/>
                  </a:lnTo>
                  <a:lnTo>
                    <a:pt x="127" y="526"/>
                  </a:lnTo>
                  <a:lnTo>
                    <a:pt x="126" y="529"/>
                  </a:lnTo>
                  <a:lnTo>
                    <a:pt x="119" y="529"/>
                  </a:lnTo>
                  <a:lnTo>
                    <a:pt x="110" y="536"/>
                  </a:lnTo>
                  <a:lnTo>
                    <a:pt x="110" y="540"/>
                  </a:lnTo>
                  <a:lnTo>
                    <a:pt x="110" y="545"/>
                  </a:lnTo>
                  <a:lnTo>
                    <a:pt x="103" y="545"/>
                  </a:lnTo>
                  <a:lnTo>
                    <a:pt x="103" y="547"/>
                  </a:lnTo>
                  <a:lnTo>
                    <a:pt x="101" y="547"/>
                  </a:lnTo>
                  <a:lnTo>
                    <a:pt x="103" y="543"/>
                  </a:lnTo>
                  <a:lnTo>
                    <a:pt x="96" y="543"/>
                  </a:lnTo>
                  <a:lnTo>
                    <a:pt x="91" y="545"/>
                  </a:lnTo>
                  <a:lnTo>
                    <a:pt x="86" y="547"/>
                  </a:lnTo>
                  <a:lnTo>
                    <a:pt x="82" y="554"/>
                  </a:lnTo>
                  <a:lnTo>
                    <a:pt x="79" y="554"/>
                  </a:lnTo>
                  <a:lnTo>
                    <a:pt x="79" y="559"/>
                  </a:lnTo>
                  <a:lnTo>
                    <a:pt x="77" y="559"/>
                  </a:lnTo>
                  <a:lnTo>
                    <a:pt x="77" y="562"/>
                  </a:lnTo>
                  <a:lnTo>
                    <a:pt x="73" y="562"/>
                  </a:lnTo>
                  <a:lnTo>
                    <a:pt x="72" y="564"/>
                  </a:lnTo>
                  <a:lnTo>
                    <a:pt x="70" y="564"/>
                  </a:lnTo>
                  <a:lnTo>
                    <a:pt x="68" y="566"/>
                  </a:lnTo>
                  <a:lnTo>
                    <a:pt x="68" y="568"/>
                  </a:lnTo>
                  <a:lnTo>
                    <a:pt x="70" y="568"/>
                  </a:lnTo>
                  <a:lnTo>
                    <a:pt x="70" y="566"/>
                  </a:lnTo>
                  <a:lnTo>
                    <a:pt x="72" y="566"/>
                  </a:lnTo>
                  <a:lnTo>
                    <a:pt x="73" y="568"/>
                  </a:lnTo>
                  <a:lnTo>
                    <a:pt x="75" y="568"/>
                  </a:lnTo>
                  <a:lnTo>
                    <a:pt x="75" y="566"/>
                  </a:lnTo>
                  <a:lnTo>
                    <a:pt x="77" y="564"/>
                  </a:lnTo>
                  <a:lnTo>
                    <a:pt x="79" y="564"/>
                  </a:lnTo>
                  <a:lnTo>
                    <a:pt x="79" y="566"/>
                  </a:lnTo>
                  <a:lnTo>
                    <a:pt x="80" y="568"/>
                  </a:lnTo>
                  <a:lnTo>
                    <a:pt x="82" y="568"/>
                  </a:lnTo>
                  <a:lnTo>
                    <a:pt x="82" y="566"/>
                  </a:lnTo>
                  <a:lnTo>
                    <a:pt x="82" y="564"/>
                  </a:lnTo>
                  <a:lnTo>
                    <a:pt x="82" y="562"/>
                  </a:lnTo>
                  <a:lnTo>
                    <a:pt x="84" y="562"/>
                  </a:lnTo>
                  <a:lnTo>
                    <a:pt x="84" y="559"/>
                  </a:lnTo>
                  <a:lnTo>
                    <a:pt x="87" y="557"/>
                  </a:lnTo>
                  <a:lnTo>
                    <a:pt x="87" y="554"/>
                  </a:lnTo>
                  <a:lnTo>
                    <a:pt x="89" y="554"/>
                  </a:lnTo>
                  <a:lnTo>
                    <a:pt x="89" y="552"/>
                  </a:lnTo>
                  <a:lnTo>
                    <a:pt x="89" y="552"/>
                  </a:lnTo>
                  <a:lnTo>
                    <a:pt x="91" y="550"/>
                  </a:lnTo>
                  <a:lnTo>
                    <a:pt x="96" y="550"/>
                  </a:lnTo>
                  <a:lnTo>
                    <a:pt x="96" y="552"/>
                  </a:lnTo>
                  <a:lnTo>
                    <a:pt x="94" y="554"/>
                  </a:lnTo>
                  <a:lnTo>
                    <a:pt x="94" y="555"/>
                  </a:lnTo>
                  <a:lnTo>
                    <a:pt x="99" y="555"/>
                  </a:lnTo>
                  <a:lnTo>
                    <a:pt x="101" y="554"/>
                  </a:lnTo>
                  <a:lnTo>
                    <a:pt x="101" y="554"/>
                  </a:lnTo>
                  <a:lnTo>
                    <a:pt x="101" y="554"/>
                  </a:lnTo>
                  <a:lnTo>
                    <a:pt x="101" y="552"/>
                  </a:lnTo>
                  <a:lnTo>
                    <a:pt x="108" y="554"/>
                  </a:lnTo>
                  <a:lnTo>
                    <a:pt x="108" y="552"/>
                  </a:lnTo>
                  <a:lnTo>
                    <a:pt x="110" y="552"/>
                  </a:lnTo>
                  <a:lnTo>
                    <a:pt x="110" y="550"/>
                  </a:lnTo>
                  <a:lnTo>
                    <a:pt x="112" y="548"/>
                  </a:lnTo>
                  <a:lnTo>
                    <a:pt x="115" y="547"/>
                  </a:lnTo>
                  <a:lnTo>
                    <a:pt x="119" y="547"/>
                  </a:lnTo>
                  <a:lnTo>
                    <a:pt x="119" y="550"/>
                  </a:lnTo>
                  <a:lnTo>
                    <a:pt x="119" y="550"/>
                  </a:lnTo>
                  <a:lnTo>
                    <a:pt x="120" y="548"/>
                  </a:lnTo>
                  <a:lnTo>
                    <a:pt x="120" y="547"/>
                  </a:lnTo>
                  <a:lnTo>
                    <a:pt x="120" y="545"/>
                  </a:lnTo>
                  <a:lnTo>
                    <a:pt x="122" y="545"/>
                  </a:lnTo>
                  <a:lnTo>
                    <a:pt x="122" y="545"/>
                  </a:lnTo>
                  <a:lnTo>
                    <a:pt x="122" y="547"/>
                  </a:lnTo>
                  <a:lnTo>
                    <a:pt x="126" y="545"/>
                  </a:lnTo>
                  <a:lnTo>
                    <a:pt x="127" y="545"/>
                  </a:lnTo>
                  <a:lnTo>
                    <a:pt x="127" y="541"/>
                  </a:lnTo>
                  <a:lnTo>
                    <a:pt x="127" y="538"/>
                  </a:lnTo>
                  <a:lnTo>
                    <a:pt x="133" y="541"/>
                  </a:lnTo>
                  <a:lnTo>
                    <a:pt x="133" y="541"/>
                  </a:lnTo>
                  <a:lnTo>
                    <a:pt x="133" y="541"/>
                  </a:lnTo>
                  <a:lnTo>
                    <a:pt x="133" y="538"/>
                  </a:lnTo>
                  <a:lnTo>
                    <a:pt x="133" y="538"/>
                  </a:lnTo>
                  <a:lnTo>
                    <a:pt x="133" y="536"/>
                  </a:lnTo>
                  <a:lnTo>
                    <a:pt x="133" y="536"/>
                  </a:lnTo>
                  <a:lnTo>
                    <a:pt x="131" y="536"/>
                  </a:lnTo>
                  <a:lnTo>
                    <a:pt x="131" y="534"/>
                  </a:lnTo>
                  <a:lnTo>
                    <a:pt x="141" y="531"/>
                  </a:lnTo>
                  <a:lnTo>
                    <a:pt x="140" y="527"/>
                  </a:lnTo>
                  <a:lnTo>
                    <a:pt x="147" y="526"/>
                  </a:lnTo>
                  <a:lnTo>
                    <a:pt x="147" y="524"/>
                  </a:lnTo>
                  <a:lnTo>
                    <a:pt x="148" y="524"/>
                  </a:lnTo>
                  <a:lnTo>
                    <a:pt x="148" y="520"/>
                  </a:lnTo>
                  <a:lnTo>
                    <a:pt x="148" y="520"/>
                  </a:lnTo>
                  <a:lnTo>
                    <a:pt x="148" y="522"/>
                  </a:lnTo>
                  <a:lnTo>
                    <a:pt x="154" y="520"/>
                  </a:lnTo>
                  <a:lnTo>
                    <a:pt x="155" y="519"/>
                  </a:lnTo>
                  <a:lnTo>
                    <a:pt x="159" y="519"/>
                  </a:lnTo>
                  <a:lnTo>
                    <a:pt x="159" y="515"/>
                  </a:lnTo>
                  <a:lnTo>
                    <a:pt x="159" y="513"/>
                  </a:lnTo>
                  <a:lnTo>
                    <a:pt x="159" y="510"/>
                  </a:lnTo>
                  <a:lnTo>
                    <a:pt x="161" y="510"/>
                  </a:lnTo>
                  <a:lnTo>
                    <a:pt x="162" y="508"/>
                  </a:lnTo>
                  <a:lnTo>
                    <a:pt x="164" y="508"/>
                  </a:lnTo>
                  <a:lnTo>
                    <a:pt x="166" y="508"/>
                  </a:lnTo>
                  <a:lnTo>
                    <a:pt x="166" y="505"/>
                  </a:lnTo>
                  <a:lnTo>
                    <a:pt x="169" y="505"/>
                  </a:lnTo>
                  <a:lnTo>
                    <a:pt x="169" y="503"/>
                  </a:lnTo>
                  <a:lnTo>
                    <a:pt x="175" y="498"/>
                  </a:lnTo>
                  <a:lnTo>
                    <a:pt x="175" y="496"/>
                  </a:lnTo>
                  <a:lnTo>
                    <a:pt x="176" y="496"/>
                  </a:lnTo>
                  <a:lnTo>
                    <a:pt x="178" y="496"/>
                  </a:lnTo>
                  <a:lnTo>
                    <a:pt x="180" y="496"/>
                  </a:lnTo>
                  <a:lnTo>
                    <a:pt x="180" y="494"/>
                  </a:lnTo>
                  <a:lnTo>
                    <a:pt x="180" y="493"/>
                  </a:lnTo>
                  <a:lnTo>
                    <a:pt x="182" y="491"/>
                  </a:lnTo>
                  <a:lnTo>
                    <a:pt x="183" y="491"/>
                  </a:lnTo>
                  <a:lnTo>
                    <a:pt x="185" y="489"/>
                  </a:lnTo>
                  <a:lnTo>
                    <a:pt x="188" y="489"/>
                  </a:lnTo>
                  <a:lnTo>
                    <a:pt x="188" y="487"/>
                  </a:lnTo>
                  <a:lnTo>
                    <a:pt x="195" y="486"/>
                  </a:lnTo>
                  <a:lnTo>
                    <a:pt x="195" y="480"/>
                  </a:lnTo>
                  <a:lnTo>
                    <a:pt x="195" y="479"/>
                  </a:lnTo>
                  <a:lnTo>
                    <a:pt x="195" y="479"/>
                  </a:lnTo>
                  <a:lnTo>
                    <a:pt x="197" y="477"/>
                  </a:lnTo>
                  <a:lnTo>
                    <a:pt x="201" y="475"/>
                  </a:lnTo>
                  <a:lnTo>
                    <a:pt x="201" y="473"/>
                  </a:lnTo>
                  <a:lnTo>
                    <a:pt x="206" y="472"/>
                  </a:lnTo>
                  <a:lnTo>
                    <a:pt x="206" y="468"/>
                  </a:lnTo>
                  <a:lnTo>
                    <a:pt x="199" y="468"/>
                  </a:lnTo>
                  <a:lnTo>
                    <a:pt x="195" y="466"/>
                  </a:lnTo>
                  <a:lnTo>
                    <a:pt x="195" y="458"/>
                  </a:lnTo>
                  <a:lnTo>
                    <a:pt x="197" y="458"/>
                  </a:lnTo>
                  <a:lnTo>
                    <a:pt x="197" y="456"/>
                  </a:lnTo>
                  <a:lnTo>
                    <a:pt x="199" y="456"/>
                  </a:lnTo>
                  <a:lnTo>
                    <a:pt x="199" y="454"/>
                  </a:lnTo>
                  <a:lnTo>
                    <a:pt x="199" y="451"/>
                  </a:lnTo>
                  <a:lnTo>
                    <a:pt x="202" y="451"/>
                  </a:lnTo>
                  <a:lnTo>
                    <a:pt x="204" y="451"/>
                  </a:lnTo>
                  <a:lnTo>
                    <a:pt x="206" y="451"/>
                  </a:lnTo>
                  <a:lnTo>
                    <a:pt x="208" y="451"/>
                  </a:lnTo>
                  <a:lnTo>
                    <a:pt x="209" y="445"/>
                  </a:lnTo>
                  <a:lnTo>
                    <a:pt x="211" y="445"/>
                  </a:lnTo>
                  <a:lnTo>
                    <a:pt x="213" y="445"/>
                  </a:lnTo>
                  <a:lnTo>
                    <a:pt x="215" y="444"/>
                  </a:lnTo>
                  <a:lnTo>
                    <a:pt x="213" y="438"/>
                  </a:lnTo>
                  <a:lnTo>
                    <a:pt x="216" y="440"/>
                  </a:lnTo>
                  <a:lnTo>
                    <a:pt x="216" y="440"/>
                  </a:lnTo>
                  <a:lnTo>
                    <a:pt x="220" y="440"/>
                  </a:lnTo>
                  <a:lnTo>
                    <a:pt x="222" y="431"/>
                  </a:lnTo>
                  <a:lnTo>
                    <a:pt x="223" y="431"/>
                  </a:lnTo>
                  <a:lnTo>
                    <a:pt x="225" y="430"/>
                  </a:lnTo>
                  <a:lnTo>
                    <a:pt x="229" y="426"/>
                  </a:lnTo>
                  <a:lnTo>
                    <a:pt x="232" y="426"/>
                  </a:lnTo>
                  <a:lnTo>
                    <a:pt x="232" y="423"/>
                  </a:lnTo>
                  <a:lnTo>
                    <a:pt x="234" y="423"/>
                  </a:lnTo>
                  <a:lnTo>
                    <a:pt x="236" y="419"/>
                  </a:lnTo>
                  <a:lnTo>
                    <a:pt x="236" y="419"/>
                  </a:lnTo>
                  <a:lnTo>
                    <a:pt x="237" y="419"/>
                  </a:lnTo>
                  <a:lnTo>
                    <a:pt x="241" y="417"/>
                  </a:lnTo>
                  <a:lnTo>
                    <a:pt x="248" y="409"/>
                  </a:lnTo>
                  <a:lnTo>
                    <a:pt x="250" y="409"/>
                  </a:lnTo>
                  <a:lnTo>
                    <a:pt x="250" y="412"/>
                  </a:lnTo>
                  <a:lnTo>
                    <a:pt x="250" y="412"/>
                  </a:lnTo>
                  <a:lnTo>
                    <a:pt x="250" y="412"/>
                  </a:lnTo>
                  <a:lnTo>
                    <a:pt x="260" y="412"/>
                  </a:lnTo>
                  <a:lnTo>
                    <a:pt x="262" y="409"/>
                  </a:lnTo>
                  <a:lnTo>
                    <a:pt x="265" y="409"/>
                  </a:lnTo>
                  <a:lnTo>
                    <a:pt x="265" y="409"/>
                  </a:lnTo>
                  <a:lnTo>
                    <a:pt x="262" y="410"/>
                  </a:lnTo>
                  <a:lnTo>
                    <a:pt x="262" y="412"/>
                  </a:lnTo>
                  <a:lnTo>
                    <a:pt x="262" y="412"/>
                  </a:lnTo>
                  <a:lnTo>
                    <a:pt x="260" y="412"/>
                  </a:lnTo>
                  <a:lnTo>
                    <a:pt x="260" y="416"/>
                  </a:lnTo>
                  <a:lnTo>
                    <a:pt x="260" y="416"/>
                  </a:lnTo>
                  <a:lnTo>
                    <a:pt x="262" y="417"/>
                  </a:lnTo>
                  <a:lnTo>
                    <a:pt x="264" y="419"/>
                  </a:lnTo>
                  <a:lnTo>
                    <a:pt x="265" y="423"/>
                  </a:lnTo>
                  <a:lnTo>
                    <a:pt x="255" y="421"/>
                  </a:lnTo>
                  <a:lnTo>
                    <a:pt x="253" y="419"/>
                  </a:lnTo>
                  <a:lnTo>
                    <a:pt x="250" y="419"/>
                  </a:lnTo>
                  <a:lnTo>
                    <a:pt x="248" y="423"/>
                  </a:lnTo>
                  <a:lnTo>
                    <a:pt x="244" y="423"/>
                  </a:lnTo>
                  <a:lnTo>
                    <a:pt x="244" y="424"/>
                  </a:lnTo>
                  <a:lnTo>
                    <a:pt x="243" y="424"/>
                  </a:lnTo>
                  <a:lnTo>
                    <a:pt x="241" y="426"/>
                  </a:lnTo>
                  <a:lnTo>
                    <a:pt x="237" y="426"/>
                  </a:lnTo>
                  <a:lnTo>
                    <a:pt x="237" y="428"/>
                  </a:lnTo>
                  <a:lnTo>
                    <a:pt x="237" y="430"/>
                  </a:lnTo>
                  <a:lnTo>
                    <a:pt x="237" y="433"/>
                  </a:lnTo>
                  <a:lnTo>
                    <a:pt x="237" y="437"/>
                  </a:lnTo>
                  <a:lnTo>
                    <a:pt x="237" y="440"/>
                  </a:lnTo>
                  <a:lnTo>
                    <a:pt x="237" y="440"/>
                  </a:lnTo>
                  <a:lnTo>
                    <a:pt x="239" y="442"/>
                  </a:lnTo>
                  <a:lnTo>
                    <a:pt x="237" y="442"/>
                  </a:lnTo>
                  <a:lnTo>
                    <a:pt x="234" y="445"/>
                  </a:lnTo>
                  <a:lnTo>
                    <a:pt x="234" y="449"/>
                  </a:lnTo>
                  <a:lnTo>
                    <a:pt x="232" y="449"/>
                  </a:lnTo>
                  <a:lnTo>
                    <a:pt x="234" y="451"/>
                  </a:lnTo>
                  <a:lnTo>
                    <a:pt x="234" y="452"/>
                  </a:lnTo>
                  <a:lnTo>
                    <a:pt x="236" y="454"/>
                  </a:lnTo>
                  <a:lnTo>
                    <a:pt x="236" y="454"/>
                  </a:lnTo>
                  <a:lnTo>
                    <a:pt x="239" y="454"/>
                  </a:lnTo>
                  <a:lnTo>
                    <a:pt x="239" y="454"/>
                  </a:lnTo>
                  <a:lnTo>
                    <a:pt x="241" y="454"/>
                  </a:lnTo>
                  <a:lnTo>
                    <a:pt x="239" y="458"/>
                  </a:lnTo>
                  <a:lnTo>
                    <a:pt x="237" y="459"/>
                  </a:lnTo>
                  <a:lnTo>
                    <a:pt x="236" y="459"/>
                  </a:lnTo>
                  <a:lnTo>
                    <a:pt x="232" y="459"/>
                  </a:lnTo>
                  <a:lnTo>
                    <a:pt x="232" y="459"/>
                  </a:lnTo>
                  <a:lnTo>
                    <a:pt x="230" y="465"/>
                  </a:lnTo>
                  <a:lnTo>
                    <a:pt x="237" y="466"/>
                  </a:lnTo>
                  <a:lnTo>
                    <a:pt x="237" y="465"/>
                  </a:lnTo>
                  <a:lnTo>
                    <a:pt x="241" y="463"/>
                  </a:lnTo>
                  <a:lnTo>
                    <a:pt x="241" y="463"/>
                  </a:lnTo>
                  <a:lnTo>
                    <a:pt x="248" y="463"/>
                  </a:lnTo>
                  <a:lnTo>
                    <a:pt x="248" y="461"/>
                  </a:lnTo>
                  <a:lnTo>
                    <a:pt x="250" y="459"/>
                  </a:lnTo>
                  <a:lnTo>
                    <a:pt x="250" y="459"/>
                  </a:lnTo>
                  <a:lnTo>
                    <a:pt x="251" y="458"/>
                  </a:lnTo>
                  <a:lnTo>
                    <a:pt x="253" y="458"/>
                  </a:lnTo>
                  <a:lnTo>
                    <a:pt x="253" y="454"/>
                  </a:lnTo>
                  <a:lnTo>
                    <a:pt x="257" y="454"/>
                  </a:lnTo>
                  <a:lnTo>
                    <a:pt x="258" y="452"/>
                  </a:lnTo>
                  <a:lnTo>
                    <a:pt x="262" y="452"/>
                  </a:lnTo>
                  <a:lnTo>
                    <a:pt x="262" y="451"/>
                  </a:lnTo>
                  <a:lnTo>
                    <a:pt x="260" y="449"/>
                  </a:lnTo>
                  <a:lnTo>
                    <a:pt x="260" y="449"/>
                  </a:lnTo>
                  <a:lnTo>
                    <a:pt x="264" y="447"/>
                  </a:lnTo>
                  <a:lnTo>
                    <a:pt x="264" y="449"/>
                  </a:lnTo>
                  <a:lnTo>
                    <a:pt x="265" y="449"/>
                  </a:lnTo>
                  <a:lnTo>
                    <a:pt x="267" y="447"/>
                  </a:lnTo>
                  <a:lnTo>
                    <a:pt x="267" y="445"/>
                  </a:lnTo>
                  <a:lnTo>
                    <a:pt x="269" y="444"/>
                  </a:lnTo>
                  <a:lnTo>
                    <a:pt x="269" y="442"/>
                  </a:lnTo>
                  <a:lnTo>
                    <a:pt x="271" y="442"/>
                  </a:lnTo>
                  <a:lnTo>
                    <a:pt x="271" y="445"/>
                  </a:lnTo>
                  <a:lnTo>
                    <a:pt x="272" y="445"/>
                  </a:lnTo>
                  <a:lnTo>
                    <a:pt x="274" y="442"/>
                  </a:lnTo>
                  <a:lnTo>
                    <a:pt x="276" y="444"/>
                  </a:lnTo>
                  <a:lnTo>
                    <a:pt x="278" y="444"/>
                  </a:lnTo>
                  <a:lnTo>
                    <a:pt x="281" y="444"/>
                  </a:lnTo>
                  <a:lnTo>
                    <a:pt x="284" y="445"/>
                  </a:lnTo>
                  <a:lnTo>
                    <a:pt x="286" y="440"/>
                  </a:lnTo>
                  <a:lnTo>
                    <a:pt x="290" y="440"/>
                  </a:lnTo>
                  <a:lnTo>
                    <a:pt x="290" y="437"/>
                  </a:lnTo>
                  <a:lnTo>
                    <a:pt x="288" y="435"/>
                  </a:lnTo>
                  <a:lnTo>
                    <a:pt x="288" y="435"/>
                  </a:lnTo>
                  <a:lnTo>
                    <a:pt x="290" y="433"/>
                  </a:lnTo>
                  <a:lnTo>
                    <a:pt x="290" y="430"/>
                  </a:lnTo>
                  <a:lnTo>
                    <a:pt x="288" y="430"/>
                  </a:lnTo>
                  <a:lnTo>
                    <a:pt x="288" y="430"/>
                  </a:lnTo>
                  <a:lnTo>
                    <a:pt x="286" y="430"/>
                  </a:lnTo>
                  <a:lnTo>
                    <a:pt x="286" y="428"/>
                  </a:lnTo>
                  <a:lnTo>
                    <a:pt x="283" y="428"/>
                  </a:lnTo>
                  <a:lnTo>
                    <a:pt x="283" y="428"/>
                  </a:lnTo>
                  <a:lnTo>
                    <a:pt x="281" y="428"/>
                  </a:lnTo>
                  <a:lnTo>
                    <a:pt x="281" y="417"/>
                  </a:lnTo>
                  <a:lnTo>
                    <a:pt x="284" y="419"/>
                  </a:lnTo>
                  <a:lnTo>
                    <a:pt x="286" y="419"/>
                  </a:lnTo>
                  <a:lnTo>
                    <a:pt x="286" y="419"/>
                  </a:lnTo>
                  <a:lnTo>
                    <a:pt x="288" y="419"/>
                  </a:lnTo>
                  <a:lnTo>
                    <a:pt x="291" y="417"/>
                  </a:lnTo>
                  <a:lnTo>
                    <a:pt x="291" y="421"/>
                  </a:lnTo>
                  <a:lnTo>
                    <a:pt x="297" y="421"/>
                  </a:lnTo>
                  <a:lnTo>
                    <a:pt x="297" y="417"/>
                  </a:lnTo>
                  <a:lnTo>
                    <a:pt x="300" y="419"/>
                  </a:lnTo>
                  <a:lnTo>
                    <a:pt x="302" y="419"/>
                  </a:lnTo>
                  <a:lnTo>
                    <a:pt x="304" y="419"/>
                  </a:lnTo>
                  <a:lnTo>
                    <a:pt x="307" y="416"/>
                  </a:lnTo>
                  <a:lnTo>
                    <a:pt x="307" y="416"/>
                  </a:lnTo>
                  <a:lnTo>
                    <a:pt x="307" y="421"/>
                  </a:lnTo>
                  <a:lnTo>
                    <a:pt x="312" y="423"/>
                  </a:lnTo>
                  <a:lnTo>
                    <a:pt x="312" y="424"/>
                  </a:lnTo>
                  <a:lnTo>
                    <a:pt x="309" y="424"/>
                  </a:lnTo>
                  <a:lnTo>
                    <a:pt x="309" y="424"/>
                  </a:lnTo>
                  <a:lnTo>
                    <a:pt x="307" y="424"/>
                  </a:lnTo>
                  <a:lnTo>
                    <a:pt x="307" y="426"/>
                  </a:lnTo>
                  <a:lnTo>
                    <a:pt x="314" y="426"/>
                  </a:lnTo>
                  <a:lnTo>
                    <a:pt x="314" y="428"/>
                  </a:lnTo>
                  <a:lnTo>
                    <a:pt x="318" y="428"/>
                  </a:lnTo>
                  <a:lnTo>
                    <a:pt x="318" y="430"/>
                  </a:lnTo>
                  <a:lnTo>
                    <a:pt x="319" y="430"/>
                  </a:lnTo>
                  <a:lnTo>
                    <a:pt x="318" y="431"/>
                  </a:lnTo>
                  <a:lnTo>
                    <a:pt x="318" y="433"/>
                  </a:lnTo>
                  <a:lnTo>
                    <a:pt x="316" y="433"/>
                  </a:lnTo>
                  <a:lnTo>
                    <a:pt x="318" y="437"/>
                  </a:lnTo>
                  <a:lnTo>
                    <a:pt x="323" y="437"/>
                  </a:lnTo>
                  <a:lnTo>
                    <a:pt x="325" y="437"/>
                  </a:lnTo>
                  <a:lnTo>
                    <a:pt x="328" y="433"/>
                  </a:lnTo>
                  <a:lnTo>
                    <a:pt x="328" y="433"/>
                  </a:lnTo>
                  <a:lnTo>
                    <a:pt x="328" y="438"/>
                  </a:lnTo>
                  <a:lnTo>
                    <a:pt x="330" y="438"/>
                  </a:lnTo>
                  <a:lnTo>
                    <a:pt x="332" y="440"/>
                  </a:lnTo>
                  <a:lnTo>
                    <a:pt x="332" y="442"/>
                  </a:lnTo>
                  <a:lnTo>
                    <a:pt x="337" y="442"/>
                  </a:lnTo>
                  <a:lnTo>
                    <a:pt x="337" y="442"/>
                  </a:lnTo>
                  <a:lnTo>
                    <a:pt x="340" y="442"/>
                  </a:lnTo>
                  <a:lnTo>
                    <a:pt x="342" y="445"/>
                  </a:lnTo>
                  <a:lnTo>
                    <a:pt x="346" y="445"/>
                  </a:lnTo>
                  <a:lnTo>
                    <a:pt x="346" y="447"/>
                  </a:lnTo>
                  <a:lnTo>
                    <a:pt x="354" y="449"/>
                  </a:lnTo>
                  <a:lnTo>
                    <a:pt x="354" y="449"/>
                  </a:lnTo>
                  <a:lnTo>
                    <a:pt x="354" y="449"/>
                  </a:lnTo>
                  <a:lnTo>
                    <a:pt x="354" y="449"/>
                  </a:lnTo>
                  <a:lnTo>
                    <a:pt x="356" y="449"/>
                  </a:lnTo>
                  <a:lnTo>
                    <a:pt x="358" y="449"/>
                  </a:lnTo>
                  <a:lnTo>
                    <a:pt x="360" y="445"/>
                  </a:lnTo>
                  <a:lnTo>
                    <a:pt x="365" y="445"/>
                  </a:lnTo>
                  <a:lnTo>
                    <a:pt x="365" y="445"/>
                  </a:lnTo>
                  <a:lnTo>
                    <a:pt x="367" y="445"/>
                  </a:lnTo>
                  <a:lnTo>
                    <a:pt x="367" y="445"/>
                  </a:lnTo>
                  <a:lnTo>
                    <a:pt x="367" y="445"/>
                  </a:lnTo>
                  <a:lnTo>
                    <a:pt x="370" y="445"/>
                  </a:lnTo>
                  <a:lnTo>
                    <a:pt x="370" y="447"/>
                  </a:lnTo>
                  <a:lnTo>
                    <a:pt x="374" y="447"/>
                  </a:lnTo>
                  <a:lnTo>
                    <a:pt x="374" y="449"/>
                  </a:lnTo>
                  <a:lnTo>
                    <a:pt x="375" y="449"/>
                  </a:lnTo>
                  <a:lnTo>
                    <a:pt x="375" y="449"/>
                  </a:lnTo>
                  <a:lnTo>
                    <a:pt x="380" y="449"/>
                  </a:lnTo>
                  <a:lnTo>
                    <a:pt x="382" y="451"/>
                  </a:lnTo>
                  <a:lnTo>
                    <a:pt x="386" y="451"/>
                  </a:lnTo>
                  <a:lnTo>
                    <a:pt x="386" y="452"/>
                  </a:lnTo>
                  <a:lnTo>
                    <a:pt x="387" y="452"/>
                  </a:lnTo>
                  <a:lnTo>
                    <a:pt x="387" y="454"/>
                  </a:lnTo>
                  <a:lnTo>
                    <a:pt x="394" y="454"/>
                  </a:lnTo>
                  <a:lnTo>
                    <a:pt x="398" y="454"/>
                  </a:lnTo>
                  <a:lnTo>
                    <a:pt x="403" y="454"/>
                  </a:lnTo>
                  <a:lnTo>
                    <a:pt x="405" y="454"/>
                  </a:lnTo>
                  <a:lnTo>
                    <a:pt x="408" y="451"/>
                  </a:lnTo>
                  <a:lnTo>
                    <a:pt x="408" y="451"/>
                  </a:lnTo>
                  <a:lnTo>
                    <a:pt x="408" y="454"/>
                  </a:lnTo>
                  <a:lnTo>
                    <a:pt x="408" y="454"/>
                  </a:lnTo>
                  <a:lnTo>
                    <a:pt x="408" y="456"/>
                  </a:lnTo>
                  <a:lnTo>
                    <a:pt x="408" y="458"/>
                  </a:lnTo>
                  <a:lnTo>
                    <a:pt x="408" y="458"/>
                  </a:lnTo>
                  <a:lnTo>
                    <a:pt x="408" y="459"/>
                  </a:lnTo>
                  <a:lnTo>
                    <a:pt x="407" y="461"/>
                  </a:lnTo>
                  <a:lnTo>
                    <a:pt x="408" y="463"/>
                  </a:lnTo>
                  <a:lnTo>
                    <a:pt x="410" y="463"/>
                  </a:lnTo>
                  <a:lnTo>
                    <a:pt x="412" y="463"/>
                  </a:lnTo>
                  <a:lnTo>
                    <a:pt x="414" y="463"/>
                  </a:lnTo>
                  <a:lnTo>
                    <a:pt x="415" y="463"/>
                  </a:lnTo>
                  <a:lnTo>
                    <a:pt x="415" y="466"/>
                  </a:lnTo>
                  <a:lnTo>
                    <a:pt x="419" y="466"/>
                  </a:lnTo>
                  <a:lnTo>
                    <a:pt x="421" y="468"/>
                  </a:lnTo>
                  <a:lnTo>
                    <a:pt x="424" y="466"/>
                  </a:lnTo>
                  <a:lnTo>
                    <a:pt x="422" y="463"/>
                  </a:lnTo>
                  <a:lnTo>
                    <a:pt x="429" y="463"/>
                  </a:lnTo>
                  <a:lnTo>
                    <a:pt x="429" y="466"/>
                  </a:lnTo>
                  <a:lnTo>
                    <a:pt x="428" y="468"/>
                  </a:lnTo>
                  <a:lnTo>
                    <a:pt x="426" y="470"/>
                  </a:lnTo>
                  <a:lnTo>
                    <a:pt x="428" y="473"/>
                  </a:lnTo>
                  <a:lnTo>
                    <a:pt x="429" y="475"/>
                  </a:lnTo>
                  <a:lnTo>
                    <a:pt x="431" y="479"/>
                  </a:lnTo>
                  <a:lnTo>
                    <a:pt x="433" y="479"/>
                  </a:lnTo>
                  <a:lnTo>
                    <a:pt x="433" y="482"/>
                  </a:lnTo>
                  <a:lnTo>
                    <a:pt x="436" y="482"/>
                  </a:lnTo>
                  <a:lnTo>
                    <a:pt x="438" y="487"/>
                  </a:lnTo>
                  <a:lnTo>
                    <a:pt x="442" y="487"/>
                  </a:lnTo>
                  <a:lnTo>
                    <a:pt x="445" y="486"/>
                  </a:lnTo>
                  <a:lnTo>
                    <a:pt x="447" y="487"/>
                  </a:lnTo>
                  <a:lnTo>
                    <a:pt x="447" y="491"/>
                  </a:lnTo>
                  <a:lnTo>
                    <a:pt x="450" y="491"/>
                  </a:lnTo>
                  <a:lnTo>
                    <a:pt x="450" y="493"/>
                  </a:lnTo>
                  <a:lnTo>
                    <a:pt x="452" y="494"/>
                  </a:lnTo>
                  <a:lnTo>
                    <a:pt x="452" y="494"/>
                  </a:lnTo>
                  <a:lnTo>
                    <a:pt x="452" y="494"/>
                  </a:lnTo>
                  <a:lnTo>
                    <a:pt x="454" y="496"/>
                  </a:lnTo>
                  <a:lnTo>
                    <a:pt x="456" y="501"/>
                  </a:lnTo>
                  <a:lnTo>
                    <a:pt x="454" y="501"/>
                  </a:lnTo>
                  <a:lnTo>
                    <a:pt x="456" y="503"/>
                  </a:lnTo>
                  <a:lnTo>
                    <a:pt x="456" y="505"/>
                  </a:lnTo>
                  <a:lnTo>
                    <a:pt x="457" y="505"/>
                  </a:lnTo>
                  <a:lnTo>
                    <a:pt x="459" y="506"/>
                  </a:lnTo>
                  <a:lnTo>
                    <a:pt x="463" y="506"/>
                  </a:lnTo>
                  <a:lnTo>
                    <a:pt x="463" y="510"/>
                  </a:lnTo>
                  <a:lnTo>
                    <a:pt x="464" y="512"/>
                  </a:lnTo>
                  <a:lnTo>
                    <a:pt x="464" y="512"/>
                  </a:lnTo>
                  <a:lnTo>
                    <a:pt x="466" y="512"/>
                  </a:lnTo>
                  <a:lnTo>
                    <a:pt x="466" y="512"/>
                  </a:lnTo>
                  <a:lnTo>
                    <a:pt x="468" y="510"/>
                  </a:lnTo>
                  <a:lnTo>
                    <a:pt x="468" y="506"/>
                  </a:lnTo>
                  <a:lnTo>
                    <a:pt x="471" y="508"/>
                  </a:lnTo>
                  <a:lnTo>
                    <a:pt x="471" y="510"/>
                  </a:lnTo>
                  <a:lnTo>
                    <a:pt x="473" y="510"/>
                  </a:lnTo>
                  <a:lnTo>
                    <a:pt x="475" y="512"/>
                  </a:lnTo>
                  <a:lnTo>
                    <a:pt x="476" y="512"/>
                  </a:lnTo>
                  <a:lnTo>
                    <a:pt x="478" y="512"/>
                  </a:lnTo>
                  <a:lnTo>
                    <a:pt x="480" y="508"/>
                  </a:lnTo>
                  <a:lnTo>
                    <a:pt x="478" y="508"/>
                  </a:lnTo>
                  <a:lnTo>
                    <a:pt x="478" y="505"/>
                  </a:lnTo>
                  <a:lnTo>
                    <a:pt x="476" y="503"/>
                  </a:lnTo>
                  <a:lnTo>
                    <a:pt x="473" y="503"/>
                  </a:lnTo>
                  <a:lnTo>
                    <a:pt x="475" y="501"/>
                  </a:lnTo>
                  <a:lnTo>
                    <a:pt x="476" y="499"/>
                  </a:lnTo>
                  <a:lnTo>
                    <a:pt x="473" y="498"/>
                  </a:lnTo>
                  <a:lnTo>
                    <a:pt x="471" y="496"/>
                  </a:lnTo>
                  <a:lnTo>
                    <a:pt x="456" y="494"/>
                  </a:lnTo>
                  <a:lnTo>
                    <a:pt x="454" y="491"/>
                  </a:lnTo>
                  <a:lnTo>
                    <a:pt x="456" y="491"/>
                  </a:lnTo>
                  <a:lnTo>
                    <a:pt x="457" y="491"/>
                  </a:lnTo>
                  <a:lnTo>
                    <a:pt x="457" y="493"/>
                  </a:lnTo>
                  <a:lnTo>
                    <a:pt x="461" y="493"/>
                  </a:lnTo>
                  <a:lnTo>
                    <a:pt x="463" y="491"/>
                  </a:lnTo>
                  <a:lnTo>
                    <a:pt x="463" y="491"/>
                  </a:lnTo>
                  <a:lnTo>
                    <a:pt x="463" y="489"/>
                  </a:lnTo>
                  <a:lnTo>
                    <a:pt x="464" y="489"/>
                  </a:lnTo>
                  <a:lnTo>
                    <a:pt x="466" y="489"/>
                  </a:lnTo>
                  <a:lnTo>
                    <a:pt x="468" y="487"/>
                  </a:lnTo>
                  <a:lnTo>
                    <a:pt x="470" y="487"/>
                  </a:lnTo>
                  <a:lnTo>
                    <a:pt x="470" y="487"/>
                  </a:lnTo>
                  <a:lnTo>
                    <a:pt x="471" y="491"/>
                  </a:lnTo>
                  <a:lnTo>
                    <a:pt x="473" y="491"/>
                  </a:lnTo>
                  <a:lnTo>
                    <a:pt x="473" y="489"/>
                  </a:lnTo>
                  <a:lnTo>
                    <a:pt x="473" y="486"/>
                  </a:lnTo>
                  <a:lnTo>
                    <a:pt x="473" y="482"/>
                  </a:lnTo>
                  <a:lnTo>
                    <a:pt x="473" y="480"/>
                  </a:lnTo>
                  <a:lnTo>
                    <a:pt x="473" y="475"/>
                  </a:lnTo>
                  <a:lnTo>
                    <a:pt x="475" y="475"/>
                  </a:lnTo>
                  <a:lnTo>
                    <a:pt x="476" y="480"/>
                  </a:lnTo>
                  <a:lnTo>
                    <a:pt x="476" y="487"/>
                  </a:lnTo>
                  <a:lnTo>
                    <a:pt x="480" y="487"/>
                  </a:lnTo>
                  <a:lnTo>
                    <a:pt x="482" y="489"/>
                  </a:lnTo>
                  <a:lnTo>
                    <a:pt x="485" y="489"/>
                  </a:lnTo>
                  <a:lnTo>
                    <a:pt x="487" y="489"/>
                  </a:lnTo>
                  <a:lnTo>
                    <a:pt x="487" y="491"/>
                  </a:lnTo>
                  <a:lnTo>
                    <a:pt x="489" y="491"/>
                  </a:lnTo>
                  <a:lnTo>
                    <a:pt x="489" y="494"/>
                  </a:lnTo>
                  <a:lnTo>
                    <a:pt x="490" y="494"/>
                  </a:lnTo>
                  <a:lnTo>
                    <a:pt x="490" y="496"/>
                  </a:lnTo>
                  <a:lnTo>
                    <a:pt x="494" y="494"/>
                  </a:lnTo>
                  <a:lnTo>
                    <a:pt x="494" y="501"/>
                  </a:lnTo>
                  <a:lnTo>
                    <a:pt x="496" y="501"/>
                  </a:lnTo>
                  <a:lnTo>
                    <a:pt x="496" y="503"/>
                  </a:lnTo>
                  <a:lnTo>
                    <a:pt x="497" y="505"/>
                  </a:lnTo>
                  <a:lnTo>
                    <a:pt x="497" y="505"/>
                  </a:lnTo>
                  <a:lnTo>
                    <a:pt x="499" y="505"/>
                  </a:lnTo>
                  <a:lnTo>
                    <a:pt x="497" y="506"/>
                  </a:lnTo>
                  <a:lnTo>
                    <a:pt x="497" y="508"/>
                  </a:lnTo>
                  <a:lnTo>
                    <a:pt x="497" y="512"/>
                  </a:lnTo>
                  <a:lnTo>
                    <a:pt x="499" y="512"/>
                  </a:lnTo>
                  <a:lnTo>
                    <a:pt x="499" y="517"/>
                  </a:lnTo>
                  <a:lnTo>
                    <a:pt x="501" y="519"/>
                  </a:lnTo>
                  <a:lnTo>
                    <a:pt x="501" y="519"/>
                  </a:lnTo>
                  <a:lnTo>
                    <a:pt x="503" y="520"/>
                  </a:lnTo>
                  <a:lnTo>
                    <a:pt x="506" y="520"/>
                  </a:lnTo>
                  <a:lnTo>
                    <a:pt x="506" y="524"/>
                  </a:lnTo>
                  <a:lnTo>
                    <a:pt x="506" y="524"/>
                  </a:lnTo>
                  <a:lnTo>
                    <a:pt x="506" y="526"/>
                  </a:lnTo>
                  <a:lnTo>
                    <a:pt x="506" y="527"/>
                  </a:lnTo>
                  <a:lnTo>
                    <a:pt x="508" y="529"/>
                  </a:lnTo>
                  <a:lnTo>
                    <a:pt x="511" y="529"/>
                  </a:lnTo>
                  <a:lnTo>
                    <a:pt x="511" y="533"/>
                  </a:lnTo>
                  <a:lnTo>
                    <a:pt x="520" y="538"/>
                  </a:lnTo>
                  <a:lnTo>
                    <a:pt x="520" y="547"/>
                  </a:lnTo>
                  <a:lnTo>
                    <a:pt x="518" y="547"/>
                  </a:lnTo>
                  <a:lnTo>
                    <a:pt x="518" y="554"/>
                  </a:lnTo>
                  <a:lnTo>
                    <a:pt x="524" y="552"/>
                  </a:lnTo>
                  <a:lnTo>
                    <a:pt x="524" y="547"/>
                  </a:lnTo>
                  <a:lnTo>
                    <a:pt x="525" y="547"/>
                  </a:lnTo>
                  <a:lnTo>
                    <a:pt x="525" y="547"/>
                  </a:lnTo>
                  <a:lnTo>
                    <a:pt x="527" y="545"/>
                  </a:lnTo>
                  <a:lnTo>
                    <a:pt x="529" y="545"/>
                  </a:lnTo>
                  <a:lnTo>
                    <a:pt x="529" y="547"/>
                  </a:lnTo>
                  <a:lnTo>
                    <a:pt x="531" y="547"/>
                  </a:lnTo>
                  <a:lnTo>
                    <a:pt x="531" y="547"/>
                  </a:lnTo>
                  <a:lnTo>
                    <a:pt x="527" y="547"/>
                  </a:lnTo>
                  <a:lnTo>
                    <a:pt x="527" y="552"/>
                  </a:lnTo>
                  <a:lnTo>
                    <a:pt x="525" y="552"/>
                  </a:lnTo>
                  <a:lnTo>
                    <a:pt x="525" y="554"/>
                  </a:lnTo>
                  <a:lnTo>
                    <a:pt x="527" y="555"/>
                  </a:lnTo>
                  <a:lnTo>
                    <a:pt x="527" y="559"/>
                  </a:lnTo>
                  <a:lnTo>
                    <a:pt x="529" y="562"/>
                  </a:lnTo>
                  <a:lnTo>
                    <a:pt x="531" y="561"/>
                  </a:lnTo>
                  <a:lnTo>
                    <a:pt x="532" y="561"/>
                  </a:lnTo>
                  <a:lnTo>
                    <a:pt x="532" y="561"/>
                  </a:lnTo>
                  <a:lnTo>
                    <a:pt x="534" y="562"/>
                  </a:lnTo>
                  <a:lnTo>
                    <a:pt x="534" y="561"/>
                  </a:lnTo>
                  <a:lnTo>
                    <a:pt x="536" y="561"/>
                  </a:lnTo>
                  <a:lnTo>
                    <a:pt x="534" y="554"/>
                  </a:lnTo>
                  <a:lnTo>
                    <a:pt x="532" y="554"/>
                  </a:lnTo>
                  <a:lnTo>
                    <a:pt x="532" y="552"/>
                  </a:lnTo>
                  <a:lnTo>
                    <a:pt x="536" y="554"/>
                  </a:lnTo>
                  <a:lnTo>
                    <a:pt x="536" y="557"/>
                  </a:lnTo>
                  <a:lnTo>
                    <a:pt x="538" y="559"/>
                  </a:lnTo>
                  <a:lnTo>
                    <a:pt x="538" y="559"/>
                  </a:lnTo>
                  <a:lnTo>
                    <a:pt x="538" y="566"/>
                  </a:lnTo>
                  <a:lnTo>
                    <a:pt x="532" y="566"/>
                  </a:lnTo>
                  <a:lnTo>
                    <a:pt x="532" y="568"/>
                  </a:lnTo>
                  <a:lnTo>
                    <a:pt x="538" y="569"/>
                  </a:lnTo>
                  <a:lnTo>
                    <a:pt x="536" y="571"/>
                  </a:lnTo>
                  <a:lnTo>
                    <a:pt x="536" y="571"/>
                  </a:lnTo>
                  <a:lnTo>
                    <a:pt x="536" y="571"/>
                  </a:lnTo>
                  <a:lnTo>
                    <a:pt x="536" y="573"/>
                  </a:lnTo>
                  <a:lnTo>
                    <a:pt x="536" y="573"/>
                  </a:lnTo>
                  <a:lnTo>
                    <a:pt x="536" y="575"/>
                  </a:lnTo>
                  <a:lnTo>
                    <a:pt x="536" y="575"/>
                  </a:lnTo>
                  <a:lnTo>
                    <a:pt x="541" y="576"/>
                  </a:lnTo>
                  <a:lnTo>
                    <a:pt x="543" y="575"/>
                  </a:lnTo>
                  <a:lnTo>
                    <a:pt x="543" y="573"/>
                  </a:lnTo>
                  <a:lnTo>
                    <a:pt x="543" y="571"/>
                  </a:lnTo>
                  <a:lnTo>
                    <a:pt x="546" y="571"/>
                  </a:lnTo>
                  <a:lnTo>
                    <a:pt x="548" y="569"/>
                  </a:lnTo>
                  <a:lnTo>
                    <a:pt x="548" y="566"/>
                  </a:lnTo>
                  <a:lnTo>
                    <a:pt x="552" y="568"/>
                  </a:lnTo>
                  <a:lnTo>
                    <a:pt x="553" y="571"/>
                  </a:lnTo>
                  <a:lnTo>
                    <a:pt x="552" y="571"/>
                  </a:lnTo>
                  <a:lnTo>
                    <a:pt x="550" y="571"/>
                  </a:lnTo>
                  <a:lnTo>
                    <a:pt x="548" y="571"/>
                  </a:lnTo>
                  <a:lnTo>
                    <a:pt x="548" y="573"/>
                  </a:lnTo>
                  <a:lnTo>
                    <a:pt x="545" y="576"/>
                  </a:lnTo>
                  <a:lnTo>
                    <a:pt x="545" y="580"/>
                  </a:lnTo>
                  <a:lnTo>
                    <a:pt x="541" y="580"/>
                  </a:lnTo>
                  <a:lnTo>
                    <a:pt x="539" y="587"/>
                  </a:lnTo>
                  <a:lnTo>
                    <a:pt x="541" y="587"/>
                  </a:lnTo>
                  <a:lnTo>
                    <a:pt x="543" y="587"/>
                  </a:lnTo>
                  <a:lnTo>
                    <a:pt x="545" y="589"/>
                  </a:lnTo>
                  <a:lnTo>
                    <a:pt x="545" y="589"/>
                  </a:lnTo>
                  <a:lnTo>
                    <a:pt x="545" y="596"/>
                  </a:lnTo>
                  <a:lnTo>
                    <a:pt x="548" y="596"/>
                  </a:lnTo>
                  <a:lnTo>
                    <a:pt x="548" y="599"/>
                  </a:lnTo>
                  <a:lnTo>
                    <a:pt x="545" y="599"/>
                  </a:lnTo>
                  <a:lnTo>
                    <a:pt x="548" y="608"/>
                  </a:lnTo>
                  <a:lnTo>
                    <a:pt x="550" y="609"/>
                  </a:lnTo>
                  <a:lnTo>
                    <a:pt x="552" y="609"/>
                  </a:lnTo>
                  <a:lnTo>
                    <a:pt x="553" y="611"/>
                  </a:lnTo>
                  <a:lnTo>
                    <a:pt x="553" y="613"/>
                  </a:lnTo>
                  <a:lnTo>
                    <a:pt x="557" y="611"/>
                  </a:lnTo>
                  <a:lnTo>
                    <a:pt x="555" y="609"/>
                  </a:lnTo>
                  <a:lnTo>
                    <a:pt x="553" y="608"/>
                  </a:lnTo>
                  <a:lnTo>
                    <a:pt x="553" y="606"/>
                  </a:lnTo>
                  <a:lnTo>
                    <a:pt x="557" y="608"/>
                  </a:lnTo>
                  <a:lnTo>
                    <a:pt x="559" y="604"/>
                  </a:lnTo>
                  <a:lnTo>
                    <a:pt x="562" y="604"/>
                  </a:lnTo>
                  <a:lnTo>
                    <a:pt x="562" y="604"/>
                  </a:lnTo>
                  <a:lnTo>
                    <a:pt x="562" y="604"/>
                  </a:lnTo>
                  <a:lnTo>
                    <a:pt x="564" y="608"/>
                  </a:lnTo>
                  <a:lnTo>
                    <a:pt x="560" y="608"/>
                  </a:lnTo>
                  <a:lnTo>
                    <a:pt x="560" y="613"/>
                  </a:lnTo>
                  <a:lnTo>
                    <a:pt x="562" y="615"/>
                  </a:lnTo>
                  <a:lnTo>
                    <a:pt x="566" y="616"/>
                  </a:lnTo>
                  <a:lnTo>
                    <a:pt x="566" y="616"/>
                  </a:lnTo>
                  <a:lnTo>
                    <a:pt x="564" y="616"/>
                  </a:lnTo>
                  <a:lnTo>
                    <a:pt x="562" y="616"/>
                  </a:lnTo>
                  <a:lnTo>
                    <a:pt x="562" y="615"/>
                  </a:lnTo>
                  <a:lnTo>
                    <a:pt x="560" y="615"/>
                  </a:lnTo>
                  <a:lnTo>
                    <a:pt x="559" y="615"/>
                  </a:lnTo>
                  <a:lnTo>
                    <a:pt x="557" y="616"/>
                  </a:lnTo>
                  <a:lnTo>
                    <a:pt x="559" y="618"/>
                  </a:lnTo>
                  <a:lnTo>
                    <a:pt x="559" y="622"/>
                  </a:lnTo>
                  <a:lnTo>
                    <a:pt x="560" y="623"/>
                  </a:lnTo>
                  <a:lnTo>
                    <a:pt x="562" y="625"/>
                  </a:lnTo>
                  <a:lnTo>
                    <a:pt x="567" y="625"/>
                  </a:lnTo>
                  <a:lnTo>
                    <a:pt x="567" y="623"/>
                  </a:lnTo>
                  <a:lnTo>
                    <a:pt x="569" y="623"/>
                  </a:lnTo>
                  <a:lnTo>
                    <a:pt x="567" y="622"/>
                  </a:lnTo>
                  <a:lnTo>
                    <a:pt x="569" y="622"/>
                  </a:lnTo>
                  <a:lnTo>
                    <a:pt x="569" y="623"/>
                  </a:lnTo>
                  <a:lnTo>
                    <a:pt x="569" y="625"/>
                  </a:lnTo>
                  <a:lnTo>
                    <a:pt x="569" y="625"/>
                  </a:lnTo>
                  <a:lnTo>
                    <a:pt x="571" y="627"/>
                  </a:lnTo>
                  <a:lnTo>
                    <a:pt x="571" y="632"/>
                  </a:lnTo>
                  <a:lnTo>
                    <a:pt x="574" y="632"/>
                  </a:lnTo>
                  <a:lnTo>
                    <a:pt x="576" y="632"/>
                  </a:lnTo>
                  <a:lnTo>
                    <a:pt x="578" y="634"/>
                  </a:lnTo>
                  <a:lnTo>
                    <a:pt x="578" y="634"/>
                  </a:lnTo>
                  <a:lnTo>
                    <a:pt x="578" y="636"/>
                  </a:lnTo>
                  <a:lnTo>
                    <a:pt x="576" y="637"/>
                  </a:lnTo>
                  <a:lnTo>
                    <a:pt x="576" y="637"/>
                  </a:lnTo>
                  <a:lnTo>
                    <a:pt x="579" y="637"/>
                  </a:lnTo>
                  <a:lnTo>
                    <a:pt x="579" y="641"/>
                  </a:lnTo>
                  <a:lnTo>
                    <a:pt x="578" y="641"/>
                  </a:lnTo>
                  <a:lnTo>
                    <a:pt x="578" y="646"/>
                  </a:lnTo>
                  <a:lnTo>
                    <a:pt x="579" y="646"/>
                  </a:lnTo>
                  <a:lnTo>
                    <a:pt x="581" y="648"/>
                  </a:lnTo>
                  <a:lnTo>
                    <a:pt x="583" y="648"/>
                  </a:lnTo>
                  <a:lnTo>
                    <a:pt x="583" y="650"/>
                  </a:lnTo>
                  <a:lnTo>
                    <a:pt x="578" y="650"/>
                  </a:lnTo>
                  <a:lnTo>
                    <a:pt x="579" y="650"/>
                  </a:lnTo>
                  <a:lnTo>
                    <a:pt x="579" y="651"/>
                  </a:lnTo>
                  <a:lnTo>
                    <a:pt x="579" y="651"/>
                  </a:lnTo>
                  <a:lnTo>
                    <a:pt x="578" y="651"/>
                  </a:lnTo>
                  <a:lnTo>
                    <a:pt x="576" y="653"/>
                  </a:lnTo>
                  <a:lnTo>
                    <a:pt x="576" y="657"/>
                  </a:lnTo>
                  <a:lnTo>
                    <a:pt x="576" y="658"/>
                  </a:lnTo>
                  <a:lnTo>
                    <a:pt x="578" y="662"/>
                  </a:lnTo>
                  <a:lnTo>
                    <a:pt x="578" y="662"/>
                  </a:lnTo>
                  <a:lnTo>
                    <a:pt x="578" y="662"/>
                  </a:lnTo>
                  <a:lnTo>
                    <a:pt x="579" y="662"/>
                  </a:lnTo>
                  <a:lnTo>
                    <a:pt x="579" y="662"/>
                  </a:lnTo>
                  <a:lnTo>
                    <a:pt x="583" y="662"/>
                  </a:lnTo>
                  <a:lnTo>
                    <a:pt x="583" y="660"/>
                  </a:lnTo>
                  <a:lnTo>
                    <a:pt x="590" y="658"/>
                  </a:lnTo>
                  <a:lnTo>
                    <a:pt x="590" y="660"/>
                  </a:lnTo>
                  <a:lnTo>
                    <a:pt x="593" y="660"/>
                  </a:lnTo>
                  <a:lnTo>
                    <a:pt x="595" y="662"/>
                  </a:lnTo>
                  <a:lnTo>
                    <a:pt x="595" y="664"/>
                  </a:lnTo>
                  <a:lnTo>
                    <a:pt x="592" y="664"/>
                  </a:lnTo>
                  <a:lnTo>
                    <a:pt x="593" y="665"/>
                  </a:lnTo>
                  <a:lnTo>
                    <a:pt x="593" y="665"/>
                  </a:lnTo>
                  <a:lnTo>
                    <a:pt x="595" y="667"/>
                  </a:lnTo>
                  <a:lnTo>
                    <a:pt x="595" y="667"/>
                  </a:lnTo>
                  <a:lnTo>
                    <a:pt x="595" y="667"/>
                  </a:lnTo>
                  <a:lnTo>
                    <a:pt x="595" y="667"/>
                  </a:lnTo>
                  <a:lnTo>
                    <a:pt x="602" y="667"/>
                  </a:lnTo>
                  <a:lnTo>
                    <a:pt x="602" y="665"/>
                  </a:lnTo>
                  <a:lnTo>
                    <a:pt x="604" y="665"/>
                  </a:lnTo>
                  <a:lnTo>
                    <a:pt x="606" y="665"/>
                  </a:lnTo>
                  <a:lnTo>
                    <a:pt x="609" y="667"/>
                  </a:lnTo>
                  <a:lnTo>
                    <a:pt x="611" y="665"/>
                  </a:lnTo>
                  <a:lnTo>
                    <a:pt x="611" y="664"/>
                  </a:lnTo>
                  <a:lnTo>
                    <a:pt x="613" y="664"/>
                  </a:lnTo>
                  <a:lnTo>
                    <a:pt x="614" y="664"/>
                  </a:lnTo>
                  <a:lnTo>
                    <a:pt x="616" y="662"/>
                  </a:lnTo>
                  <a:lnTo>
                    <a:pt x="616" y="667"/>
                  </a:lnTo>
                  <a:lnTo>
                    <a:pt x="616" y="667"/>
                  </a:lnTo>
                  <a:lnTo>
                    <a:pt x="618" y="669"/>
                  </a:lnTo>
                  <a:lnTo>
                    <a:pt x="620" y="669"/>
                  </a:lnTo>
                  <a:lnTo>
                    <a:pt x="620" y="669"/>
                  </a:lnTo>
                  <a:lnTo>
                    <a:pt x="620" y="671"/>
                  </a:lnTo>
                  <a:lnTo>
                    <a:pt x="620" y="672"/>
                  </a:lnTo>
                  <a:lnTo>
                    <a:pt x="623" y="674"/>
                  </a:lnTo>
                  <a:lnTo>
                    <a:pt x="623" y="674"/>
                  </a:lnTo>
                  <a:lnTo>
                    <a:pt x="625" y="674"/>
                  </a:lnTo>
                  <a:lnTo>
                    <a:pt x="625" y="676"/>
                  </a:lnTo>
                  <a:lnTo>
                    <a:pt x="632" y="674"/>
                  </a:lnTo>
                  <a:lnTo>
                    <a:pt x="632" y="676"/>
                  </a:lnTo>
                  <a:lnTo>
                    <a:pt x="634" y="676"/>
                  </a:lnTo>
                  <a:lnTo>
                    <a:pt x="634" y="679"/>
                  </a:lnTo>
                  <a:lnTo>
                    <a:pt x="632" y="681"/>
                  </a:lnTo>
                  <a:lnTo>
                    <a:pt x="632" y="683"/>
                  </a:lnTo>
                  <a:lnTo>
                    <a:pt x="632" y="683"/>
                  </a:lnTo>
                  <a:lnTo>
                    <a:pt x="632" y="683"/>
                  </a:lnTo>
                  <a:lnTo>
                    <a:pt x="632" y="685"/>
                  </a:lnTo>
                  <a:lnTo>
                    <a:pt x="637" y="683"/>
                  </a:lnTo>
                  <a:lnTo>
                    <a:pt x="637" y="679"/>
                  </a:lnTo>
                  <a:lnTo>
                    <a:pt x="639" y="679"/>
                  </a:lnTo>
                  <a:lnTo>
                    <a:pt x="641" y="681"/>
                  </a:lnTo>
                  <a:lnTo>
                    <a:pt x="642" y="681"/>
                  </a:lnTo>
                  <a:lnTo>
                    <a:pt x="642" y="683"/>
                  </a:lnTo>
                  <a:lnTo>
                    <a:pt x="641" y="683"/>
                  </a:lnTo>
                  <a:lnTo>
                    <a:pt x="641" y="685"/>
                  </a:lnTo>
                  <a:lnTo>
                    <a:pt x="641" y="686"/>
                  </a:lnTo>
                  <a:lnTo>
                    <a:pt x="642" y="688"/>
                  </a:lnTo>
                  <a:lnTo>
                    <a:pt x="646" y="688"/>
                  </a:lnTo>
                  <a:lnTo>
                    <a:pt x="646" y="692"/>
                  </a:lnTo>
                  <a:lnTo>
                    <a:pt x="649" y="692"/>
                  </a:lnTo>
                  <a:lnTo>
                    <a:pt x="649" y="695"/>
                  </a:lnTo>
                  <a:lnTo>
                    <a:pt x="655" y="700"/>
                  </a:lnTo>
                  <a:lnTo>
                    <a:pt x="653" y="702"/>
                  </a:lnTo>
                  <a:lnTo>
                    <a:pt x="653" y="704"/>
                  </a:lnTo>
                  <a:lnTo>
                    <a:pt x="649" y="705"/>
                  </a:lnTo>
                  <a:lnTo>
                    <a:pt x="651" y="707"/>
                  </a:lnTo>
                  <a:lnTo>
                    <a:pt x="653" y="709"/>
                  </a:lnTo>
                  <a:lnTo>
                    <a:pt x="655" y="711"/>
                  </a:lnTo>
                  <a:lnTo>
                    <a:pt x="655" y="712"/>
                  </a:lnTo>
                  <a:lnTo>
                    <a:pt x="653" y="714"/>
                  </a:lnTo>
                  <a:lnTo>
                    <a:pt x="655" y="714"/>
                  </a:lnTo>
                  <a:lnTo>
                    <a:pt x="656" y="714"/>
                  </a:lnTo>
                  <a:lnTo>
                    <a:pt x="658" y="712"/>
                  </a:lnTo>
                  <a:lnTo>
                    <a:pt x="658" y="714"/>
                  </a:lnTo>
                  <a:lnTo>
                    <a:pt x="658" y="714"/>
                  </a:lnTo>
                  <a:lnTo>
                    <a:pt x="658" y="718"/>
                  </a:lnTo>
                  <a:lnTo>
                    <a:pt x="656" y="719"/>
                  </a:lnTo>
                  <a:lnTo>
                    <a:pt x="656" y="723"/>
                  </a:lnTo>
                  <a:lnTo>
                    <a:pt x="656" y="725"/>
                  </a:lnTo>
                  <a:lnTo>
                    <a:pt x="656" y="728"/>
                  </a:lnTo>
                  <a:lnTo>
                    <a:pt x="655" y="728"/>
                  </a:lnTo>
                  <a:lnTo>
                    <a:pt x="655" y="726"/>
                  </a:lnTo>
                  <a:lnTo>
                    <a:pt x="653" y="725"/>
                  </a:lnTo>
                  <a:lnTo>
                    <a:pt x="651" y="723"/>
                  </a:lnTo>
                  <a:lnTo>
                    <a:pt x="651" y="723"/>
                  </a:lnTo>
                  <a:lnTo>
                    <a:pt x="651" y="723"/>
                  </a:lnTo>
                  <a:lnTo>
                    <a:pt x="653" y="721"/>
                  </a:lnTo>
                  <a:lnTo>
                    <a:pt x="651" y="718"/>
                  </a:lnTo>
                  <a:lnTo>
                    <a:pt x="653" y="718"/>
                  </a:lnTo>
                  <a:lnTo>
                    <a:pt x="653" y="718"/>
                  </a:lnTo>
                  <a:lnTo>
                    <a:pt x="653" y="718"/>
                  </a:lnTo>
                  <a:lnTo>
                    <a:pt x="655" y="718"/>
                  </a:lnTo>
                  <a:lnTo>
                    <a:pt x="655" y="716"/>
                  </a:lnTo>
                  <a:lnTo>
                    <a:pt x="653" y="714"/>
                  </a:lnTo>
                  <a:lnTo>
                    <a:pt x="653" y="712"/>
                  </a:lnTo>
                  <a:lnTo>
                    <a:pt x="649" y="712"/>
                  </a:lnTo>
                  <a:lnTo>
                    <a:pt x="648" y="716"/>
                  </a:lnTo>
                  <a:lnTo>
                    <a:pt x="641" y="716"/>
                  </a:lnTo>
                  <a:lnTo>
                    <a:pt x="641" y="716"/>
                  </a:lnTo>
                  <a:lnTo>
                    <a:pt x="634" y="716"/>
                  </a:lnTo>
                  <a:lnTo>
                    <a:pt x="634" y="714"/>
                  </a:lnTo>
                  <a:lnTo>
                    <a:pt x="628" y="716"/>
                  </a:lnTo>
                  <a:lnTo>
                    <a:pt x="628" y="714"/>
                  </a:lnTo>
                  <a:lnTo>
                    <a:pt x="625" y="714"/>
                  </a:lnTo>
                  <a:lnTo>
                    <a:pt x="625" y="712"/>
                  </a:lnTo>
                  <a:lnTo>
                    <a:pt x="620" y="712"/>
                  </a:lnTo>
                  <a:lnTo>
                    <a:pt x="621" y="723"/>
                  </a:lnTo>
                  <a:lnTo>
                    <a:pt x="623" y="725"/>
                  </a:lnTo>
                  <a:lnTo>
                    <a:pt x="625" y="728"/>
                  </a:lnTo>
                  <a:lnTo>
                    <a:pt x="628" y="732"/>
                  </a:lnTo>
                  <a:lnTo>
                    <a:pt x="630" y="735"/>
                  </a:lnTo>
                  <a:lnTo>
                    <a:pt x="630" y="739"/>
                  </a:lnTo>
                  <a:lnTo>
                    <a:pt x="632" y="739"/>
                  </a:lnTo>
                  <a:lnTo>
                    <a:pt x="632" y="746"/>
                  </a:lnTo>
                  <a:lnTo>
                    <a:pt x="634" y="746"/>
                  </a:lnTo>
                  <a:lnTo>
                    <a:pt x="634" y="753"/>
                  </a:lnTo>
                  <a:lnTo>
                    <a:pt x="634" y="753"/>
                  </a:lnTo>
                  <a:lnTo>
                    <a:pt x="634" y="753"/>
                  </a:lnTo>
                  <a:lnTo>
                    <a:pt x="632" y="751"/>
                  </a:lnTo>
                  <a:lnTo>
                    <a:pt x="632" y="751"/>
                  </a:lnTo>
                  <a:lnTo>
                    <a:pt x="632" y="760"/>
                  </a:lnTo>
                  <a:lnTo>
                    <a:pt x="634" y="760"/>
                  </a:lnTo>
                  <a:lnTo>
                    <a:pt x="634" y="761"/>
                  </a:lnTo>
                  <a:lnTo>
                    <a:pt x="632" y="761"/>
                  </a:lnTo>
                  <a:lnTo>
                    <a:pt x="632" y="774"/>
                  </a:lnTo>
                  <a:lnTo>
                    <a:pt x="634" y="774"/>
                  </a:lnTo>
                  <a:lnTo>
                    <a:pt x="632" y="777"/>
                  </a:lnTo>
                  <a:lnTo>
                    <a:pt x="632" y="777"/>
                  </a:lnTo>
                  <a:lnTo>
                    <a:pt x="632" y="786"/>
                  </a:lnTo>
                  <a:lnTo>
                    <a:pt x="632" y="786"/>
                  </a:lnTo>
                  <a:lnTo>
                    <a:pt x="632" y="793"/>
                  </a:lnTo>
                  <a:lnTo>
                    <a:pt x="630" y="793"/>
                  </a:lnTo>
                  <a:lnTo>
                    <a:pt x="630" y="795"/>
                  </a:lnTo>
                  <a:lnTo>
                    <a:pt x="630" y="796"/>
                  </a:lnTo>
                  <a:lnTo>
                    <a:pt x="632" y="798"/>
                  </a:lnTo>
                  <a:lnTo>
                    <a:pt x="630" y="798"/>
                  </a:lnTo>
                  <a:lnTo>
                    <a:pt x="630" y="800"/>
                  </a:lnTo>
                  <a:lnTo>
                    <a:pt x="628" y="805"/>
                  </a:lnTo>
                  <a:lnTo>
                    <a:pt x="628" y="808"/>
                  </a:lnTo>
                  <a:lnTo>
                    <a:pt x="628" y="812"/>
                  </a:lnTo>
                  <a:lnTo>
                    <a:pt x="628" y="815"/>
                  </a:lnTo>
                  <a:lnTo>
                    <a:pt x="628" y="817"/>
                  </a:lnTo>
                  <a:lnTo>
                    <a:pt x="628" y="819"/>
                  </a:lnTo>
                  <a:lnTo>
                    <a:pt x="628" y="819"/>
                  </a:lnTo>
                  <a:lnTo>
                    <a:pt x="627" y="819"/>
                  </a:lnTo>
                  <a:lnTo>
                    <a:pt x="627" y="821"/>
                  </a:lnTo>
                  <a:lnTo>
                    <a:pt x="627" y="822"/>
                  </a:lnTo>
                  <a:lnTo>
                    <a:pt x="627" y="826"/>
                  </a:lnTo>
                  <a:lnTo>
                    <a:pt x="627" y="829"/>
                  </a:lnTo>
                  <a:lnTo>
                    <a:pt x="628" y="833"/>
                  </a:lnTo>
                  <a:lnTo>
                    <a:pt x="628" y="838"/>
                  </a:lnTo>
                  <a:lnTo>
                    <a:pt x="628" y="842"/>
                  </a:lnTo>
                  <a:lnTo>
                    <a:pt x="630" y="845"/>
                  </a:lnTo>
                  <a:lnTo>
                    <a:pt x="634" y="847"/>
                  </a:lnTo>
                  <a:lnTo>
                    <a:pt x="634" y="849"/>
                  </a:lnTo>
                  <a:lnTo>
                    <a:pt x="632" y="849"/>
                  </a:lnTo>
                  <a:lnTo>
                    <a:pt x="632" y="850"/>
                  </a:lnTo>
                  <a:lnTo>
                    <a:pt x="630" y="852"/>
                  </a:lnTo>
                  <a:lnTo>
                    <a:pt x="632" y="854"/>
                  </a:lnTo>
                  <a:lnTo>
                    <a:pt x="632" y="854"/>
                  </a:lnTo>
                  <a:lnTo>
                    <a:pt x="632" y="859"/>
                  </a:lnTo>
                  <a:lnTo>
                    <a:pt x="632" y="861"/>
                  </a:lnTo>
                  <a:lnTo>
                    <a:pt x="634" y="861"/>
                  </a:lnTo>
                  <a:lnTo>
                    <a:pt x="634" y="863"/>
                  </a:lnTo>
                  <a:lnTo>
                    <a:pt x="632" y="863"/>
                  </a:lnTo>
                  <a:lnTo>
                    <a:pt x="632" y="868"/>
                  </a:lnTo>
                  <a:lnTo>
                    <a:pt x="632" y="873"/>
                  </a:lnTo>
                  <a:lnTo>
                    <a:pt x="632" y="878"/>
                  </a:lnTo>
                  <a:lnTo>
                    <a:pt x="628" y="878"/>
                  </a:lnTo>
                  <a:lnTo>
                    <a:pt x="628" y="880"/>
                  </a:lnTo>
                  <a:lnTo>
                    <a:pt x="628" y="880"/>
                  </a:lnTo>
                  <a:lnTo>
                    <a:pt x="628" y="884"/>
                  </a:lnTo>
                  <a:lnTo>
                    <a:pt x="630" y="884"/>
                  </a:lnTo>
                  <a:lnTo>
                    <a:pt x="630" y="887"/>
                  </a:lnTo>
                  <a:lnTo>
                    <a:pt x="632" y="887"/>
                  </a:lnTo>
                  <a:lnTo>
                    <a:pt x="632" y="889"/>
                  </a:lnTo>
                  <a:lnTo>
                    <a:pt x="634" y="889"/>
                  </a:lnTo>
                  <a:lnTo>
                    <a:pt x="634" y="892"/>
                  </a:lnTo>
                  <a:lnTo>
                    <a:pt x="635" y="894"/>
                  </a:lnTo>
                  <a:lnTo>
                    <a:pt x="635" y="899"/>
                  </a:lnTo>
                  <a:lnTo>
                    <a:pt x="637" y="899"/>
                  </a:lnTo>
                  <a:lnTo>
                    <a:pt x="639" y="911"/>
                  </a:lnTo>
                  <a:lnTo>
                    <a:pt x="642" y="913"/>
                  </a:lnTo>
                  <a:lnTo>
                    <a:pt x="642" y="913"/>
                  </a:lnTo>
                  <a:lnTo>
                    <a:pt x="642" y="915"/>
                  </a:lnTo>
                  <a:lnTo>
                    <a:pt x="644" y="915"/>
                  </a:lnTo>
                  <a:lnTo>
                    <a:pt x="644" y="917"/>
                  </a:lnTo>
                  <a:lnTo>
                    <a:pt x="644" y="918"/>
                  </a:lnTo>
                  <a:lnTo>
                    <a:pt x="646" y="918"/>
                  </a:lnTo>
                  <a:lnTo>
                    <a:pt x="646" y="927"/>
                  </a:lnTo>
                  <a:lnTo>
                    <a:pt x="653" y="929"/>
                  </a:lnTo>
                  <a:lnTo>
                    <a:pt x="653" y="924"/>
                  </a:lnTo>
                  <a:lnTo>
                    <a:pt x="653" y="924"/>
                  </a:lnTo>
                  <a:lnTo>
                    <a:pt x="653" y="922"/>
                  </a:lnTo>
                  <a:lnTo>
                    <a:pt x="656" y="922"/>
                  </a:lnTo>
                  <a:lnTo>
                    <a:pt x="656" y="924"/>
                  </a:lnTo>
                  <a:lnTo>
                    <a:pt x="658" y="924"/>
                  </a:lnTo>
                  <a:lnTo>
                    <a:pt x="658" y="927"/>
                  </a:lnTo>
                  <a:lnTo>
                    <a:pt x="656" y="929"/>
                  </a:lnTo>
                  <a:lnTo>
                    <a:pt x="658" y="931"/>
                  </a:lnTo>
                  <a:lnTo>
                    <a:pt x="660" y="934"/>
                  </a:lnTo>
                  <a:lnTo>
                    <a:pt x="660" y="936"/>
                  </a:lnTo>
                  <a:lnTo>
                    <a:pt x="655" y="932"/>
                  </a:lnTo>
                  <a:lnTo>
                    <a:pt x="655" y="932"/>
                  </a:lnTo>
                  <a:lnTo>
                    <a:pt x="655" y="934"/>
                  </a:lnTo>
                  <a:lnTo>
                    <a:pt x="653" y="934"/>
                  </a:lnTo>
                  <a:lnTo>
                    <a:pt x="653" y="936"/>
                  </a:lnTo>
                  <a:lnTo>
                    <a:pt x="653" y="939"/>
                  </a:lnTo>
                  <a:lnTo>
                    <a:pt x="655" y="941"/>
                  </a:lnTo>
                  <a:lnTo>
                    <a:pt x="656" y="941"/>
                  </a:lnTo>
                  <a:lnTo>
                    <a:pt x="658" y="943"/>
                  </a:lnTo>
                  <a:lnTo>
                    <a:pt x="665" y="945"/>
                  </a:lnTo>
                  <a:lnTo>
                    <a:pt x="665" y="946"/>
                  </a:lnTo>
                  <a:lnTo>
                    <a:pt x="665" y="946"/>
                  </a:lnTo>
                  <a:lnTo>
                    <a:pt x="665" y="950"/>
                  </a:lnTo>
                  <a:lnTo>
                    <a:pt x="662" y="950"/>
                  </a:lnTo>
                  <a:lnTo>
                    <a:pt x="660" y="955"/>
                  </a:lnTo>
                  <a:lnTo>
                    <a:pt x="662" y="955"/>
                  </a:lnTo>
                  <a:lnTo>
                    <a:pt x="663" y="959"/>
                  </a:lnTo>
                  <a:lnTo>
                    <a:pt x="665" y="960"/>
                  </a:lnTo>
                  <a:lnTo>
                    <a:pt x="665" y="962"/>
                  </a:lnTo>
                  <a:lnTo>
                    <a:pt x="665" y="964"/>
                  </a:lnTo>
                  <a:lnTo>
                    <a:pt x="667" y="964"/>
                  </a:lnTo>
                  <a:lnTo>
                    <a:pt x="667" y="967"/>
                  </a:lnTo>
                  <a:lnTo>
                    <a:pt x="668" y="967"/>
                  </a:lnTo>
                  <a:lnTo>
                    <a:pt x="670" y="973"/>
                  </a:lnTo>
                  <a:lnTo>
                    <a:pt x="674" y="974"/>
                  </a:lnTo>
                  <a:lnTo>
                    <a:pt x="675" y="976"/>
                  </a:lnTo>
                  <a:lnTo>
                    <a:pt x="675" y="978"/>
                  </a:lnTo>
                  <a:lnTo>
                    <a:pt x="677" y="980"/>
                  </a:lnTo>
                  <a:lnTo>
                    <a:pt x="675" y="983"/>
                  </a:lnTo>
                  <a:lnTo>
                    <a:pt x="682" y="985"/>
                  </a:lnTo>
                  <a:lnTo>
                    <a:pt x="682" y="987"/>
                  </a:lnTo>
                  <a:lnTo>
                    <a:pt x="681" y="987"/>
                  </a:lnTo>
                  <a:lnTo>
                    <a:pt x="682" y="992"/>
                  </a:lnTo>
                  <a:lnTo>
                    <a:pt x="681" y="992"/>
                  </a:lnTo>
                  <a:lnTo>
                    <a:pt x="681" y="997"/>
                  </a:lnTo>
                  <a:lnTo>
                    <a:pt x="682" y="997"/>
                  </a:lnTo>
                  <a:lnTo>
                    <a:pt x="684" y="997"/>
                  </a:lnTo>
                  <a:lnTo>
                    <a:pt x="686" y="997"/>
                  </a:lnTo>
                  <a:lnTo>
                    <a:pt x="688" y="997"/>
                  </a:lnTo>
                  <a:lnTo>
                    <a:pt x="688" y="997"/>
                  </a:lnTo>
                  <a:lnTo>
                    <a:pt x="691" y="997"/>
                  </a:lnTo>
                  <a:lnTo>
                    <a:pt x="691" y="999"/>
                  </a:lnTo>
                  <a:lnTo>
                    <a:pt x="695" y="999"/>
                  </a:lnTo>
                  <a:lnTo>
                    <a:pt x="695" y="1001"/>
                  </a:lnTo>
                  <a:lnTo>
                    <a:pt x="707" y="1002"/>
                  </a:lnTo>
                  <a:lnTo>
                    <a:pt x="707" y="1009"/>
                  </a:lnTo>
                  <a:lnTo>
                    <a:pt x="709" y="1009"/>
                  </a:lnTo>
                  <a:lnTo>
                    <a:pt x="709" y="1009"/>
                  </a:lnTo>
                  <a:lnTo>
                    <a:pt x="710" y="1009"/>
                  </a:lnTo>
                  <a:lnTo>
                    <a:pt x="710" y="1009"/>
                  </a:lnTo>
                  <a:lnTo>
                    <a:pt x="712" y="1007"/>
                  </a:lnTo>
                  <a:lnTo>
                    <a:pt x="714" y="1009"/>
                  </a:lnTo>
                  <a:lnTo>
                    <a:pt x="716" y="1009"/>
                  </a:lnTo>
                  <a:lnTo>
                    <a:pt x="716" y="1011"/>
                  </a:lnTo>
                  <a:lnTo>
                    <a:pt x="717" y="1013"/>
                  </a:lnTo>
                  <a:lnTo>
                    <a:pt x="721" y="1016"/>
                  </a:lnTo>
                  <a:lnTo>
                    <a:pt x="721" y="1018"/>
                  </a:lnTo>
                  <a:lnTo>
                    <a:pt x="724" y="1018"/>
                  </a:lnTo>
                  <a:lnTo>
                    <a:pt x="726" y="1021"/>
                  </a:lnTo>
                  <a:lnTo>
                    <a:pt x="728" y="1021"/>
                  </a:lnTo>
                  <a:lnTo>
                    <a:pt x="728" y="1028"/>
                  </a:lnTo>
                  <a:lnTo>
                    <a:pt x="728" y="1028"/>
                  </a:lnTo>
                  <a:lnTo>
                    <a:pt x="728" y="1030"/>
                  </a:lnTo>
                  <a:lnTo>
                    <a:pt x="730" y="1030"/>
                  </a:lnTo>
                  <a:lnTo>
                    <a:pt x="730" y="1032"/>
                  </a:lnTo>
                  <a:lnTo>
                    <a:pt x="730" y="1034"/>
                  </a:lnTo>
                  <a:lnTo>
                    <a:pt x="728" y="1034"/>
                  </a:lnTo>
                  <a:lnTo>
                    <a:pt x="730" y="1037"/>
                  </a:lnTo>
                  <a:lnTo>
                    <a:pt x="730" y="1037"/>
                  </a:lnTo>
                  <a:lnTo>
                    <a:pt x="730" y="1041"/>
                  </a:lnTo>
                  <a:lnTo>
                    <a:pt x="731" y="1041"/>
                  </a:lnTo>
                  <a:lnTo>
                    <a:pt x="731" y="1042"/>
                  </a:lnTo>
                  <a:lnTo>
                    <a:pt x="737" y="1046"/>
                  </a:lnTo>
                  <a:lnTo>
                    <a:pt x="737" y="1051"/>
                  </a:lnTo>
                  <a:lnTo>
                    <a:pt x="740" y="1055"/>
                  </a:lnTo>
                  <a:lnTo>
                    <a:pt x="742" y="1056"/>
                  </a:lnTo>
                  <a:lnTo>
                    <a:pt x="740" y="1058"/>
                  </a:lnTo>
                  <a:lnTo>
                    <a:pt x="740" y="1060"/>
                  </a:lnTo>
                  <a:lnTo>
                    <a:pt x="740" y="1063"/>
                  </a:lnTo>
                  <a:lnTo>
                    <a:pt x="742" y="1063"/>
                  </a:lnTo>
                  <a:lnTo>
                    <a:pt x="744" y="1070"/>
                  </a:lnTo>
                  <a:lnTo>
                    <a:pt x="745" y="1070"/>
                  </a:lnTo>
                  <a:lnTo>
                    <a:pt x="747" y="1070"/>
                  </a:lnTo>
                  <a:lnTo>
                    <a:pt x="747" y="1070"/>
                  </a:lnTo>
                  <a:lnTo>
                    <a:pt x="747" y="1072"/>
                  </a:lnTo>
                  <a:lnTo>
                    <a:pt x="747" y="1072"/>
                  </a:lnTo>
                  <a:lnTo>
                    <a:pt x="749" y="1072"/>
                  </a:lnTo>
                  <a:lnTo>
                    <a:pt x="749" y="1076"/>
                  </a:lnTo>
                  <a:lnTo>
                    <a:pt x="752" y="1077"/>
                  </a:lnTo>
                  <a:lnTo>
                    <a:pt x="752" y="1079"/>
                  </a:lnTo>
                  <a:lnTo>
                    <a:pt x="761" y="1081"/>
                  </a:lnTo>
                  <a:lnTo>
                    <a:pt x="761" y="1084"/>
                  </a:lnTo>
                  <a:lnTo>
                    <a:pt x="763" y="1084"/>
                  </a:lnTo>
                  <a:lnTo>
                    <a:pt x="770" y="1093"/>
                  </a:lnTo>
                  <a:lnTo>
                    <a:pt x="768" y="1100"/>
                  </a:lnTo>
                  <a:lnTo>
                    <a:pt x="770" y="1102"/>
                  </a:lnTo>
                  <a:lnTo>
                    <a:pt x="771" y="1109"/>
                  </a:lnTo>
                  <a:lnTo>
                    <a:pt x="770" y="1109"/>
                  </a:lnTo>
                  <a:lnTo>
                    <a:pt x="771" y="1116"/>
                  </a:lnTo>
                  <a:lnTo>
                    <a:pt x="770" y="1116"/>
                  </a:lnTo>
                  <a:lnTo>
                    <a:pt x="770" y="1119"/>
                  </a:lnTo>
                  <a:lnTo>
                    <a:pt x="770" y="1119"/>
                  </a:lnTo>
                  <a:lnTo>
                    <a:pt x="770" y="1121"/>
                  </a:lnTo>
                  <a:lnTo>
                    <a:pt x="768" y="1121"/>
                  </a:lnTo>
                  <a:lnTo>
                    <a:pt x="764" y="1121"/>
                  </a:lnTo>
                  <a:lnTo>
                    <a:pt x="761" y="1121"/>
                  </a:lnTo>
                  <a:lnTo>
                    <a:pt x="758" y="1121"/>
                  </a:lnTo>
                  <a:lnTo>
                    <a:pt x="759" y="1124"/>
                  </a:lnTo>
                  <a:lnTo>
                    <a:pt x="761" y="1124"/>
                  </a:lnTo>
                  <a:lnTo>
                    <a:pt x="763" y="1126"/>
                  </a:lnTo>
                  <a:lnTo>
                    <a:pt x="764" y="1126"/>
                  </a:lnTo>
                  <a:lnTo>
                    <a:pt x="771" y="1135"/>
                  </a:lnTo>
                  <a:lnTo>
                    <a:pt x="775" y="1135"/>
                  </a:lnTo>
                  <a:lnTo>
                    <a:pt x="775" y="1138"/>
                  </a:lnTo>
                  <a:lnTo>
                    <a:pt x="775" y="1140"/>
                  </a:lnTo>
                  <a:lnTo>
                    <a:pt x="782" y="1140"/>
                  </a:lnTo>
                  <a:lnTo>
                    <a:pt x="782" y="1142"/>
                  </a:lnTo>
                  <a:lnTo>
                    <a:pt x="787" y="1144"/>
                  </a:lnTo>
                  <a:lnTo>
                    <a:pt x="789" y="1147"/>
                  </a:lnTo>
                  <a:lnTo>
                    <a:pt x="791" y="1147"/>
                  </a:lnTo>
                  <a:lnTo>
                    <a:pt x="794" y="1149"/>
                  </a:lnTo>
                  <a:lnTo>
                    <a:pt x="794" y="1151"/>
                  </a:lnTo>
                  <a:lnTo>
                    <a:pt x="798" y="1154"/>
                  </a:lnTo>
                  <a:lnTo>
                    <a:pt x="798" y="1156"/>
                  </a:lnTo>
                  <a:lnTo>
                    <a:pt x="798" y="1158"/>
                  </a:lnTo>
                  <a:lnTo>
                    <a:pt x="798" y="1159"/>
                  </a:lnTo>
                  <a:lnTo>
                    <a:pt x="798" y="1161"/>
                  </a:lnTo>
                  <a:lnTo>
                    <a:pt x="799" y="1161"/>
                  </a:lnTo>
                  <a:lnTo>
                    <a:pt x="799" y="1166"/>
                  </a:lnTo>
                  <a:lnTo>
                    <a:pt x="799" y="1166"/>
                  </a:lnTo>
                  <a:lnTo>
                    <a:pt x="799" y="1179"/>
                  </a:lnTo>
                  <a:lnTo>
                    <a:pt x="801" y="1179"/>
                  </a:lnTo>
                  <a:lnTo>
                    <a:pt x="803" y="1180"/>
                  </a:lnTo>
                  <a:lnTo>
                    <a:pt x="803" y="1182"/>
                  </a:lnTo>
                  <a:lnTo>
                    <a:pt x="806" y="1182"/>
                  </a:lnTo>
                  <a:lnTo>
                    <a:pt x="808" y="1187"/>
                  </a:lnTo>
                  <a:lnTo>
                    <a:pt x="810" y="1187"/>
                  </a:lnTo>
                  <a:lnTo>
                    <a:pt x="812" y="1189"/>
                  </a:lnTo>
                  <a:lnTo>
                    <a:pt x="813" y="1191"/>
                  </a:lnTo>
                  <a:lnTo>
                    <a:pt x="815" y="1193"/>
                  </a:lnTo>
                  <a:lnTo>
                    <a:pt x="817" y="1196"/>
                  </a:lnTo>
                  <a:lnTo>
                    <a:pt x="819" y="1198"/>
                  </a:lnTo>
                  <a:lnTo>
                    <a:pt x="820" y="1200"/>
                  </a:lnTo>
                  <a:lnTo>
                    <a:pt x="820" y="1200"/>
                  </a:lnTo>
                  <a:lnTo>
                    <a:pt x="824" y="1201"/>
                  </a:lnTo>
                  <a:lnTo>
                    <a:pt x="826" y="1208"/>
                  </a:lnTo>
                  <a:lnTo>
                    <a:pt x="826" y="1208"/>
                  </a:lnTo>
                  <a:lnTo>
                    <a:pt x="826" y="1213"/>
                  </a:lnTo>
                  <a:lnTo>
                    <a:pt x="827" y="1213"/>
                  </a:lnTo>
                  <a:lnTo>
                    <a:pt x="827" y="1213"/>
                  </a:lnTo>
                  <a:lnTo>
                    <a:pt x="831" y="1213"/>
                  </a:lnTo>
                  <a:lnTo>
                    <a:pt x="831" y="1210"/>
                  </a:lnTo>
                  <a:lnTo>
                    <a:pt x="834" y="1210"/>
                  </a:lnTo>
                  <a:lnTo>
                    <a:pt x="834" y="1206"/>
                  </a:lnTo>
                  <a:lnTo>
                    <a:pt x="834" y="1205"/>
                  </a:lnTo>
                  <a:lnTo>
                    <a:pt x="834" y="1203"/>
                  </a:lnTo>
                  <a:lnTo>
                    <a:pt x="834" y="1201"/>
                  </a:lnTo>
                  <a:lnTo>
                    <a:pt x="833" y="1200"/>
                  </a:lnTo>
                  <a:lnTo>
                    <a:pt x="831" y="1200"/>
                  </a:lnTo>
                  <a:lnTo>
                    <a:pt x="831" y="1198"/>
                  </a:lnTo>
                  <a:lnTo>
                    <a:pt x="827" y="1196"/>
                  </a:lnTo>
                  <a:lnTo>
                    <a:pt x="827" y="1196"/>
                  </a:lnTo>
                  <a:lnTo>
                    <a:pt x="827" y="1194"/>
                  </a:lnTo>
                  <a:lnTo>
                    <a:pt x="827" y="1193"/>
                  </a:lnTo>
                  <a:lnTo>
                    <a:pt x="826" y="1191"/>
                  </a:lnTo>
                  <a:lnTo>
                    <a:pt x="824" y="1189"/>
                  </a:lnTo>
                  <a:lnTo>
                    <a:pt x="822" y="1189"/>
                  </a:lnTo>
                  <a:lnTo>
                    <a:pt x="819" y="1187"/>
                  </a:lnTo>
                  <a:lnTo>
                    <a:pt x="817" y="1184"/>
                  </a:lnTo>
                  <a:lnTo>
                    <a:pt x="819" y="1184"/>
                  </a:lnTo>
                  <a:lnTo>
                    <a:pt x="820" y="1179"/>
                  </a:lnTo>
                  <a:lnTo>
                    <a:pt x="815" y="1175"/>
                  </a:lnTo>
                  <a:lnTo>
                    <a:pt x="817" y="1168"/>
                  </a:lnTo>
                  <a:lnTo>
                    <a:pt x="815" y="1166"/>
                  </a:lnTo>
                  <a:lnTo>
                    <a:pt x="815" y="1165"/>
                  </a:lnTo>
                  <a:lnTo>
                    <a:pt x="813" y="1165"/>
                  </a:lnTo>
                  <a:lnTo>
                    <a:pt x="813" y="1161"/>
                  </a:lnTo>
                  <a:lnTo>
                    <a:pt x="810" y="1159"/>
                  </a:lnTo>
                  <a:lnTo>
                    <a:pt x="810" y="1154"/>
                  </a:lnTo>
                  <a:lnTo>
                    <a:pt x="808" y="1154"/>
                  </a:lnTo>
                  <a:lnTo>
                    <a:pt x="808" y="1151"/>
                  </a:lnTo>
                  <a:lnTo>
                    <a:pt x="808" y="1151"/>
                  </a:lnTo>
                  <a:lnTo>
                    <a:pt x="808" y="1147"/>
                  </a:lnTo>
                  <a:lnTo>
                    <a:pt x="806" y="1147"/>
                  </a:lnTo>
                  <a:lnTo>
                    <a:pt x="805" y="1142"/>
                  </a:lnTo>
                  <a:lnTo>
                    <a:pt x="805" y="1142"/>
                  </a:lnTo>
                  <a:lnTo>
                    <a:pt x="803" y="1140"/>
                  </a:lnTo>
                  <a:lnTo>
                    <a:pt x="799" y="1140"/>
                  </a:lnTo>
                  <a:lnTo>
                    <a:pt x="799" y="1133"/>
                  </a:lnTo>
                  <a:lnTo>
                    <a:pt x="799" y="1133"/>
                  </a:lnTo>
                  <a:lnTo>
                    <a:pt x="799" y="1130"/>
                  </a:lnTo>
                  <a:lnTo>
                    <a:pt x="798" y="1130"/>
                  </a:lnTo>
                  <a:lnTo>
                    <a:pt x="796" y="1128"/>
                  </a:lnTo>
                  <a:lnTo>
                    <a:pt x="796" y="1124"/>
                  </a:lnTo>
                  <a:lnTo>
                    <a:pt x="794" y="1123"/>
                  </a:lnTo>
                  <a:lnTo>
                    <a:pt x="794" y="1123"/>
                  </a:lnTo>
                  <a:lnTo>
                    <a:pt x="792" y="1123"/>
                  </a:lnTo>
                  <a:lnTo>
                    <a:pt x="791" y="1121"/>
                  </a:lnTo>
                  <a:lnTo>
                    <a:pt x="791" y="1119"/>
                  </a:lnTo>
                  <a:lnTo>
                    <a:pt x="789" y="1116"/>
                  </a:lnTo>
                  <a:lnTo>
                    <a:pt x="789" y="1110"/>
                  </a:lnTo>
                  <a:lnTo>
                    <a:pt x="789" y="1107"/>
                  </a:lnTo>
                  <a:lnTo>
                    <a:pt x="787" y="1107"/>
                  </a:lnTo>
                  <a:lnTo>
                    <a:pt x="785" y="1105"/>
                  </a:lnTo>
                  <a:lnTo>
                    <a:pt x="785" y="1105"/>
                  </a:lnTo>
                  <a:lnTo>
                    <a:pt x="785" y="1103"/>
                  </a:lnTo>
                  <a:lnTo>
                    <a:pt x="785" y="1102"/>
                  </a:lnTo>
                  <a:lnTo>
                    <a:pt x="784" y="1102"/>
                  </a:lnTo>
                  <a:lnTo>
                    <a:pt x="782" y="1102"/>
                  </a:lnTo>
                  <a:lnTo>
                    <a:pt x="782" y="1102"/>
                  </a:lnTo>
                  <a:lnTo>
                    <a:pt x="782" y="1100"/>
                  </a:lnTo>
                  <a:lnTo>
                    <a:pt x="780" y="1100"/>
                  </a:lnTo>
                  <a:lnTo>
                    <a:pt x="780" y="1098"/>
                  </a:lnTo>
                  <a:lnTo>
                    <a:pt x="780" y="1097"/>
                  </a:lnTo>
                  <a:lnTo>
                    <a:pt x="782" y="1095"/>
                  </a:lnTo>
                  <a:lnTo>
                    <a:pt x="782" y="1093"/>
                  </a:lnTo>
                  <a:lnTo>
                    <a:pt x="778" y="1091"/>
                  </a:lnTo>
                  <a:lnTo>
                    <a:pt x="777" y="1084"/>
                  </a:lnTo>
                  <a:lnTo>
                    <a:pt x="771" y="1084"/>
                  </a:lnTo>
                  <a:lnTo>
                    <a:pt x="771" y="1083"/>
                  </a:lnTo>
                  <a:lnTo>
                    <a:pt x="771" y="1081"/>
                  </a:lnTo>
                  <a:lnTo>
                    <a:pt x="770" y="1079"/>
                  </a:lnTo>
                  <a:lnTo>
                    <a:pt x="770" y="1079"/>
                  </a:lnTo>
                  <a:lnTo>
                    <a:pt x="770" y="1077"/>
                  </a:lnTo>
                  <a:lnTo>
                    <a:pt x="768" y="1077"/>
                  </a:lnTo>
                  <a:lnTo>
                    <a:pt x="768" y="1076"/>
                  </a:lnTo>
                  <a:lnTo>
                    <a:pt x="766" y="1076"/>
                  </a:lnTo>
                  <a:lnTo>
                    <a:pt x="766" y="1070"/>
                  </a:lnTo>
                  <a:lnTo>
                    <a:pt x="764" y="1070"/>
                  </a:lnTo>
                  <a:lnTo>
                    <a:pt x="763" y="1063"/>
                  </a:lnTo>
                  <a:lnTo>
                    <a:pt x="761" y="1063"/>
                  </a:lnTo>
                  <a:lnTo>
                    <a:pt x="761" y="1060"/>
                  </a:lnTo>
                  <a:lnTo>
                    <a:pt x="758" y="1058"/>
                  </a:lnTo>
                  <a:lnTo>
                    <a:pt x="759" y="1056"/>
                  </a:lnTo>
                  <a:lnTo>
                    <a:pt x="759" y="1053"/>
                  </a:lnTo>
                  <a:lnTo>
                    <a:pt x="759" y="1049"/>
                  </a:lnTo>
                  <a:lnTo>
                    <a:pt x="761" y="1049"/>
                  </a:lnTo>
                  <a:lnTo>
                    <a:pt x="759" y="1049"/>
                  </a:lnTo>
                  <a:lnTo>
                    <a:pt x="759" y="1048"/>
                  </a:lnTo>
                  <a:lnTo>
                    <a:pt x="763" y="1048"/>
                  </a:lnTo>
                  <a:lnTo>
                    <a:pt x="766" y="1049"/>
                  </a:lnTo>
                  <a:lnTo>
                    <a:pt x="768" y="1049"/>
                  </a:lnTo>
                  <a:lnTo>
                    <a:pt x="770" y="1051"/>
                  </a:lnTo>
                  <a:lnTo>
                    <a:pt x="771" y="1051"/>
                  </a:lnTo>
                  <a:lnTo>
                    <a:pt x="773" y="1053"/>
                  </a:lnTo>
                  <a:lnTo>
                    <a:pt x="775" y="1049"/>
                  </a:lnTo>
                  <a:lnTo>
                    <a:pt x="782" y="1049"/>
                  </a:lnTo>
                  <a:lnTo>
                    <a:pt x="782" y="1051"/>
                  </a:lnTo>
                  <a:lnTo>
                    <a:pt x="782" y="1053"/>
                  </a:lnTo>
                  <a:lnTo>
                    <a:pt x="784" y="1055"/>
                  </a:lnTo>
                  <a:lnTo>
                    <a:pt x="784" y="1056"/>
                  </a:lnTo>
                  <a:lnTo>
                    <a:pt x="785" y="1058"/>
                  </a:lnTo>
                  <a:lnTo>
                    <a:pt x="787" y="1058"/>
                  </a:lnTo>
                  <a:lnTo>
                    <a:pt x="785" y="1067"/>
                  </a:lnTo>
                  <a:lnTo>
                    <a:pt x="787" y="1069"/>
                  </a:lnTo>
                  <a:lnTo>
                    <a:pt x="791" y="1076"/>
                  </a:lnTo>
                  <a:lnTo>
                    <a:pt x="792" y="1076"/>
                  </a:lnTo>
                  <a:lnTo>
                    <a:pt x="792" y="1081"/>
                  </a:lnTo>
                  <a:lnTo>
                    <a:pt x="796" y="1086"/>
                  </a:lnTo>
                  <a:lnTo>
                    <a:pt x="798" y="1091"/>
                  </a:lnTo>
                  <a:lnTo>
                    <a:pt x="801" y="1093"/>
                  </a:lnTo>
                  <a:lnTo>
                    <a:pt x="801" y="1095"/>
                  </a:lnTo>
                  <a:lnTo>
                    <a:pt x="801" y="1095"/>
                  </a:lnTo>
                  <a:lnTo>
                    <a:pt x="801" y="1095"/>
                  </a:lnTo>
                  <a:lnTo>
                    <a:pt x="801" y="1097"/>
                  </a:lnTo>
                  <a:lnTo>
                    <a:pt x="803" y="1097"/>
                  </a:lnTo>
                  <a:lnTo>
                    <a:pt x="803" y="1098"/>
                  </a:lnTo>
                  <a:lnTo>
                    <a:pt x="806" y="1098"/>
                  </a:lnTo>
                  <a:lnTo>
                    <a:pt x="806" y="1102"/>
                  </a:lnTo>
                  <a:lnTo>
                    <a:pt x="805" y="1102"/>
                  </a:lnTo>
                  <a:lnTo>
                    <a:pt x="806" y="1107"/>
                  </a:lnTo>
                  <a:lnTo>
                    <a:pt x="815" y="1109"/>
                  </a:lnTo>
                  <a:lnTo>
                    <a:pt x="815" y="1112"/>
                  </a:lnTo>
                  <a:lnTo>
                    <a:pt x="815" y="1114"/>
                  </a:lnTo>
                  <a:lnTo>
                    <a:pt x="817" y="1114"/>
                  </a:lnTo>
                  <a:lnTo>
                    <a:pt x="817" y="1117"/>
                  </a:lnTo>
                  <a:lnTo>
                    <a:pt x="817" y="1117"/>
                  </a:lnTo>
                  <a:lnTo>
                    <a:pt x="820" y="1121"/>
                  </a:lnTo>
                  <a:lnTo>
                    <a:pt x="826" y="1121"/>
                  </a:lnTo>
                  <a:lnTo>
                    <a:pt x="826" y="1128"/>
                  </a:lnTo>
                  <a:lnTo>
                    <a:pt x="826" y="1128"/>
                  </a:lnTo>
                  <a:lnTo>
                    <a:pt x="826" y="1131"/>
                  </a:lnTo>
                  <a:lnTo>
                    <a:pt x="827" y="1133"/>
                  </a:lnTo>
                  <a:lnTo>
                    <a:pt x="831" y="1133"/>
                  </a:lnTo>
                  <a:lnTo>
                    <a:pt x="833" y="1135"/>
                  </a:lnTo>
                  <a:lnTo>
                    <a:pt x="834" y="1142"/>
                  </a:lnTo>
                  <a:lnTo>
                    <a:pt x="838" y="1142"/>
                  </a:lnTo>
                  <a:lnTo>
                    <a:pt x="841" y="1142"/>
                  </a:lnTo>
                  <a:lnTo>
                    <a:pt x="843" y="1144"/>
                  </a:lnTo>
                  <a:lnTo>
                    <a:pt x="843" y="1145"/>
                  </a:lnTo>
                  <a:lnTo>
                    <a:pt x="845" y="1145"/>
                  </a:lnTo>
                  <a:lnTo>
                    <a:pt x="845" y="1149"/>
                  </a:lnTo>
                  <a:lnTo>
                    <a:pt x="843" y="1151"/>
                  </a:lnTo>
                  <a:lnTo>
                    <a:pt x="840" y="1152"/>
                  </a:lnTo>
                  <a:lnTo>
                    <a:pt x="840" y="1156"/>
                  </a:lnTo>
                  <a:lnTo>
                    <a:pt x="841" y="1159"/>
                  </a:lnTo>
                  <a:lnTo>
                    <a:pt x="845" y="1159"/>
                  </a:lnTo>
                  <a:lnTo>
                    <a:pt x="847" y="1165"/>
                  </a:lnTo>
                  <a:lnTo>
                    <a:pt x="848" y="1165"/>
                  </a:lnTo>
                  <a:lnTo>
                    <a:pt x="850" y="1166"/>
                  </a:lnTo>
                  <a:lnTo>
                    <a:pt x="850" y="1166"/>
                  </a:lnTo>
                  <a:lnTo>
                    <a:pt x="850" y="1168"/>
                  </a:lnTo>
                  <a:lnTo>
                    <a:pt x="854" y="1168"/>
                  </a:lnTo>
                  <a:lnTo>
                    <a:pt x="855" y="1170"/>
                  </a:lnTo>
                  <a:lnTo>
                    <a:pt x="855" y="1172"/>
                  </a:lnTo>
                  <a:lnTo>
                    <a:pt x="855" y="1172"/>
                  </a:lnTo>
                  <a:lnTo>
                    <a:pt x="855" y="1172"/>
                  </a:lnTo>
                  <a:lnTo>
                    <a:pt x="857" y="1172"/>
                  </a:lnTo>
                  <a:lnTo>
                    <a:pt x="859" y="1175"/>
                  </a:lnTo>
                  <a:lnTo>
                    <a:pt x="860" y="1179"/>
                  </a:lnTo>
                  <a:lnTo>
                    <a:pt x="862" y="1182"/>
                  </a:lnTo>
                  <a:lnTo>
                    <a:pt x="864" y="1186"/>
                  </a:lnTo>
                  <a:lnTo>
                    <a:pt x="866" y="1187"/>
                  </a:lnTo>
                  <a:lnTo>
                    <a:pt x="869" y="1187"/>
                  </a:lnTo>
                  <a:lnTo>
                    <a:pt x="869" y="1189"/>
                  </a:lnTo>
                  <a:lnTo>
                    <a:pt x="873" y="1193"/>
                  </a:lnTo>
                  <a:lnTo>
                    <a:pt x="873" y="1196"/>
                  </a:lnTo>
                  <a:lnTo>
                    <a:pt x="878" y="1198"/>
                  </a:lnTo>
                  <a:lnTo>
                    <a:pt x="878" y="1201"/>
                  </a:lnTo>
                  <a:lnTo>
                    <a:pt x="880" y="1201"/>
                  </a:lnTo>
                  <a:lnTo>
                    <a:pt x="880" y="1205"/>
                  </a:lnTo>
                  <a:lnTo>
                    <a:pt x="883" y="1208"/>
                  </a:lnTo>
                  <a:lnTo>
                    <a:pt x="883" y="1210"/>
                  </a:lnTo>
                  <a:lnTo>
                    <a:pt x="883" y="1210"/>
                  </a:lnTo>
                  <a:lnTo>
                    <a:pt x="883" y="1213"/>
                  </a:lnTo>
                  <a:lnTo>
                    <a:pt x="885" y="1213"/>
                  </a:lnTo>
                  <a:lnTo>
                    <a:pt x="885" y="1215"/>
                  </a:lnTo>
                  <a:lnTo>
                    <a:pt x="887" y="1217"/>
                  </a:lnTo>
                  <a:lnTo>
                    <a:pt x="887" y="1219"/>
                  </a:lnTo>
                  <a:lnTo>
                    <a:pt x="890" y="1220"/>
                  </a:lnTo>
                  <a:lnTo>
                    <a:pt x="890" y="1222"/>
                  </a:lnTo>
                  <a:lnTo>
                    <a:pt x="892" y="1224"/>
                  </a:lnTo>
                  <a:lnTo>
                    <a:pt x="894" y="1229"/>
                  </a:lnTo>
                  <a:lnTo>
                    <a:pt x="895" y="1231"/>
                  </a:lnTo>
                  <a:lnTo>
                    <a:pt x="895" y="1238"/>
                  </a:lnTo>
                  <a:lnTo>
                    <a:pt x="899" y="1240"/>
                  </a:lnTo>
                  <a:lnTo>
                    <a:pt x="899" y="1241"/>
                  </a:lnTo>
                  <a:lnTo>
                    <a:pt x="899" y="1247"/>
                  </a:lnTo>
                  <a:lnTo>
                    <a:pt x="899" y="1250"/>
                  </a:lnTo>
                  <a:lnTo>
                    <a:pt x="899" y="1252"/>
                  </a:lnTo>
                  <a:lnTo>
                    <a:pt x="897" y="1254"/>
                  </a:lnTo>
                  <a:lnTo>
                    <a:pt x="895" y="1255"/>
                  </a:lnTo>
                  <a:lnTo>
                    <a:pt x="895" y="1259"/>
                  </a:lnTo>
                  <a:lnTo>
                    <a:pt x="897" y="1259"/>
                  </a:lnTo>
                  <a:lnTo>
                    <a:pt x="897" y="1261"/>
                  </a:lnTo>
                  <a:lnTo>
                    <a:pt x="895" y="1262"/>
                  </a:lnTo>
                  <a:lnTo>
                    <a:pt x="894" y="1264"/>
                  </a:lnTo>
                  <a:lnTo>
                    <a:pt x="895" y="1273"/>
                  </a:lnTo>
                  <a:lnTo>
                    <a:pt x="899" y="1275"/>
                  </a:lnTo>
                  <a:lnTo>
                    <a:pt x="901" y="1278"/>
                  </a:lnTo>
                  <a:lnTo>
                    <a:pt x="902" y="1282"/>
                  </a:lnTo>
                  <a:lnTo>
                    <a:pt x="904" y="1283"/>
                  </a:lnTo>
                  <a:lnTo>
                    <a:pt x="906" y="1285"/>
                  </a:lnTo>
                  <a:lnTo>
                    <a:pt x="908" y="1285"/>
                  </a:lnTo>
                  <a:lnTo>
                    <a:pt x="909" y="1289"/>
                  </a:lnTo>
                  <a:lnTo>
                    <a:pt x="911" y="1289"/>
                  </a:lnTo>
                  <a:lnTo>
                    <a:pt x="911" y="1289"/>
                  </a:lnTo>
                  <a:lnTo>
                    <a:pt x="915" y="1289"/>
                  </a:lnTo>
                  <a:lnTo>
                    <a:pt x="915" y="1290"/>
                  </a:lnTo>
                  <a:lnTo>
                    <a:pt x="915" y="1292"/>
                  </a:lnTo>
                  <a:lnTo>
                    <a:pt x="916" y="1294"/>
                  </a:lnTo>
                  <a:lnTo>
                    <a:pt x="916" y="1294"/>
                  </a:lnTo>
                  <a:lnTo>
                    <a:pt x="918" y="1296"/>
                  </a:lnTo>
                  <a:lnTo>
                    <a:pt x="920" y="1296"/>
                  </a:lnTo>
                  <a:lnTo>
                    <a:pt x="922" y="1297"/>
                  </a:lnTo>
                  <a:lnTo>
                    <a:pt x="923" y="1297"/>
                  </a:lnTo>
                  <a:lnTo>
                    <a:pt x="925" y="1299"/>
                  </a:lnTo>
                  <a:lnTo>
                    <a:pt x="925" y="1301"/>
                  </a:lnTo>
                  <a:lnTo>
                    <a:pt x="925" y="1304"/>
                  </a:lnTo>
                  <a:lnTo>
                    <a:pt x="929" y="1304"/>
                  </a:lnTo>
                  <a:lnTo>
                    <a:pt x="929" y="1306"/>
                  </a:lnTo>
                  <a:lnTo>
                    <a:pt x="930" y="1306"/>
                  </a:lnTo>
                  <a:lnTo>
                    <a:pt x="932" y="1308"/>
                  </a:lnTo>
                  <a:lnTo>
                    <a:pt x="932" y="1309"/>
                  </a:lnTo>
                  <a:lnTo>
                    <a:pt x="941" y="1309"/>
                  </a:lnTo>
                  <a:lnTo>
                    <a:pt x="941" y="1311"/>
                  </a:lnTo>
                  <a:lnTo>
                    <a:pt x="943" y="1311"/>
                  </a:lnTo>
                  <a:lnTo>
                    <a:pt x="943" y="1313"/>
                  </a:lnTo>
                  <a:lnTo>
                    <a:pt x="946" y="1313"/>
                  </a:lnTo>
                  <a:lnTo>
                    <a:pt x="953" y="1318"/>
                  </a:lnTo>
                  <a:lnTo>
                    <a:pt x="956" y="1320"/>
                  </a:lnTo>
                  <a:lnTo>
                    <a:pt x="956" y="1322"/>
                  </a:lnTo>
                  <a:lnTo>
                    <a:pt x="960" y="1322"/>
                  </a:lnTo>
                  <a:lnTo>
                    <a:pt x="962" y="1325"/>
                  </a:lnTo>
                  <a:lnTo>
                    <a:pt x="965" y="1325"/>
                  </a:lnTo>
                  <a:lnTo>
                    <a:pt x="965" y="1325"/>
                  </a:lnTo>
                  <a:lnTo>
                    <a:pt x="967" y="1325"/>
                  </a:lnTo>
                  <a:lnTo>
                    <a:pt x="969" y="1329"/>
                  </a:lnTo>
                  <a:lnTo>
                    <a:pt x="979" y="1332"/>
                  </a:lnTo>
                  <a:lnTo>
                    <a:pt x="984" y="1332"/>
                  </a:lnTo>
                  <a:lnTo>
                    <a:pt x="984" y="1334"/>
                  </a:lnTo>
                  <a:lnTo>
                    <a:pt x="986" y="1334"/>
                  </a:lnTo>
                  <a:lnTo>
                    <a:pt x="986" y="1334"/>
                  </a:lnTo>
                  <a:lnTo>
                    <a:pt x="991" y="1334"/>
                  </a:lnTo>
                  <a:lnTo>
                    <a:pt x="993" y="1337"/>
                  </a:lnTo>
                  <a:lnTo>
                    <a:pt x="995" y="1337"/>
                  </a:lnTo>
                  <a:lnTo>
                    <a:pt x="997" y="1337"/>
                  </a:lnTo>
                  <a:lnTo>
                    <a:pt x="998" y="1337"/>
                  </a:lnTo>
                  <a:lnTo>
                    <a:pt x="1000" y="1339"/>
                  </a:lnTo>
                  <a:lnTo>
                    <a:pt x="1000" y="1341"/>
                  </a:lnTo>
                  <a:lnTo>
                    <a:pt x="1002" y="1341"/>
                  </a:lnTo>
                  <a:lnTo>
                    <a:pt x="1002" y="1343"/>
                  </a:lnTo>
                  <a:lnTo>
                    <a:pt x="1009" y="1343"/>
                  </a:lnTo>
                  <a:lnTo>
                    <a:pt x="1011" y="1344"/>
                  </a:lnTo>
                  <a:lnTo>
                    <a:pt x="1014" y="1344"/>
                  </a:lnTo>
                  <a:lnTo>
                    <a:pt x="1018" y="1344"/>
                  </a:lnTo>
                  <a:lnTo>
                    <a:pt x="1019" y="1343"/>
                  </a:lnTo>
                  <a:lnTo>
                    <a:pt x="1021" y="1346"/>
                  </a:lnTo>
                  <a:lnTo>
                    <a:pt x="1030" y="1348"/>
                  </a:lnTo>
                  <a:lnTo>
                    <a:pt x="1030" y="1346"/>
                  </a:lnTo>
                  <a:lnTo>
                    <a:pt x="1033" y="1346"/>
                  </a:lnTo>
                  <a:lnTo>
                    <a:pt x="1035" y="1343"/>
                  </a:lnTo>
                  <a:lnTo>
                    <a:pt x="1046" y="1343"/>
                  </a:lnTo>
                  <a:lnTo>
                    <a:pt x="1046" y="1343"/>
                  </a:lnTo>
                  <a:lnTo>
                    <a:pt x="1049" y="1343"/>
                  </a:lnTo>
                  <a:lnTo>
                    <a:pt x="1051" y="1339"/>
                  </a:lnTo>
                  <a:lnTo>
                    <a:pt x="1052" y="1339"/>
                  </a:lnTo>
                  <a:lnTo>
                    <a:pt x="1052" y="1341"/>
                  </a:lnTo>
                  <a:lnTo>
                    <a:pt x="1052" y="1341"/>
                  </a:lnTo>
                  <a:lnTo>
                    <a:pt x="1054" y="1343"/>
                  </a:lnTo>
                  <a:lnTo>
                    <a:pt x="1063" y="1343"/>
                  </a:lnTo>
                  <a:lnTo>
                    <a:pt x="1063" y="1343"/>
                  </a:lnTo>
                  <a:lnTo>
                    <a:pt x="1066" y="1343"/>
                  </a:lnTo>
                  <a:lnTo>
                    <a:pt x="1070" y="1348"/>
                  </a:lnTo>
                  <a:lnTo>
                    <a:pt x="1075" y="1348"/>
                  </a:lnTo>
                  <a:lnTo>
                    <a:pt x="1080" y="1355"/>
                  </a:lnTo>
                  <a:lnTo>
                    <a:pt x="1082" y="1355"/>
                  </a:lnTo>
                  <a:lnTo>
                    <a:pt x="1082" y="1360"/>
                  </a:lnTo>
                  <a:lnTo>
                    <a:pt x="1084" y="1360"/>
                  </a:lnTo>
                  <a:lnTo>
                    <a:pt x="1084" y="1362"/>
                  </a:lnTo>
                  <a:lnTo>
                    <a:pt x="1086" y="1362"/>
                  </a:lnTo>
                  <a:lnTo>
                    <a:pt x="1087" y="1364"/>
                  </a:lnTo>
                  <a:lnTo>
                    <a:pt x="1087" y="1365"/>
                  </a:lnTo>
                  <a:lnTo>
                    <a:pt x="1089" y="1367"/>
                  </a:lnTo>
                  <a:lnTo>
                    <a:pt x="1093" y="1369"/>
                  </a:lnTo>
                  <a:lnTo>
                    <a:pt x="1094" y="1371"/>
                  </a:lnTo>
                  <a:lnTo>
                    <a:pt x="1096" y="1372"/>
                  </a:lnTo>
                  <a:lnTo>
                    <a:pt x="1098" y="1374"/>
                  </a:lnTo>
                  <a:lnTo>
                    <a:pt x="1100" y="1376"/>
                  </a:lnTo>
                  <a:lnTo>
                    <a:pt x="1100" y="1376"/>
                  </a:lnTo>
                  <a:lnTo>
                    <a:pt x="1101" y="1376"/>
                  </a:lnTo>
                  <a:lnTo>
                    <a:pt x="1100" y="1379"/>
                  </a:lnTo>
                  <a:lnTo>
                    <a:pt x="1101" y="1379"/>
                  </a:lnTo>
                  <a:lnTo>
                    <a:pt x="1101" y="1379"/>
                  </a:lnTo>
                  <a:lnTo>
                    <a:pt x="1108" y="1381"/>
                  </a:lnTo>
                  <a:lnTo>
                    <a:pt x="1108" y="1381"/>
                  </a:lnTo>
                  <a:lnTo>
                    <a:pt x="1108" y="1381"/>
                  </a:lnTo>
                  <a:lnTo>
                    <a:pt x="1110" y="1381"/>
                  </a:lnTo>
                  <a:lnTo>
                    <a:pt x="1112" y="1383"/>
                  </a:lnTo>
                  <a:lnTo>
                    <a:pt x="1115" y="1383"/>
                  </a:lnTo>
                  <a:lnTo>
                    <a:pt x="1115" y="1385"/>
                  </a:lnTo>
                  <a:lnTo>
                    <a:pt x="1122" y="1388"/>
                  </a:lnTo>
                  <a:lnTo>
                    <a:pt x="1122" y="1392"/>
                  </a:lnTo>
                  <a:lnTo>
                    <a:pt x="1124" y="1392"/>
                  </a:lnTo>
                  <a:lnTo>
                    <a:pt x="1128" y="1392"/>
                  </a:lnTo>
                  <a:lnTo>
                    <a:pt x="1133" y="1392"/>
                  </a:lnTo>
                  <a:lnTo>
                    <a:pt x="1133" y="1392"/>
                  </a:lnTo>
                  <a:lnTo>
                    <a:pt x="1147" y="1393"/>
                  </a:lnTo>
                  <a:lnTo>
                    <a:pt x="1147" y="1395"/>
                  </a:lnTo>
                  <a:lnTo>
                    <a:pt x="1150" y="1395"/>
                  </a:lnTo>
                  <a:lnTo>
                    <a:pt x="1152" y="1393"/>
                  </a:lnTo>
                  <a:lnTo>
                    <a:pt x="1154" y="1392"/>
                  </a:lnTo>
                  <a:lnTo>
                    <a:pt x="1159" y="1392"/>
                  </a:lnTo>
                  <a:lnTo>
                    <a:pt x="1157" y="1392"/>
                  </a:lnTo>
                  <a:lnTo>
                    <a:pt x="1157" y="1397"/>
                  </a:lnTo>
                  <a:lnTo>
                    <a:pt x="1157" y="1397"/>
                  </a:lnTo>
                  <a:lnTo>
                    <a:pt x="1157" y="1402"/>
                  </a:lnTo>
                  <a:lnTo>
                    <a:pt x="1159" y="1402"/>
                  </a:lnTo>
                  <a:lnTo>
                    <a:pt x="1161" y="1405"/>
                  </a:lnTo>
                  <a:lnTo>
                    <a:pt x="1166" y="1409"/>
                  </a:lnTo>
                  <a:lnTo>
                    <a:pt x="1166" y="1411"/>
                  </a:lnTo>
                  <a:lnTo>
                    <a:pt x="1166" y="1411"/>
                  </a:lnTo>
                  <a:lnTo>
                    <a:pt x="1166" y="1412"/>
                  </a:lnTo>
                  <a:lnTo>
                    <a:pt x="1168" y="1412"/>
                  </a:lnTo>
                  <a:lnTo>
                    <a:pt x="1168" y="1416"/>
                  </a:lnTo>
                  <a:lnTo>
                    <a:pt x="1169" y="1418"/>
                  </a:lnTo>
                  <a:lnTo>
                    <a:pt x="1169" y="1421"/>
                  </a:lnTo>
                  <a:lnTo>
                    <a:pt x="1171" y="1421"/>
                  </a:lnTo>
                  <a:lnTo>
                    <a:pt x="1171" y="1423"/>
                  </a:lnTo>
                  <a:lnTo>
                    <a:pt x="1176" y="1426"/>
                  </a:lnTo>
                  <a:lnTo>
                    <a:pt x="1176" y="1430"/>
                  </a:lnTo>
                  <a:lnTo>
                    <a:pt x="1178" y="1430"/>
                  </a:lnTo>
                  <a:lnTo>
                    <a:pt x="1178" y="1433"/>
                  </a:lnTo>
                  <a:lnTo>
                    <a:pt x="1180" y="1433"/>
                  </a:lnTo>
                  <a:lnTo>
                    <a:pt x="1180" y="1437"/>
                  </a:lnTo>
                  <a:lnTo>
                    <a:pt x="1180" y="1437"/>
                  </a:lnTo>
                  <a:lnTo>
                    <a:pt x="1180" y="1439"/>
                  </a:lnTo>
                  <a:lnTo>
                    <a:pt x="1180" y="1440"/>
                  </a:lnTo>
                  <a:lnTo>
                    <a:pt x="1180" y="1440"/>
                  </a:lnTo>
                  <a:lnTo>
                    <a:pt x="1182" y="1442"/>
                  </a:lnTo>
                  <a:lnTo>
                    <a:pt x="1182" y="1444"/>
                  </a:lnTo>
                  <a:lnTo>
                    <a:pt x="1180" y="1444"/>
                  </a:lnTo>
                  <a:lnTo>
                    <a:pt x="1178" y="1444"/>
                  </a:lnTo>
                  <a:lnTo>
                    <a:pt x="1178" y="1446"/>
                  </a:lnTo>
                  <a:lnTo>
                    <a:pt x="1178" y="1446"/>
                  </a:lnTo>
                  <a:lnTo>
                    <a:pt x="1178" y="1447"/>
                  </a:lnTo>
                  <a:lnTo>
                    <a:pt x="1178" y="1451"/>
                  </a:lnTo>
                  <a:lnTo>
                    <a:pt x="1178" y="1453"/>
                  </a:lnTo>
                  <a:lnTo>
                    <a:pt x="1178" y="1453"/>
                  </a:lnTo>
                  <a:lnTo>
                    <a:pt x="1180" y="1453"/>
                  </a:lnTo>
                  <a:lnTo>
                    <a:pt x="1182" y="1454"/>
                  </a:lnTo>
                  <a:lnTo>
                    <a:pt x="1183" y="1456"/>
                  </a:lnTo>
                  <a:lnTo>
                    <a:pt x="1185" y="1460"/>
                  </a:lnTo>
                  <a:lnTo>
                    <a:pt x="1185" y="1460"/>
                  </a:lnTo>
                  <a:lnTo>
                    <a:pt x="1189" y="1460"/>
                  </a:lnTo>
                  <a:lnTo>
                    <a:pt x="1189" y="1458"/>
                  </a:lnTo>
                  <a:lnTo>
                    <a:pt x="1190" y="1456"/>
                  </a:lnTo>
                  <a:lnTo>
                    <a:pt x="1190" y="1454"/>
                  </a:lnTo>
                  <a:lnTo>
                    <a:pt x="1189" y="1451"/>
                  </a:lnTo>
                  <a:lnTo>
                    <a:pt x="1190" y="1451"/>
                  </a:lnTo>
                  <a:lnTo>
                    <a:pt x="1190" y="1453"/>
                  </a:lnTo>
                  <a:lnTo>
                    <a:pt x="1192" y="1453"/>
                  </a:lnTo>
                  <a:lnTo>
                    <a:pt x="1194" y="1453"/>
                  </a:lnTo>
                  <a:lnTo>
                    <a:pt x="1199" y="1461"/>
                  </a:lnTo>
                  <a:lnTo>
                    <a:pt x="1204" y="1463"/>
                  </a:lnTo>
                  <a:lnTo>
                    <a:pt x="1204" y="1465"/>
                  </a:lnTo>
                  <a:lnTo>
                    <a:pt x="1206" y="1465"/>
                  </a:lnTo>
                  <a:lnTo>
                    <a:pt x="1208" y="1467"/>
                  </a:lnTo>
                  <a:lnTo>
                    <a:pt x="1210" y="1468"/>
                  </a:lnTo>
                  <a:lnTo>
                    <a:pt x="1211" y="1468"/>
                  </a:lnTo>
                  <a:lnTo>
                    <a:pt x="1210" y="1475"/>
                  </a:lnTo>
                  <a:lnTo>
                    <a:pt x="1208" y="1475"/>
                  </a:lnTo>
                  <a:lnTo>
                    <a:pt x="1208" y="1477"/>
                  </a:lnTo>
                  <a:lnTo>
                    <a:pt x="1208" y="1477"/>
                  </a:lnTo>
                  <a:lnTo>
                    <a:pt x="1210" y="1479"/>
                  </a:lnTo>
                  <a:lnTo>
                    <a:pt x="1211" y="1479"/>
                  </a:lnTo>
                  <a:lnTo>
                    <a:pt x="1211" y="1481"/>
                  </a:lnTo>
                  <a:lnTo>
                    <a:pt x="1211" y="1481"/>
                  </a:lnTo>
                  <a:lnTo>
                    <a:pt x="1211" y="1482"/>
                  </a:lnTo>
                  <a:lnTo>
                    <a:pt x="1213" y="1482"/>
                  </a:lnTo>
                  <a:lnTo>
                    <a:pt x="1213" y="1475"/>
                  </a:lnTo>
                  <a:lnTo>
                    <a:pt x="1215" y="1475"/>
                  </a:lnTo>
                  <a:lnTo>
                    <a:pt x="1217" y="1477"/>
                  </a:lnTo>
                  <a:lnTo>
                    <a:pt x="1217" y="1479"/>
                  </a:lnTo>
                  <a:lnTo>
                    <a:pt x="1217" y="1481"/>
                  </a:lnTo>
                  <a:lnTo>
                    <a:pt x="1217" y="1482"/>
                  </a:lnTo>
                  <a:lnTo>
                    <a:pt x="1218" y="1482"/>
                  </a:lnTo>
                  <a:lnTo>
                    <a:pt x="1218" y="1484"/>
                  </a:lnTo>
                  <a:lnTo>
                    <a:pt x="1220" y="1484"/>
                  </a:lnTo>
                  <a:lnTo>
                    <a:pt x="1222" y="1484"/>
                  </a:lnTo>
                  <a:lnTo>
                    <a:pt x="1224" y="1482"/>
                  </a:lnTo>
                  <a:lnTo>
                    <a:pt x="1224" y="1482"/>
                  </a:lnTo>
                  <a:lnTo>
                    <a:pt x="1227" y="1481"/>
                  </a:lnTo>
                  <a:lnTo>
                    <a:pt x="1227" y="1482"/>
                  </a:lnTo>
                  <a:lnTo>
                    <a:pt x="1227" y="1482"/>
                  </a:lnTo>
                  <a:lnTo>
                    <a:pt x="1229" y="1484"/>
                  </a:lnTo>
                  <a:lnTo>
                    <a:pt x="1231" y="1484"/>
                  </a:lnTo>
                  <a:lnTo>
                    <a:pt x="1232" y="1484"/>
                  </a:lnTo>
                  <a:lnTo>
                    <a:pt x="1236" y="1484"/>
                  </a:lnTo>
                  <a:lnTo>
                    <a:pt x="1238" y="1484"/>
                  </a:lnTo>
                  <a:lnTo>
                    <a:pt x="1241" y="1493"/>
                  </a:lnTo>
                  <a:lnTo>
                    <a:pt x="1248" y="1491"/>
                  </a:lnTo>
                  <a:lnTo>
                    <a:pt x="1248" y="1495"/>
                  </a:lnTo>
                  <a:lnTo>
                    <a:pt x="1250" y="1496"/>
                  </a:lnTo>
                  <a:lnTo>
                    <a:pt x="1250" y="1500"/>
                  </a:lnTo>
                  <a:lnTo>
                    <a:pt x="1255" y="1498"/>
                  </a:lnTo>
                  <a:lnTo>
                    <a:pt x="1255" y="1498"/>
                  </a:lnTo>
                  <a:lnTo>
                    <a:pt x="1257" y="1496"/>
                  </a:lnTo>
                  <a:lnTo>
                    <a:pt x="1258" y="1496"/>
                  </a:lnTo>
                  <a:lnTo>
                    <a:pt x="1258" y="1495"/>
                  </a:lnTo>
                  <a:lnTo>
                    <a:pt x="1262" y="1495"/>
                  </a:lnTo>
                  <a:lnTo>
                    <a:pt x="1260" y="1491"/>
                  </a:lnTo>
                  <a:lnTo>
                    <a:pt x="1260" y="1489"/>
                  </a:lnTo>
                  <a:lnTo>
                    <a:pt x="1258" y="1488"/>
                  </a:lnTo>
                  <a:lnTo>
                    <a:pt x="1258" y="1488"/>
                  </a:lnTo>
                  <a:lnTo>
                    <a:pt x="1255" y="1488"/>
                  </a:lnTo>
                  <a:lnTo>
                    <a:pt x="1255" y="1486"/>
                  </a:lnTo>
                  <a:lnTo>
                    <a:pt x="1253" y="1486"/>
                  </a:lnTo>
                  <a:lnTo>
                    <a:pt x="1253" y="1484"/>
                  </a:lnTo>
                  <a:lnTo>
                    <a:pt x="1253" y="1484"/>
                  </a:lnTo>
                  <a:lnTo>
                    <a:pt x="1255" y="1482"/>
                  </a:lnTo>
                  <a:lnTo>
                    <a:pt x="1258" y="1482"/>
                  </a:lnTo>
                  <a:lnTo>
                    <a:pt x="1258" y="1481"/>
                  </a:lnTo>
                  <a:lnTo>
                    <a:pt x="1262" y="1481"/>
                  </a:lnTo>
                  <a:lnTo>
                    <a:pt x="1262" y="1481"/>
                  </a:lnTo>
                  <a:lnTo>
                    <a:pt x="1264" y="1477"/>
                  </a:lnTo>
                  <a:lnTo>
                    <a:pt x="1264" y="1475"/>
                  </a:lnTo>
                  <a:lnTo>
                    <a:pt x="1271" y="1472"/>
                  </a:lnTo>
                  <a:lnTo>
                    <a:pt x="1271" y="1470"/>
                  </a:lnTo>
                  <a:lnTo>
                    <a:pt x="1271" y="1472"/>
                  </a:lnTo>
                  <a:lnTo>
                    <a:pt x="1272" y="1472"/>
                  </a:lnTo>
                  <a:lnTo>
                    <a:pt x="1274" y="1472"/>
                  </a:lnTo>
                  <a:lnTo>
                    <a:pt x="1276" y="1475"/>
                  </a:lnTo>
                  <a:lnTo>
                    <a:pt x="1276" y="1477"/>
                  </a:lnTo>
                  <a:lnTo>
                    <a:pt x="1278" y="1479"/>
                  </a:lnTo>
                  <a:lnTo>
                    <a:pt x="1278" y="1481"/>
                  </a:lnTo>
                  <a:lnTo>
                    <a:pt x="1279" y="1481"/>
                  </a:lnTo>
                  <a:lnTo>
                    <a:pt x="1281" y="1486"/>
                  </a:lnTo>
                  <a:lnTo>
                    <a:pt x="1285" y="1484"/>
                  </a:lnTo>
                  <a:lnTo>
                    <a:pt x="1286" y="1484"/>
                  </a:lnTo>
                  <a:lnTo>
                    <a:pt x="1290" y="1484"/>
                  </a:lnTo>
                  <a:lnTo>
                    <a:pt x="1290" y="1488"/>
                  </a:lnTo>
                  <a:lnTo>
                    <a:pt x="1286" y="1488"/>
                  </a:lnTo>
                  <a:lnTo>
                    <a:pt x="1286" y="1491"/>
                  </a:lnTo>
                  <a:lnTo>
                    <a:pt x="1285" y="1493"/>
                  </a:lnTo>
                  <a:lnTo>
                    <a:pt x="1285" y="1498"/>
                  </a:lnTo>
                  <a:lnTo>
                    <a:pt x="1286" y="1498"/>
                  </a:lnTo>
                  <a:lnTo>
                    <a:pt x="1286" y="1502"/>
                  </a:lnTo>
                  <a:lnTo>
                    <a:pt x="1290" y="1503"/>
                  </a:lnTo>
                  <a:lnTo>
                    <a:pt x="1292" y="1505"/>
                  </a:lnTo>
                  <a:lnTo>
                    <a:pt x="1292" y="1507"/>
                  </a:lnTo>
                  <a:lnTo>
                    <a:pt x="1297" y="1507"/>
                  </a:lnTo>
                  <a:lnTo>
                    <a:pt x="1297" y="1508"/>
                  </a:lnTo>
                  <a:lnTo>
                    <a:pt x="1299" y="1508"/>
                  </a:lnTo>
                  <a:lnTo>
                    <a:pt x="1299" y="1512"/>
                  </a:lnTo>
                  <a:lnTo>
                    <a:pt x="1300" y="1519"/>
                  </a:lnTo>
                  <a:lnTo>
                    <a:pt x="1299" y="1519"/>
                  </a:lnTo>
                  <a:lnTo>
                    <a:pt x="1297" y="1526"/>
                  </a:lnTo>
                  <a:lnTo>
                    <a:pt x="1300" y="1528"/>
                  </a:lnTo>
                  <a:lnTo>
                    <a:pt x="1299" y="1531"/>
                  </a:lnTo>
                  <a:lnTo>
                    <a:pt x="1299" y="1533"/>
                  </a:lnTo>
                  <a:lnTo>
                    <a:pt x="1295" y="1535"/>
                  </a:lnTo>
                  <a:lnTo>
                    <a:pt x="1295" y="1536"/>
                  </a:lnTo>
                  <a:lnTo>
                    <a:pt x="1297" y="1538"/>
                  </a:lnTo>
                  <a:lnTo>
                    <a:pt x="1297" y="1543"/>
                  </a:lnTo>
                  <a:lnTo>
                    <a:pt x="1295" y="1543"/>
                  </a:lnTo>
                  <a:lnTo>
                    <a:pt x="1295" y="1545"/>
                  </a:lnTo>
                  <a:lnTo>
                    <a:pt x="1297" y="1545"/>
                  </a:lnTo>
                  <a:lnTo>
                    <a:pt x="1297" y="1547"/>
                  </a:lnTo>
                  <a:lnTo>
                    <a:pt x="1297" y="1549"/>
                  </a:lnTo>
                  <a:lnTo>
                    <a:pt x="1295" y="1552"/>
                  </a:lnTo>
                  <a:lnTo>
                    <a:pt x="1295" y="1556"/>
                  </a:lnTo>
                  <a:lnTo>
                    <a:pt x="1295" y="1557"/>
                  </a:lnTo>
                  <a:lnTo>
                    <a:pt x="1292" y="1559"/>
                  </a:lnTo>
                  <a:lnTo>
                    <a:pt x="1292" y="1563"/>
                  </a:lnTo>
                  <a:lnTo>
                    <a:pt x="1293" y="1566"/>
                  </a:lnTo>
                  <a:lnTo>
                    <a:pt x="1297" y="1566"/>
                  </a:lnTo>
                  <a:lnTo>
                    <a:pt x="1300" y="1566"/>
                  </a:lnTo>
                  <a:lnTo>
                    <a:pt x="1299" y="1570"/>
                  </a:lnTo>
                  <a:lnTo>
                    <a:pt x="1297" y="1571"/>
                  </a:lnTo>
                  <a:lnTo>
                    <a:pt x="1295" y="1573"/>
                  </a:lnTo>
                  <a:lnTo>
                    <a:pt x="1293" y="1573"/>
                  </a:lnTo>
                  <a:lnTo>
                    <a:pt x="1293" y="1577"/>
                  </a:lnTo>
                  <a:lnTo>
                    <a:pt x="1292" y="1577"/>
                  </a:lnTo>
                  <a:lnTo>
                    <a:pt x="1292" y="1582"/>
                  </a:lnTo>
                  <a:lnTo>
                    <a:pt x="1285" y="1584"/>
                  </a:lnTo>
                  <a:lnTo>
                    <a:pt x="1285" y="1584"/>
                  </a:lnTo>
                  <a:lnTo>
                    <a:pt x="1283" y="1584"/>
                  </a:lnTo>
                  <a:lnTo>
                    <a:pt x="1279" y="1589"/>
                  </a:lnTo>
                  <a:lnTo>
                    <a:pt x="1278" y="1589"/>
                  </a:lnTo>
                  <a:lnTo>
                    <a:pt x="1278" y="1591"/>
                  </a:lnTo>
                  <a:lnTo>
                    <a:pt x="1278" y="1591"/>
                  </a:lnTo>
                  <a:lnTo>
                    <a:pt x="1278" y="1592"/>
                  </a:lnTo>
                  <a:lnTo>
                    <a:pt x="1278" y="1594"/>
                  </a:lnTo>
                  <a:lnTo>
                    <a:pt x="1276" y="1594"/>
                  </a:lnTo>
                  <a:lnTo>
                    <a:pt x="1276" y="1596"/>
                  </a:lnTo>
                  <a:lnTo>
                    <a:pt x="1278" y="1598"/>
                  </a:lnTo>
                  <a:lnTo>
                    <a:pt x="1279" y="1598"/>
                  </a:lnTo>
                  <a:lnTo>
                    <a:pt x="1279" y="1601"/>
                  </a:lnTo>
                  <a:lnTo>
                    <a:pt x="1272" y="1601"/>
                  </a:lnTo>
                  <a:lnTo>
                    <a:pt x="1272" y="1605"/>
                  </a:lnTo>
                  <a:lnTo>
                    <a:pt x="1274" y="1605"/>
                  </a:lnTo>
                  <a:lnTo>
                    <a:pt x="1272" y="1606"/>
                  </a:lnTo>
                  <a:lnTo>
                    <a:pt x="1271" y="1608"/>
                  </a:lnTo>
                  <a:lnTo>
                    <a:pt x="1269" y="1610"/>
                  </a:lnTo>
                  <a:lnTo>
                    <a:pt x="1267" y="1611"/>
                  </a:lnTo>
                  <a:lnTo>
                    <a:pt x="1265" y="1613"/>
                  </a:lnTo>
                  <a:lnTo>
                    <a:pt x="1262" y="1613"/>
                  </a:lnTo>
                  <a:lnTo>
                    <a:pt x="1262" y="1615"/>
                  </a:lnTo>
                  <a:lnTo>
                    <a:pt x="1260" y="1615"/>
                  </a:lnTo>
                  <a:lnTo>
                    <a:pt x="1260" y="1618"/>
                  </a:lnTo>
                  <a:lnTo>
                    <a:pt x="1258" y="1620"/>
                  </a:lnTo>
                  <a:lnTo>
                    <a:pt x="1258" y="1620"/>
                  </a:lnTo>
                  <a:lnTo>
                    <a:pt x="1260" y="1620"/>
                  </a:lnTo>
                  <a:lnTo>
                    <a:pt x="1260" y="1622"/>
                  </a:lnTo>
                  <a:lnTo>
                    <a:pt x="1262" y="1622"/>
                  </a:lnTo>
                  <a:lnTo>
                    <a:pt x="1262" y="1627"/>
                  </a:lnTo>
                  <a:lnTo>
                    <a:pt x="1262" y="1627"/>
                  </a:lnTo>
                  <a:lnTo>
                    <a:pt x="1262" y="1629"/>
                  </a:lnTo>
                  <a:lnTo>
                    <a:pt x="1262" y="1631"/>
                  </a:lnTo>
                  <a:lnTo>
                    <a:pt x="1260" y="1632"/>
                  </a:lnTo>
                  <a:lnTo>
                    <a:pt x="1258" y="1634"/>
                  </a:lnTo>
                  <a:lnTo>
                    <a:pt x="1255" y="1634"/>
                  </a:lnTo>
                  <a:lnTo>
                    <a:pt x="1253" y="1645"/>
                  </a:lnTo>
                  <a:lnTo>
                    <a:pt x="1255" y="1646"/>
                  </a:lnTo>
                  <a:lnTo>
                    <a:pt x="1257" y="1650"/>
                  </a:lnTo>
                  <a:lnTo>
                    <a:pt x="1253" y="1650"/>
                  </a:lnTo>
                  <a:lnTo>
                    <a:pt x="1251" y="1653"/>
                  </a:lnTo>
                  <a:lnTo>
                    <a:pt x="1250" y="1655"/>
                  </a:lnTo>
                  <a:lnTo>
                    <a:pt x="1248" y="1655"/>
                  </a:lnTo>
                  <a:lnTo>
                    <a:pt x="1248" y="1659"/>
                  </a:lnTo>
                  <a:lnTo>
                    <a:pt x="1250" y="1660"/>
                  </a:lnTo>
                  <a:lnTo>
                    <a:pt x="1250" y="1660"/>
                  </a:lnTo>
                  <a:lnTo>
                    <a:pt x="1251" y="1662"/>
                  </a:lnTo>
                  <a:lnTo>
                    <a:pt x="1251" y="1664"/>
                  </a:lnTo>
                  <a:lnTo>
                    <a:pt x="1250" y="1664"/>
                  </a:lnTo>
                  <a:lnTo>
                    <a:pt x="1248" y="1667"/>
                  </a:lnTo>
                  <a:lnTo>
                    <a:pt x="1246" y="1667"/>
                  </a:lnTo>
                  <a:lnTo>
                    <a:pt x="1250" y="1674"/>
                  </a:lnTo>
                  <a:lnTo>
                    <a:pt x="1251" y="1674"/>
                  </a:lnTo>
                  <a:lnTo>
                    <a:pt x="1251" y="1680"/>
                  </a:lnTo>
                  <a:lnTo>
                    <a:pt x="1250" y="1680"/>
                  </a:lnTo>
                  <a:lnTo>
                    <a:pt x="1248" y="1680"/>
                  </a:lnTo>
                  <a:lnTo>
                    <a:pt x="1246" y="1681"/>
                  </a:lnTo>
                  <a:lnTo>
                    <a:pt x="1246" y="1681"/>
                  </a:lnTo>
                  <a:lnTo>
                    <a:pt x="1246" y="1681"/>
                  </a:lnTo>
                  <a:lnTo>
                    <a:pt x="1246" y="1681"/>
                  </a:lnTo>
                  <a:lnTo>
                    <a:pt x="1250" y="1683"/>
                  </a:lnTo>
                  <a:lnTo>
                    <a:pt x="1253" y="1685"/>
                  </a:lnTo>
                  <a:lnTo>
                    <a:pt x="1255" y="1688"/>
                  </a:lnTo>
                  <a:lnTo>
                    <a:pt x="1257" y="1688"/>
                  </a:lnTo>
                  <a:lnTo>
                    <a:pt x="1257" y="1688"/>
                  </a:lnTo>
                  <a:lnTo>
                    <a:pt x="1257" y="1688"/>
                  </a:lnTo>
                  <a:lnTo>
                    <a:pt x="1257" y="1688"/>
                  </a:lnTo>
                  <a:lnTo>
                    <a:pt x="1260" y="1687"/>
                  </a:lnTo>
                  <a:lnTo>
                    <a:pt x="1262" y="1685"/>
                  </a:lnTo>
                  <a:lnTo>
                    <a:pt x="1262" y="1683"/>
                  </a:lnTo>
                  <a:lnTo>
                    <a:pt x="1262" y="1681"/>
                  </a:lnTo>
                  <a:lnTo>
                    <a:pt x="1264" y="1681"/>
                  </a:lnTo>
                  <a:lnTo>
                    <a:pt x="1264" y="1688"/>
                  </a:lnTo>
                  <a:lnTo>
                    <a:pt x="1258" y="1688"/>
                  </a:lnTo>
                  <a:lnTo>
                    <a:pt x="1258" y="1688"/>
                  </a:lnTo>
                  <a:lnTo>
                    <a:pt x="1258" y="1688"/>
                  </a:lnTo>
                  <a:lnTo>
                    <a:pt x="1258" y="1692"/>
                  </a:lnTo>
                  <a:lnTo>
                    <a:pt x="1258" y="1692"/>
                  </a:lnTo>
                  <a:lnTo>
                    <a:pt x="1260" y="1692"/>
                  </a:lnTo>
                  <a:lnTo>
                    <a:pt x="1260" y="1694"/>
                  </a:lnTo>
                  <a:lnTo>
                    <a:pt x="1258" y="1695"/>
                  </a:lnTo>
                  <a:lnTo>
                    <a:pt x="1255" y="1697"/>
                  </a:lnTo>
                  <a:lnTo>
                    <a:pt x="1251" y="1701"/>
                  </a:lnTo>
                  <a:lnTo>
                    <a:pt x="1248" y="1704"/>
                  </a:lnTo>
                  <a:lnTo>
                    <a:pt x="1246" y="1707"/>
                  </a:lnTo>
                  <a:lnTo>
                    <a:pt x="1243" y="1709"/>
                  </a:lnTo>
                  <a:lnTo>
                    <a:pt x="1241" y="1720"/>
                  </a:lnTo>
                  <a:lnTo>
                    <a:pt x="1241" y="1720"/>
                  </a:lnTo>
                  <a:lnTo>
                    <a:pt x="1241" y="1720"/>
                  </a:lnTo>
                  <a:lnTo>
                    <a:pt x="1241" y="1721"/>
                  </a:lnTo>
                  <a:lnTo>
                    <a:pt x="1241" y="1721"/>
                  </a:lnTo>
                  <a:lnTo>
                    <a:pt x="1244" y="1723"/>
                  </a:lnTo>
                  <a:lnTo>
                    <a:pt x="1244" y="1725"/>
                  </a:lnTo>
                  <a:lnTo>
                    <a:pt x="1243" y="1727"/>
                  </a:lnTo>
                  <a:lnTo>
                    <a:pt x="1243" y="1730"/>
                  </a:lnTo>
                  <a:lnTo>
                    <a:pt x="1244" y="1732"/>
                  </a:lnTo>
                  <a:lnTo>
                    <a:pt x="1246" y="1734"/>
                  </a:lnTo>
                  <a:lnTo>
                    <a:pt x="1248" y="1735"/>
                  </a:lnTo>
                  <a:lnTo>
                    <a:pt x="1246" y="1739"/>
                  </a:lnTo>
                  <a:lnTo>
                    <a:pt x="1244" y="1739"/>
                  </a:lnTo>
                  <a:lnTo>
                    <a:pt x="1244" y="1744"/>
                  </a:lnTo>
                  <a:lnTo>
                    <a:pt x="1255" y="1749"/>
                  </a:lnTo>
                  <a:lnTo>
                    <a:pt x="1255" y="1753"/>
                  </a:lnTo>
                  <a:lnTo>
                    <a:pt x="1258" y="1753"/>
                  </a:lnTo>
                  <a:lnTo>
                    <a:pt x="1258" y="1755"/>
                  </a:lnTo>
                  <a:lnTo>
                    <a:pt x="1262" y="1756"/>
                  </a:lnTo>
                  <a:lnTo>
                    <a:pt x="1262" y="1758"/>
                  </a:lnTo>
                  <a:lnTo>
                    <a:pt x="1264" y="1760"/>
                  </a:lnTo>
                  <a:lnTo>
                    <a:pt x="1264" y="1763"/>
                  </a:lnTo>
                  <a:lnTo>
                    <a:pt x="1272" y="1769"/>
                  </a:lnTo>
                  <a:lnTo>
                    <a:pt x="1274" y="1774"/>
                  </a:lnTo>
                  <a:lnTo>
                    <a:pt x="1283" y="1781"/>
                  </a:lnTo>
                  <a:lnTo>
                    <a:pt x="1283" y="1784"/>
                  </a:lnTo>
                  <a:lnTo>
                    <a:pt x="1285" y="1784"/>
                  </a:lnTo>
                  <a:lnTo>
                    <a:pt x="1285" y="1786"/>
                  </a:lnTo>
                  <a:lnTo>
                    <a:pt x="1288" y="1790"/>
                  </a:lnTo>
                  <a:lnTo>
                    <a:pt x="1288" y="1791"/>
                  </a:lnTo>
                  <a:lnTo>
                    <a:pt x="1290" y="1793"/>
                  </a:lnTo>
                  <a:lnTo>
                    <a:pt x="1292" y="1798"/>
                  </a:lnTo>
                  <a:lnTo>
                    <a:pt x="1295" y="1802"/>
                  </a:lnTo>
                  <a:lnTo>
                    <a:pt x="1295" y="1809"/>
                  </a:lnTo>
                  <a:lnTo>
                    <a:pt x="1295" y="1809"/>
                  </a:lnTo>
                  <a:lnTo>
                    <a:pt x="1297" y="1814"/>
                  </a:lnTo>
                  <a:lnTo>
                    <a:pt x="1297" y="1814"/>
                  </a:lnTo>
                  <a:lnTo>
                    <a:pt x="1297" y="1821"/>
                  </a:lnTo>
                  <a:lnTo>
                    <a:pt x="1299" y="1821"/>
                  </a:lnTo>
                  <a:lnTo>
                    <a:pt x="1299" y="1824"/>
                  </a:lnTo>
                  <a:lnTo>
                    <a:pt x="1300" y="1824"/>
                  </a:lnTo>
                  <a:lnTo>
                    <a:pt x="1300" y="1826"/>
                  </a:lnTo>
                  <a:lnTo>
                    <a:pt x="1300" y="1826"/>
                  </a:lnTo>
                  <a:lnTo>
                    <a:pt x="1300" y="1833"/>
                  </a:lnTo>
                  <a:lnTo>
                    <a:pt x="1300" y="1833"/>
                  </a:lnTo>
                  <a:lnTo>
                    <a:pt x="1300" y="1833"/>
                  </a:lnTo>
                  <a:lnTo>
                    <a:pt x="1300" y="1835"/>
                  </a:lnTo>
                  <a:lnTo>
                    <a:pt x="1304" y="1837"/>
                  </a:lnTo>
                  <a:lnTo>
                    <a:pt x="1304" y="1838"/>
                  </a:lnTo>
                  <a:lnTo>
                    <a:pt x="1304" y="1840"/>
                  </a:lnTo>
                  <a:lnTo>
                    <a:pt x="1306" y="1840"/>
                  </a:lnTo>
                  <a:lnTo>
                    <a:pt x="1307" y="1840"/>
                  </a:lnTo>
                  <a:lnTo>
                    <a:pt x="1307" y="1844"/>
                  </a:lnTo>
                  <a:lnTo>
                    <a:pt x="1307" y="1847"/>
                  </a:lnTo>
                  <a:lnTo>
                    <a:pt x="1307" y="1851"/>
                  </a:lnTo>
                  <a:lnTo>
                    <a:pt x="1309" y="1852"/>
                  </a:lnTo>
                  <a:lnTo>
                    <a:pt x="1311" y="1852"/>
                  </a:lnTo>
                  <a:lnTo>
                    <a:pt x="1313" y="1852"/>
                  </a:lnTo>
                  <a:lnTo>
                    <a:pt x="1313" y="1859"/>
                  </a:lnTo>
                  <a:lnTo>
                    <a:pt x="1314" y="1859"/>
                  </a:lnTo>
                  <a:lnTo>
                    <a:pt x="1314" y="1863"/>
                  </a:lnTo>
                  <a:lnTo>
                    <a:pt x="1316" y="1865"/>
                  </a:lnTo>
                  <a:lnTo>
                    <a:pt x="1318" y="1865"/>
                  </a:lnTo>
                  <a:lnTo>
                    <a:pt x="1318" y="1870"/>
                  </a:lnTo>
                  <a:lnTo>
                    <a:pt x="1320" y="1877"/>
                  </a:lnTo>
                  <a:lnTo>
                    <a:pt x="1320" y="1882"/>
                  </a:lnTo>
                  <a:lnTo>
                    <a:pt x="1318" y="1882"/>
                  </a:lnTo>
                  <a:lnTo>
                    <a:pt x="1318" y="1886"/>
                  </a:lnTo>
                  <a:lnTo>
                    <a:pt x="1318" y="1887"/>
                  </a:lnTo>
                  <a:lnTo>
                    <a:pt x="1321" y="1887"/>
                  </a:lnTo>
                  <a:lnTo>
                    <a:pt x="1321" y="1889"/>
                  </a:lnTo>
                  <a:lnTo>
                    <a:pt x="1321" y="1889"/>
                  </a:lnTo>
                  <a:lnTo>
                    <a:pt x="1321" y="1891"/>
                  </a:lnTo>
                  <a:lnTo>
                    <a:pt x="1323" y="1891"/>
                  </a:lnTo>
                  <a:lnTo>
                    <a:pt x="1325" y="1894"/>
                  </a:lnTo>
                  <a:lnTo>
                    <a:pt x="1327" y="1896"/>
                  </a:lnTo>
                  <a:lnTo>
                    <a:pt x="1327" y="1898"/>
                  </a:lnTo>
                  <a:lnTo>
                    <a:pt x="1328" y="1898"/>
                  </a:lnTo>
                  <a:lnTo>
                    <a:pt x="1328" y="1901"/>
                  </a:lnTo>
                  <a:lnTo>
                    <a:pt x="1328" y="1901"/>
                  </a:lnTo>
                  <a:lnTo>
                    <a:pt x="1330" y="1907"/>
                  </a:lnTo>
                  <a:lnTo>
                    <a:pt x="1334" y="1907"/>
                  </a:lnTo>
                  <a:lnTo>
                    <a:pt x="1334" y="1910"/>
                  </a:lnTo>
                  <a:lnTo>
                    <a:pt x="1337" y="1910"/>
                  </a:lnTo>
                  <a:lnTo>
                    <a:pt x="1339" y="1913"/>
                  </a:lnTo>
                  <a:lnTo>
                    <a:pt x="1342" y="1913"/>
                  </a:lnTo>
                  <a:lnTo>
                    <a:pt x="1342" y="1915"/>
                  </a:lnTo>
                  <a:lnTo>
                    <a:pt x="1344" y="1917"/>
                  </a:lnTo>
                  <a:lnTo>
                    <a:pt x="1346" y="1919"/>
                  </a:lnTo>
                  <a:lnTo>
                    <a:pt x="1349" y="1920"/>
                  </a:lnTo>
                  <a:lnTo>
                    <a:pt x="1349" y="1922"/>
                  </a:lnTo>
                  <a:lnTo>
                    <a:pt x="1356" y="1926"/>
                  </a:lnTo>
                  <a:lnTo>
                    <a:pt x="1358" y="1927"/>
                  </a:lnTo>
                  <a:lnTo>
                    <a:pt x="1360" y="1927"/>
                  </a:lnTo>
                  <a:lnTo>
                    <a:pt x="1360" y="1927"/>
                  </a:lnTo>
                  <a:lnTo>
                    <a:pt x="1363" y="1927"/>
                  </a:lnTo>
                  <a:lnTo>
                    <a:pt x="1365" y="1931"/>
                  </a:lnTo>
                  <a:lnTo>
                    <a:pt x="1368" y="1931"/>
                  </a:lnTo>
                  <a:lnTo>
                    <a:pt x="1370" y="1933"/>
                  </a:lnTo>
                  <a:lnTo>
                    <a:pt x="1374" y="1934"/>
                  </a:lnTo>
                  <a:lnTo>
                    <a:pt x="1375" y="1936"/>
                  </a:lnTo>
                  <a:lnTo>
                    <a:pt x="1381" y="1936"/>
                  </a:lnTo>
                  <a:lnTo>
                    <a:pt x="1382" y="1940"/>
                  </a:lnTo>
                  <a:lnTo>
                    <a:pt x="1384" y="1940"/>
                  </a:lnTo>
                  <a:lnTo>
                    <a:pt x="1384" y="1940"/>
                  </a:lnTo>
                  <a:lnTo>
                    <a:pt x="1386" y="1940"/>
                  </a:lnTo>
                  <a:lnTo>
                    <a:pt x="1386" y="1941"/>
                  </a:lnTo>
                  <a:lnTo>
                    <a:pt x="1389" y="1941"/>
                  </a:lnTo>
                  <a:lnTo>
                    <a:pt x="1389" y="1943"/>
                  </a:lnTo>
                  <a:lnTo>
                    <a:pt x="1391" y="1943"/>
                  </a:lnTo>
                  <a:lnTo>
                    <a:pt x="1391" y="1945"/>
                  </a:lnTo>
                  <a:lnTo>
                    <a:pt x="1391" y="1945"/>
                  </a:lnTo>
                  <a:lnTo>
                    <a:pt x="1391" y="1945"/>
                  </a:lnTo>
                  <a:lnTo>
                    <a:pt x="1391" y="1947"/>
                  </a:lnTo>
                  <a:lnTo>
                    <a:pt x="1393" y="1948"/>
                  </a:lnTo>
                  <a:lnTo>
                    <a:pt x="1393" y="1952"/>
                  </a:lnTo>
                  <a:lnTo>
                    <a:pt x="1400" y="1955"/>
                  </a:lnTo>
                  <a:lnTo>
                    <a:pt x="1400" y="1959"/>
                  </a:lnTo>
                  <a:lnTo>
                    <a:pt x="1403" y="1961"/>
                  </a:lnTo>
                  <a:lnTo>
                    <a:pt x="1403" y="1973"/>
                  </a:lnTo>
                  <a:lnTo>
                    <a:pt x="1405" y="1989"/>
                  </a:lnTo>
                  <a:lnTo>
                    <a:pt x="1403" y="2006"/>
                  </a:lnTo>
                  <a:lnTo>
                    <a:pt x="1403" y="2009"/>
                  </a:lnTo>
                  <a:lnTo>
                    <a:pt x="1405" y="2013"/>
                  </a:lnTo>
                  <a:lnTo>
                    <a:pt x="1405" y="2018"/>
                  </a:lnTo>
                  <a:lnTo>
                    <a:pt x="1403" y="2018"/>
                  </a:lnTo>
                  <a:lnTo>
                    <a:pt x="1403" y="2023"/>
                  </a:lnTo>
                  <a:lnTo>
                    <a:pt x="1402" y="2023"/>
                  </a:lnTo>
                  <a:lnTo>
                    <a:pt x="1400" y="2048"/>
                  </a:lnTo>
                  <a:lnTo>
                    <a:pt x="1396" y="2050"/>
                  </a:lnTo>
                  <a:lnTo>
                    <a:pt x="1396" y="2053"/>
                  </a:lnTo>
                  <a:lnTo>
                    <a:pt x="1398" y="2055"/>
                  </a:lnTo>
                  <a:lnTo>
                    <a:pt x="1398" y="2057"/>
                  </a:lnTo>
                  <a:lnTo>
                    <a:pt x="1400" y="2058"/>
                  </a:lnTo>
                  <a:lnTo>
                    <a:pt x="1396" y="2076"/>
                  </a:lnTo>
                  <a:lnTo>
                    <a:pt x="1396" y="2090"/>
                  </a:lnTo>
                  <a:lnTo>
                    <a:pt x="1396" y="2090"/>
                  </a:lnTo>
                  <a:lnTo>
                    <a:pt x="1398" y="2097"/>
                  </a:lnTo>
                  <a:lnTo>
                    <a:pt x="1396" y="2097"/>
                  </a:lnTo>
                  <a:lnTo>
                    <a:pt x="1396" y="2102"/>
                  </a:lnTo>
                  <a:lnTo>
                    <a:pt x="1395" y="2102"/>
                  </a:lnTo>
                  <a:lnTo>
                    <a:pt x="1395" y="2106"/>
                  </a:lnTo>
                  <a:lnTo>
                    <a:pt x="1396" y="2107"/>
                  </a:lnTo>
                  <a:lnTo>
                    <a:pt x="1396" y="2111"/>
                  </a:lnTo>
                  <a:lnTo>
                    <a:pt x="1395" y="2111"/>
                  </a:lnTo>
                  <a:lnTo>
                    <a:pt x="1395" y="2114"/>
                  </a:lnTo>
                  <a:lnTo>
                    <a:pt x="1393" y="2114"/>
                  </a:lnTo>
                  <a:lnTo>
                    <a:pt x="1393" y="2116"/>
                  </a:lnTo>
                  <a:lnTo>
                    <a:pt x="1395" y="2116"/>
                  </a:lnTo>
                  <a:lnTo>
                    <a:pt x="1395" y="2118"/>
                  </a:lnTo>
                  <a:lnTo>
                    <a:pt x="1393" y="2126"/>
                  </a:lnTo>
                  <a:lnTo>
                    <a:pt x="1391" y="2128"/>
                  </a:lnTo>
                  <a:lnTo>
                    <a:pt x="1391" y="2139"/>
                  </a:lnTo>
                  <a:lnTo>
                    <a:pt x="1389" y="2140"/>
                  </a:lnTo>
                  <a:lnTo>
                    <a:pt x="1389" y="2149"/>
                  </a:lnTo>
                  <a:lnTo>
                    <a:pt x="1388" y="2149"/>
                  </a:lnTo>
                  <a:lnTo>
                    <a:pt x="1388" y="2151"/>
                  </a:lnTo>
                  <a:lnTo>
                    <a:pt x="1388" y="2151"/>
                  </a:lnTo>
                  <a:lnTo>
                    <a:pt x="1388" y="2156"/>
                  </a:lnTo>
                  <a:lnTo>
                    <a:pt x="1386" y="2156"/>
                  </a:lnTo>
                  <a:lnTo>
                    <a:pt x="1386" y="2160"/>
                  </a:lnTo>
                  <a:lnTo>
                    <a:pt x="1384" y="2160"/>
                  </a:lnTo>
                  <a:lnTo>
                    <a:pt x="1384" y="2163"/>
                  </a:lnTo>
                  <a:lnTo>
                    <a:pt x="1386" y="2167"/>
                  </a:lnTo>
                  <a:lnTo>
                    <a:pt x="1386" y="2168"/>
                  </a:lnTo>
                  <a:lnTo>
                    <a:pt x="1388" y="2172"/>
                  </a:lnTo>
                  <a:lnTo>
                    <a:pt x="1389" y="2174"/>
                  </a:lnTo>
                  <a:lnTo>
                    <a:pt x="1389" y="2177"/>
                  </a:lnTo>
                  <a:lnTo>
                    <a:pt x="1388" y="2177"/>
                  </a:lnTo>
                  <a:lnTo>
                    <a:pt x="1388" y="2188"/>
                  </a:lnTo>
                  <a:lnTo>
                    <a:pt x="1386" y="2189"/>
                  </a:lnTo>
                  <a:lnTo>
                    <a:pt x="1384" y="2195"/>
                  </a:lnTo>
                  <a:lnTo>
                    <a:pt x="1384" y="2195"/>
                  </a:lnTo>
                  <a:lnTo>
                    <a:pt x="1388" y="2210"/>
                  </a:lnTo>
                  <a:lnTo>
                    <a:pt x="1388" y="2210"/>
                  </a:lnTo>
                  <a:lnTo>
                    <a:pt x="1388" y="2210"/>
                  </a:lnTo>
                  <a:lnTo>
                    <a:pt x="1388" y="2212"/>
                  </a:lnTo>
                  <a:lnTo>
                    <a:pt x="1388" y="2212"/>
                  </a:lnTo>
                  <a:lnTo>
                    <a:pt x="1388" y="2235"/>
                  </a:lnTo>
                  <a:lnTo>
                    <a:pt x="1384" y="2235"/>
                  </a:lnTo>
                  <a:lnTo>
                    <a:pt x="1384" y="2236"/>
                  </a:lnTo>
                  <a:lnTo>
                    <a:pt x="1382" y="2236"/>
                  </a:lnTo>
                  <a:lnTo>
                    <a:pt x="1382" y="2238"/>
                  </a:lnTo>
                  <a:lnTo>
                    <a:pt x="1382" y="2243"/>
                  </a:lnTo>
                  <a:lnTo>
                    <a:pt x="1381" y="2245"/>
                  </a:lnTo>
                  <a:lnTo>
                    <a:pt x="1381" y="2245"/>
                  </a:lnTo>
                  <a:lnTo>
                    <a:pt x="1381" y="2245"/>
                  </a:lnTo>
                  <a:lnTo>
                    <a:pt x="1381" y="2245"/>
                  </a:lnTo>
                  <a:lnTo>
                    <a:pt x="1382" y="2245"/>
                  </a:lnTo>
                  <a:lnTo>
                    <a:pt x="1382" y="2247"/>
                  </a:lnTo>
                  <a:lnTo>
                    <a:pt x="1382" y="2249"/>
                  </a:lnTo>
                  <a:lnTo>
                    <a:pt x="1381" y="2249"/>
                  </a:lnTo>
                  <a:lnTo>
                    <a:pt x="1381" y="2252"/>
                  </a:lnTo>
                  <a:lnTo>
                    <a:pt x="1377" y="2256"/>
                  </a:lnTo>
                  <a:lnTo>
                    <a:pt x="1377" y="2264"/>
                  </a:lnTo>
                  <a:lnTo>
                    <a:pt x="1375" y="2264"/>
                  </a:lnTo>
                  <a:lnTo>
                    <a:pt x="1375" y="2268"/>
                  </a:lnTo>
                  <a:lnTo>
                    <a:pt x="1375" y="2268"/>
                  </a:lnTo>
                  <a:lnTo>
                    <a:pt x="1372" y="2277"/>
                  </a:lnTo>
                  <a:lnTo>
                    <a:pt x="1370" y="2277"/>
                  </a:lnTo>
                  <a:lnTo>
                    <a:pt x="1370" y="2278"/>
                  </a:lnTo>
                  <a:lnTo>
                    <a:pt x="1370" y="2278"/>
                  </a:lnTo>
                  <a:lnTo>
                    <a:pt x="1368" y="2282"/>
                  </a:lnTo>
                  <a:lnTo>
                    <a:pt x="1370" y="2284"/>
                  </a:lnTo>
                  <a:lnTo>
                    <a:pt x="1370" y="2284"/>
                  </a:lnTo>
                  <a:lnTo>
                    <a:pt x="1372" y="2285"/>
                  </a:lnTo>
                  <a:lnTo>
                    <a:pt x="1370" y="2298"/>
                  </a:lnTo>
                  <a:lnTo>
                    <a:pt x="1368" y="2299"/>
                  </a:lnTo>
                  <a:lnTo>
                    <a:pt x="1368" y="2301"/>
                  </a:lnTo>
                  <a:lnTo>
                    <a:pt x="1367" y="2303"/>
                  </a:lnTo>
                  <a:lnTo>
                    <a:pt x="1365" y="2305"/>
                  </a:lnTo>
                  <a:lnTo>
                    <a:pt x="1365" y="2308"/>
                  </a:lnTo>
                  <a:lnTo>
                    <a:pt x="1365" y="2310"/>
                  </a:lnTo>
                  <a:lnTo>
                    <a:pt x="1360" y="2311"/>
                  </a:lnTo>
                  <a:lnTo>
                    <a:pt x="1363" y="2322"/>
                  </a:lnTo>
                  <a:lnTo>
                    <a:pt x="1360" y="2322"/>
                  </a:lnTo>
                  <a:lnTo>
                    <a:pt x="1358" y="2322"/>
                  </a:lnTo>
                  <a:lnTo>
                    <a:pt x="1356" y="2324"/>
                  </a:lnTo>
                  <a:lnTo>
                    <a:pt x="1354" y="2324"/>
                  </a:lnTo>
                  <a:lnTo>
                    <a:pt x="1354" y="2327"/>
                  </a:lnTo>
                  <a:lnTo>
                    <a:pt x="1358" y="2327"/>
                  </a:lnTo>
                  <a:lnTo>
                    <a:pt x="1356" y="2329"/>
                  </a:lnTo>
                  <a:lnTo>
                    <a:pt x="1356" y="2331"/>
                  </a:lnTo>
                  <a:lnTo>
                    <a:pt x="1356" y="2332"/>
                  </a:lnTo>
                  <a:lnTo>
                    <a:pt x="1356" y="2334"/>
                  </a:lnTo>
                  <a:lnTo>
                    <a:pt x="1360" y="2336"/>
                  </a:lnTo>
                  <a:lnTo>
                    <a:pt x="1360" y="2339"/>
                  </a:lnTo>
                  <a:lnTo>
                    <a:pt x="1360" y="2341"/>
                  </a:lnTo>
                  <a:lnTo>
                    <a:pt x="1358" y="2343"/>
                  </a:lnTo>
                  <a:lnTo>
                    <a:pt x="1358" y="2345"/>
                  </a:lnTo>
                  <a:lnTo>
                    <a:pt x="1358" y="2346"/>
                  </a:lnTo>
                  <a:lnTo>
                    <a:pt x="1358" y="2346"/>
                  </a:lnTo>
                  <a:lnTo>
                    <a:pt x="1358" y="2348"/>
                  </a:lnTo>
                  <a:lnTo>
                    <a:pt x="1360" y="2348"/>
                  </a:lnTo>
                  <a:lnTo>
                    <a:pt x="1360" y="2350"/>
                  </a:lnTo>
                  <a:lnTo>
                    <a:pt x="1360" y="2350"/>
                  </a:lnTo>
                  <a:lnTo>
                    <a:pt x="1358" y="2350"/>
                  </a:lnTo>
                  <a:lnTo>
                    <a:pt x="1358" y="2350"/>
                  </a:lnTo>
                  <a:lnTo>
                    <a:pt x="1360" y="2350"/>
                  </a:lnTo>
                  <a:lnTo>
                    <a:pt x="1360" y="2352"/>
                  </a:lnTo>
                  <a:lnTo>
                    <a:pt x="1360" y="2357"/>
                  </a:lnTo>
                  <a:lnTo>
                    <a:pt x="1360" y="2357"/>
                  </a:lnTo>
                  <a:lnTo>
                    <a:pt x="1360" y="2360"/>
                  </a:lnTo>
                  <a:lnTo>
                    <a:pt x="1361" y="2360"/>
                  </a:lnTo>
                  <a:lnTo>
                    <a:pt x="1360" y="2373"/>
                  </a:lnTo>
                  <a:lnTo>
                    <a:pt x="1358" y="2373"/>
                  </a:lnTo>
                  <a:lnTo>
                    <a:pt x="1356" y="2374"/>
                  </a:lnTo>
                  <a:lnTo>
                    <a:pt x="1356" y="2374"/>
                  </a:lnTo>
                  <a:lnTo>
                    <a:pt x="1356" y="2383"/>
                  </a:lnTo>
                  <a:lnTo>
                    <a:pt x="1354" y="2383"/>
                  </a:lnTo>
                  <a:lnTo>
                    <a:pt x="1351" y="2397"/>
                  </a:lnTo>
                  <a:lnTo>
                    <a:pt x="1353" y="2397"/>
                  </a:lnTo>
                  <a:lnTo>
                    <a:pt x="1353" y="2406"/>
                  </a:lnTo>
                  <a:lnTo>
                    <a:pt x="1354" y="2406"/>
                  </a:lnTo>
                  <a:lnTo>
                    <a:pt x="1354" y="2411"/>
                  </a:lnTo>
                  <a:lnTo>
                    <a:pt x="1360" y="2411"/>
                  </a:lnTo>
                  <a:lnTo>
                    <a:pt x="1360" y="2408"/>
                  </a:lnTo>
                  <a:lnTo>
                    <a:pt x="1361" y="2406"/>
                  </a:lnTo>
                  <a:lnTo>
                    <a:pt x="1363" y="2404"/>
                  </a:lnTo>
                  <a:lnTo>
                    <a:pt x="1365" y="2404"/>
                  </a:lnTo>
                  <a:lnTo>
                    <a:pt x="1365" y="2406"/>
                  </a:lnTo>
                  <a:lnTo>
                    <a:pt x="1367" y="2406"/>
                  </a:lnTo>
                  <a:lnTo>
                    <a:pt x="1367" y="2408"/>
                  </a:lnTo>
                  <a:lnTo>
                    <a:pt x="1367" y="2408"/>
                  </a:lnTo>
                  <a:lnTo>
                    <a:pt x="1370" y="2408"/>
                  </a:lnTo>
                  <a:lnTo>
                    <a:pt x="1368" y="2411"/>
                  </a:lnTo>
                  <a:lnTo>
                    <a:pt x="1368" y="2411"/>
                  </a:lnTo>
                  <a:lnTo>
                    <a:pt x="1368" y="2413"/>
                  </a:lnTo>
                  <a:lnTo>
                    <a:pt x="1367" y="2413"/>
                  </a:lnTo>
                  <a:lnTo>
                    <a:pt x="1367" y="2414"/>
                  </a:lnTo>
                  <a:lnTo>
                    <a:pt x="1365" y="2414"/>
                  </a:lnTo>
                  <a:lnTo>
                    <a:pt x="1367" y="2420"/>
                  </a:lnTo>
                  <a:lnTo>
                    <a:pt x="1365" y="2423"/>
                  </a:lnTo>
                  <a:lnTo>
                    <a:pt x="1365" y="2427"/>
                  </a:lnTo>
                  <a:lnTo>
                    <a:pt x="1365" y="2430"/>
                  </a:lnTo>
                  <a:lnTo>
                    <a:pt x="1367" y="2434"/>
                  </a:lnTo>
                  <a:lnTo>
                    <a:pt x="1367" y="2434"/>
                  </a:lnTo>
                  <a:lnTo>
                    <a:pt x="1367" y="2435"/>
                  </a:lnTo>
                  <a:lnTo>
                    <a:pt x="1367" y="2435"/>
                  </a:lnTo>
                  <a:lnTo>
                    <a:pt x="1365" y="2435"/>
                  </a:lnTo>
                  <a:lnTo>
                    <a:pt x="1365" y="2435"/>
                  </a:lnTo>
                  <a:lnTo>
                    <a:pt x="1365" y="2434"/>
                  </a:lnTo>
                  <a:lnTo>
                    <a:pt x="1363" y="2435"/>
                  </a:lnTo>
                  <a:lnTo>
                    <a:pt x="1363" y="2437"/>
                  </a:lnTo>
                  <a:lnTo>
                    <a:pt x="1361" y="2441"/>
                  </a:lnTo>
                  <a:lnTo>
                    <a:pt x="1360" y="2442"/>
                  </a:lnTo>
                  <a:lnTo>
                    <a:pt x="1363" y="2442"/>
                  </a:lnTo>
                  <a:lnTo>
                    <a:pt x="1363" y="2446"/>
                  </a:lnTo>
                  <a:lnTo>
                    <a:pt x="1363" y="2448"/>
                  </a:lnTo>
                  <a:lnTo>
                    <a:pt x="1365" y="2449"/>
                  </a:lnTo>
                  <a:lnTo>
                    <a:pt x="1367" y="2453"/>
                  </a:lnTo>
                  <a:lnTo>
                    <a:pt x="1363" y="2455"/>
                  </a:lnTo>
                  <a:lnTo>
                    <a:pt x="1358" y="2456"/>
                  </a:lnTo>
                  <a:lnTo>
                    <a:pt x="1358" y="2460"/>
                  </a:lnTo>
                  <a:lnTo>
                    <a:pt x="1360" y="2460"/>
                  </a:lnTo>
                  <a:lnTo>
                    <a:pt x="1361" y="2462"/>
                  </a:lnTo>
                  <a:lnTo>
                    <a:pt x="1361" y="2463"/>
                  </a:lnTo>
                  <a:lnTo>
                    <a:pt x="1361" y="2463"/>
                  </a:lnTo>
                  <a:lnTo>
                    <a:pt x="1360" y="2463"/>
                  </a:lnTo>
                  <a:lnTo>
                    <a:pt x="1360" y="2465"/>
                  </a:lnTo>
                  <a:lnTo>
                    <a:pt x="1354" y="2463"/>
                  </a:lnTo>
                  <a:lnTo>
                    <a:pt x="1356" y="2465"/>
                  </a:lnTo>
                  <a:lnTo>
                    <a:pt x="1356" y="2467"/>
                  </a:lnTo>
                  <a:lnTo>
                    <a:pt x="1358" y="2467"/>
                  </a:lnTo>
                  <a:lnTo>
                    <a:pt x="1358" y="2469"/>
                  </a:lnTo>
                  <a:lnTo>
                    <a:pt x="1354" y="2469"/>
                  </a:lnTo>
                  <a:lnTo>
                    <a:pt x="1356" y="2481"/>
                  </a:lnTo>
                  <a:lnTo>
                    <a:pt x="1354" y="2481"/>
                  </a:lnTo>
                  <a:lnTo>
                    <a:pt x="1354" y="2486"/>
                  </a:lnTo>
                  <a:lnTo>
                    <a:pt x="1358" y="2486"/>
                  </a:lnTo>
                  <a:lnTo>
                    <a:pt x="1356" y="2491"/>
                  </a:lnTo>
                  <a:lnTo>
                    <a:pt x="1354" y="2491"/>
                  </a:lnTo>
                  <a:lnTo>
                    <a:pt x="1354" y="2505"/>
                  </a:lnTo>
                  <a:lnTo>
                    <a:pt x="1353" y="2505"/>
                  </a:lnTo>
                  <a:lnTo>
                    <a:pt x="1353" y="2507"/>
                  </a:lnTo>
                  <a:lnTo>
                    <a:pt x="1351" y="2507"/>
                  </a:lnTo>
                  <a:lnTo>
                    <a:pt x="1351" y="2507"/>
                  </a:lnTo>
                  <a:lnTo>
                    <a:pt x="1351" y="2504"/>
                  </a:lnTo>
                  <a:lnTo>
                    <a:pt x="1346" y="2504"/>
                  </a:lnTo>
                  <a:lnTo>
                    <a:pt x="1346" y="2507"/>
                  </a:lnTo>
                  <a:lnTo>
                    <a:pt x="1342" y="2507"/>
                  </a:lnTo>
                  <a:lnTo>
                    <a:pt x="1342" y="2505"/>
                  </a:lnTo>
                  <a:lnTo>
                    <a:pt x="1342" y="2505"/>
                  </a:lnTo>
                  <a:lnTo>
                    <a:pt x="1344" y="2504"/>
                  </a:lnTo>
                  <a:lnTo>
                    <a:pt x="1344" y="2502"/>
                  </a:lnTo>
                  <a:lnTo>
                    <a:pt x="1342" y="2504"/>
                  </a:lnTo>
                  <a:lnTo>
                    <a:pt x="1340" y="2504"/>
                  </a:lnTo>
                  <a:lnTo>
                    <a:pt x="1339" y="2505"/>
                  </a:lnTo>
                  <a:lnTo>
                    <a:pt x="1339" y="2500"/>
                  </a:lnTo>
                  <a:lnTo>
                    <a:pt x="1337" y="2500"/>
                  </a:lnTo>
                  <a:lnTo>
                    <a:pt x="1337" y="2498"/>
                  </a:lnTo>
                  <a:lnTo>
                    <a:pt x="1328" y="2502"/>
                  </a:lnTo>
                  <a:lnTo>
                    <a:pt x="1330" y="2504"/>
                  </a:lnTo>
                  <a:lnTo>
                    <a:pt x="1332" y="2505"/>
                  </a:lnTo>
                  <a:lnTo>
                    <a:pt x="1330" y="2509"/>
                  </a:lnTo>
                  <a:lnTo>
                    <a:pt x="1330" y="2511"/>
                  </a:lnTo>
                  <a:lnTo>
                    <a:pt x="1328" y="2512"/>
                  </a:lnTo>
                  <a:lnTo>
                    <a:pt x="1327" y="2516"/>
                  </a:lnTo>
                  <a:lnTo>
                    <a:pt x="1327" y="2519"/>
                  </a:lnTo>
                  <a:lnTo>
                    <a:pt x="1328" y="2519"/>
                  </a:lnTo>
                  <a:lnTo>
                    <a:pt x="1328" y="2514"/>
                  </a:lnTo>
                  <a:lnTo>
                    <a:pt x="1334" y="2514"/>
                  </a:lnTo>
                  <a:lnTo>
                    <a:pt x="1334" y="2512"/>
                  </a:lnTo>
                  <a:lnTo>
                    <a:pt x="1334" y="2512"/>
                  </a:lnTo>
                  <a:lnTo>
                    <a:pt x="1334" y="2514"/>
                  </a:lnTo>
                  <a:lnTo>
                    <a:pt x="1334" y="2514"/>
                  </a:lnTo>
                  <a:lnTo>
                    <a:pt x="1332" y="2516"/>
                  </a:lnTo>
                  <a:lnTo>
                    <a:pt x="1332" y="2517"/>
                  </a:lnTo>
                  <a:lnTo>
                    <a:pt x="1332" y="2519"/>
                  </a:lnTo>
                  <a:lnTo>
                    <a:pt x="1334" y="2519"/>
                  </a:lnTo>
                  <a:lnTo>
                    <a:pt x="1339" y="2519"/>
                  </a:lnTo>
                  <a:lnTo>
                    <a:pt x="1339" y="2516"/>
                  </a:lnTo>
                  <a:lnTo>
                    <a:pt x="1342" y="2516"/>
                  </a:lnTo>
                  <a:lnTo>
                    <a:pt x="1344" y="2517"/>
                  </a:lnTo>
                  <a:lnTo>
                    <a:pt x="1346" y="2517"/>
                  </a:lnTo>
                  <a:lnTo>
                    <a:pt x="1346" y="2519"/>
                  </a:lnTo>
                  <a:lnTo>
                    <a:pt x="1349" y="2521"/>
                  </a:lnTo>
                  <a:lnTo>
                    <a:pt x="1347" y="2524"/>
                  </a:lnTo>
                  <a:lnTo>
                    <a:pt x="1349" y="2526"/>
                  </a:lnTo>
                  <a:lnTo>
                    <a:pt x="1347" y="2528"/>
                  </a:lnTo>
                  <a:lnTo>
                    <a:pt x="1347" y="2530"/>
                  </a:lnTo>
                  <a:lnTo>
                    <a:pt x="1347" y="2530"/>
                  </a:lnTo>
                  <a:lnTo>
                    <a:pt x="1346" y="2533"/>
                  </a:lnTo>
                  <a:lnTo>
                    <a:pt x="1347" y="2533"/>
                  </a:lnTo>
                  <a:lnTo>
                    <a:pt x="1347" y="2533"/>
                  </a:lnTo>
                  <a:lnTo>
                    <a:pt x="1349" y="2535"/>
                  </a:lnTo>
                  <a:lnTo>
                    <a:pt x="1349" y="2535"/>
                  </a:lnTo>
                  <a:lnTo>
                    <a:pt x="1349" y="2537"/>
                  </a:lnTo>
                  <a:lnTo>
                    <a:pt x="1346" y="2537"/>
                  </a:lnTo>
                  <a:lnTo>
                    <a:pt x="1346" y="2537"/>
                  </a:lnTo>
                  <a:lnTo>
                    <a:pt x="1344" y="2535"/>
                  </a:lnTo>
                  <a:lnTo>
                    <a:pt x="1344" y="2537"/>
                  </a:lnTo>
                  <a:lnTo>
                    <a:pt x="1342" y="2537"/>
                  </a:lnTo>
                  <a:lnTo>
                    <a:pt x="1342" y="2540"/>
                  </a:lnTo>
                  <a:lnTo>
                    <a:pt x="1344" y="2540"/>
                  </a:lnTo>
                  <a:lnTo>
                    <a:pt x="1344" y="2552"/>
                  </a:lnTo>
                  <a:lnTo>
                    <a:pt x="1346" y="2552"/>
                  </a:lnTo>
                  <a:lnTo>
                    <a:pt x="1346" y="2556"/>
                  </a:lnTo>
                  <a:lnTo>
                    <a:pt x="1344" y="2556"/>
                  </a:lnTo>
                  <a:lnTo>
                    <a:pt x="1342" y="2570"/>
                  </a:lnTo>
                  <a:lnTo>
                    <a:pt x="1346" y="2570"/>
                  </a:lnTo>
                  <a:lnTo>
                    <a:pt x="1346" y="2566"/>
                  </a:lnTo>
                  <a:lnTo>
                    <a:pt x="1347" y="2566"/>
                  </a:lnTo>
                  <a:lnTo>
                    <a:pt x="1349" y="2565"/>
                  </a:lnTo>
                  <a:lnTo>
                    <a:pt x="1351" y="2565"/>
                  </a:lnTo>
                  <a:lnTo>
                    <a:pt x="1349" y="2568"/>
                  </a:lnTo>
                  <a:lnTo>
                    <a:pt x="1347" y="2568"/>
                  </a:lnTo>
                  <a:lnTo>
                    <a:pt x="1347" y="2570"/>
                  </a:lnTo>
                  <a:lnTo>
                    <a:pt x="1349" y="2573"/>
                  </a:lnTo>
                  <a:lnTo>
                    <a:pt x="1346" y="2573"/>
                  </a:lnTo>
                  <a:lnTo>
                    <a:pt x="1346" y="2575"/>
                  </a:lnTo>
                  <a:lnTo>
                    <a:pt x="1344" y="2575"/>
                  </a:lnTo>
                  <a:lnTo>
                    <a:pt x="1342" y="2577"/>
                  </a:lnTo>
                  <a:lnTo>
                    <a:pt x="1342" y="2582"/>
                  </a:lnTo>
                  <a:lnTo>
                    <a:pt x="1342" y="2582"/>
                  </a:lnTo>
                  <a:lnTo>
                    <a:pt x="1340" y="2584"/>
                  </a:lnTo>
                  <a:lnTo>
                    <a:pt x="1340" y="2587"/>
                  </a:lnTo>
                  <a:lnTo>
                    <a:pt x="1339" y="2591"/>
                  </a:lnTo>
                  <a:lnTo>
                    <a:pt x="1342" y="2591"/>
                  </a:lnTo>
                  <a:lnTo>
                    <a:pt x="1346" y="2593"/>
                  </a:lnTo>
                  <a:lnTo>
                    <a:pt x="1349" y="2594"/>
                  </a:lnTo>
                  <a:lnTo>
                    <a:pt x="1346" y="2594"/>
                  </a:lnTo>
                  <a:lnTo>
                    <a:pt x="1346" y="2598"/>
                  </a:lnTo>
                  <a:lnTo>
                    <a:pt x="1347" y="2598"/>
                  </a:lnTo>
                  <a:lnTo>
                    <a:pt x="1349" y="2600"/>
                  </a:lnTo>
                  <a:lnTo>
                    <a:pt x="1351" y="2600"/>
                  </a:lnTo>
                  <a:lnTo>
                    <a:pt x="1353" y="2600"/>
                  </a:lnTo>
                  <a:lnTo>
                    <a:pt x="1353" y="2601"/>
                  </a:lnTo>
                  <a:lnTo>
                    <a:pt x="1349" y="2603"/>
                  </a:lnTo>
                  <a:lnTo>
                    <a:pt x="1346" y="2605"/>
                  </a:lnTo>
                  <a:lnTo>
                    <a:pt x="1346" y="2608"/>
                  </a:lnTo>
                  <a:lnTo>
                    <a:pt x="1346" y="2610"/>
                  </a:lnTo>
                  <a:lnTo>
                    <a:pt x="1347" y="2610"/>
                  </a:lnTo>
                  <a:lnTo>
                    <a:pt x="1347" y="2610"/>
                  </a:lnTo>
                  <a:lnTo>
                    <a:pt x="1349" y="2612"/>
                  </a:lnTo>
                  <a:lnTo>
                    <a:pt x="1351" y="2612"/>
                  </a:lnTo>
                  <a:lnTo>
                    <a:pt x="1351" y="2617"/>
                  </a:lnTo>
                  <a:lnTo>
                    <a:pt x="1351" y="2617"/>
                  </a:lnTo>
                  <a:lnTo>
                    <a:pt x="1351" y="2619"/>
                  </a:lnTo>
                  <a:lnTo>
                    <a:pt x="1347" y="2619"/>
                  </a:lnTo>
                  <a:lnTo>
                    <a:pt x="1347" y="2622"/>
                  </a:lnTo>
                  <a:lnTo>
                    <a:pt x="1346" y="2622"/>
                  </a:lnTo>
                  <a:lnTo>
                    <a:pt x="1344" y="2620"/>
                  </a:lnTo>
                  <a:lnTo>
                    <a:pt x="1342" y="2620"/>
                  </a:lnTo>
                  <a:lnTo>
                    <a:pt x="1342" y="2620"/>
                  </a:lnTo>
                  <a:lnTo>
                    <a:pt x="1340" y="2620"/>
                  </a:lnTo>
                  <a:lnTo>
                    <a:pt x="1342" y="2622"/>
                  </a:lnTo>
                  <a:lnTo>
                    <a:pt x="1342" y="2624"/>
                  </a:lnTo>
                  <a:lnTo>
                    <a:pt x="1346" y="2624"/>
                  </a:lnTo>
                  <a:lnTo>
                    <a:pt x="1346" y="2626"/>
                  </a:lnTo>
                  <a:lnTo>
                    <a:pt x="1346" y="2626"/>
                  </a:lnTo>
                  <a:lnTo>
                    <a:pt x="1347" y="2624"/>
                  </a:lnTo>
                  <a:lnTo>
                    <a:pt x="1347" y="2624"/>
                  </a:lnTo>
                  <a:lnTo>
                    <a:pt x="1349" y="2624"/>
                  </a:lnTo>
                  <a:lnTo>
                    <a:pt x="1351" y="2622"/>
                  </a:lnTo>
                  <a:lnTo>
                    <a:pt x="1353" y="2622"/>
                  </a:lnTo>
                  <a:lnTo>
                    <a:pt x="1353" y="2627"/>
                  </a:lnTo>
                  <a:lnTo>
                    <a:pt x="1354" y="2627"/>
                  </a:lnTo>
                  <a:lnTo>
                    <a:pt x="1354" y="2627"/>
                  </a:lnTo>
                  <a:lnTo>
                    <a:pt x="1358" y="2624"/>
                  </a:lnTo>
                  <a:lnTo>
                    <a:pt x="1358" y="2626"/>
                  </a:lnTo>
                  <a:lnTo>
                    <a:pt x="1360" y="2626"/>
                  </a:lnTo>
                  <a:lnTo>
                    <a:pt x="1360" y="2622"/>
                  </a:lnTo>
                  <a:lnTo>
                    <a:pt x="1360" y="2622"/>
                  </a:lnTo>
                  <a:lnTo>
                    <a:pt x="1361" y="2620"/>
                  </a:lnTo>
                  <a:lnTo>
                    <a:pt x="1361" y="2620"/>
                  </a:lnTo>
                  <a:lnTo>
                    <a:pt x="1361" y="2619"/>
                  </a:lnTo>
                  <a:lnTo>
                    <a:pt x="1363" y="2619"/>
                  </a:lnTo>
                  <a:lnTo>
                    <a:pt x="1363" y="2620"/>
                  </a:lnTo>
                  <a:lnTo>
                    <a:pt x="1365" y="2620"/>
                  </a:lnTo>
                  <a:lnTo>
                    <a:pt x="1367" y="2620"/>
                  </a:lnTo>
                  <a:lnTo>
                    <a:pt x="1367" y="2620"/>
                  </a:lnTo>
                  <a:lnTo>
                    <a:pt x="1370" y="2620"/>
                  </a:lnTo>
                  <a:lnTo>
                    <a:pt x="1370" y="2622"/>
                  </a:lnTo>
                  <a:lnTo>
                    <a:pt x="1367" y="2622"/>
                  </a:lnTo>
                  <a:lnTo>
                    <a:pt x="1367" y="2624"/>
                  </a:lnTo>
                  <a:lnTo>
                    <a:pt x="1365" y="2624"/>
                  </a:lnTo>
                  <a:lnTo>
                    <a:pt x="1365" y="2626"/>
                  </a:lnTo>
                  <a:lnTo>
                    <a:pt x="1361" y="2624"/>
                  </a:lnTo>
                  <a:lnTo>
                    <a:pt x="1361" y="2627"/>
                  </a:lnTo>
                  <a:lnTo>
                    <a:pt x="1361" y="2629"/>
                  </a:lnTo>
                  <a:lnTo>
                    <a:pt x="1360" y="2633"/>
                  </a:lnTo>
                  <a:lnTo>
                    <a:pt x="1358" y="2633"/>
                  </a:lnTo>
                  <a:lnTo>
                    <a:pt x="1358" y="2629"/>
                  </a:lnTo>
                  <a:lnTo>
                    <a:pt x="1356" y="2629"/>
                  </a:lnTo>
                  <a:lnTo>
                    <a:pt x="1354" y="2629"/>
                  </a:lnTo>
                  <a:lnTo>
                    <a:pt x="1353" y="2629"/>
                  </a:lnTo>
                  <a:lnTo>
                    <a:pt x="1351" y="2631"/>
                  </a:lnTo>
                  <a:lnTo>
                    <a:pt x="1351" y="2636"/>
                  </a:lnTo>
                  <a:lnTo>
                    <a:pt x="1353" y="2636"/>
                  </a:lnTo>
                  <a:lnTo>
                    <a:pt x="1351" y="2640"/>
                  </a:lnTo>
                  <a:lnTo>
                    <a:pt x="1354" y="2641"/>
                  </a:lnTo>
                  <a:lnTo>
                    <a:pt x="1353" y="2641"/>
                  </a:lnTo>
                  <a:lnTo>
                    <a:pt x="1353" y="2647"/>
                  </a:lnTo>
                  <a:lnTo>
                    <a:pt x="1354" y="2647"/>
                  </a:lnTo>
                  <a:lnTo>
                    <a:pt x="1354" y="2648"/>
                  </a:lnTo>
                  <a:lnTo>
                    <a:pt x="1358" y="2648"/>
                  </a:lnTo>
                  <a:lnTo>
                    <a:pt x="1358" y="2647"/>
                  </a:lnTo>
                  <a:lnTo>
                    <a:pt x="1358" y="2648"/>
                  </a:lnTo>
                  <a:lnTo>
                    <a:pt x="1360" y="2648"/>
                  </a:lnTo>
                  <a:lnTo>
                    <a:pt x="1360" y="2648"/>
                  </a:lnTo>
                  <a:lnTo>
                    <a:pt x="1360" y="2648"/>
                  </a:lnTo>
                  <a:lnTo>
                    <a:pt x="1360" y="2652"/>
                  </a:lnTo>
                  <a:lnTo>
                    <a:pt x="1367" y="2655"/>
                  </a:lnTo>
                  <a:lnTo>
                    <a:pt x="1367" y="2657"/>
                  </a:lnTo>
                  <a:lnTo>
                    <a:pt x="1370" y="2657"/>
                  </a:lnTo>
                  <a:lnTo>
                    <a:pt x="1368" y="2654"/>
                  </a:lnTo>
                  <a:lnTo>
                    <a:pt x="1370" y="2654"/>
                  </a:lnTo>
                  <a:lnTo>
                    <a:pt x="1370" y="2654"/>
                  </a:lnTo>
                  <a:lnTo>
                    <a:pt x="1370" y="2652"/>
                  </a:lnTo>
                  <a:lnTo>
                    <a:pt x="1372" y="2652"/>
                  </a:lnTo>
                  <a:lnTo>
                    <a:pt x="1372" y="2654"/>
                  </a:lnTo>
                  <a:lnTo>
                    <a:pt x="1372" y="2654"/>
                  </a:lnTo>
                  <a:lnTo>
                    <a:pt x="1372" y="2655"/>
                  </a:lnTo>
                  <a:lnTo>
                    <a:pt x="1372" y="2657"/>
                  </a:lnTo>
                  <a:lnTo>
                    <a:pt x="1372" y="2657"/>
                  </a:lnTo>
                  <a:lnTo>
                    <a:pt x="1375" y="2661"/>
                  </a:lnTo>
                  <a:lnTo>
                    <a:pt x="1377" y="2661"/>
                  </a:lnTo>
                  <a:lnTo>
                    <a:pt x="1379" y="2662"/>
                  </a:lnTo>
                  <a:lnTo>
                    <a:pt x="1382" y="2664"/>
                  </a:lnTo>
                  <a:lnTo>
                    <a:pt x="1384" y="2664"/>
                  </a:lnTo>
                  <a:lnTo>
                    <a:pt x="1386" y="2662"/>
                  </a:lnTo>
                  <a:lnTo>
                    <a:pt x="1388" y="2662"/>
                  </a:lnTo>
                  <a:lnTo>
                    <a:pt x="1388" y="2650"/>
                  </a:lnTo>
                  <a:lnTo>
                    <a:pt x="1388" y="2650"/>
                  </a:lnTo>
                  <a:lnTo>
                    <a:pt x="1388" y="2647"/>
                  </a:lnTo>
                  <a:lnTo>
                    <a:pt x="1389" y="2647"/>
                  </a:lnTo>
                  <a:lnTo>
                    <a:pt x="1389" y="2641"/>
                  </a:lnTo>
                  <a:lnTo>
                    <a:pt x="1391" y="2641"/>
                  </a:lnTo>
                  <a:lnTo>
                    <a:pt x="1391" y="2641"/>
                  </a:lnTo>
                  <a:lnTo>
                    <a:pt x="1389" y="2641"/>
                  </a:lnTo>
                  <a:lnTo>
                    <a:pt x="1389" y="2640"/>
                  </a:lnTo>
                  <a:lnTo>
                    <a:pt x="1403" y="2636"/>
                  </a:lnTo>
                  <a:lnTo>
                    <a:pt x="1403" y="2638"/>
                  </a:lnTo>
                  <a:lnTo>
                    <a:pt x="1407" y="2638"/>
                  </a:lnTo>
                  <a:lnTo>
                    <a:pt x="1412" y="2629"/>
                  </a:lnTo>
                  <a:lnTo>
                    <a:pt x="1424" y="2631"/>
                  </a:lnTo>
                  <a:lnTo>
                    <a:pt x="1424" y="2627"/>
                  </a:lnTo>
                  <a:lnTo>
                    <a:pt x="1423" y="2626"/>
                  </a:lnTo>
                  <a:lnTo>
                    <a:pt x="1421" y="2622"/>
                  </a:lnTo>
                  <a:lnTo>
                    <a:pt x="1421" y="2619"/>
                  </a:lnTo>
                  <a:lnTo>
                    <a:pt x="1414" y="2620"/>
                  </a:lnTo>
                  <a:lnTo>
                    <a:pt x="1414" y="2619"/>
                  </a:lnTo>
                  <a:lnTo>
                    <a:pt x="1414" y="2619"/>
                  </a:lnTo>
                  <a:lnTo>
                    <a:pt x="1414" y="2619"/>
                  </a:lnTo>
                  <a:lnTo>
                    <a:pt x="1412" y="2619"/>
                  </a:lnTo>
                  <a:lnTo>
                    <a:pt x="1417" y="2617"/>
                  </a:lnTo>
                  <a:lnTo>
                    <a:pt x="1417" y="2613"/>
                  </a:lnTo>
                  <a:lnTo>
                    <a:pt x="1416" y="2610"/>
                  </a:lnTo>
                  <a:lnTo>
                    <a:pt x="1414" y="2608"/>
                  </a:lnTo>
                  <a:lnTo>
                    <a:pt x="1414" y="2607"/>
                  </a:lnTo>
                  <a:lnTo>
                    <a:pt x="1412" y="2608"/>
                  </a:lnTo>
                  <a:lnTo>
                    <a:pt x="1412" y="2607"/>
                  </a:lnTo>
                  <a:lnTo>
                    <a:pt x="1412" y="2605"/>
                  </a:lnTo>
                  <a:lnTo>
                    <a:pt x="1414" y="2605"/>
                  </a:lnTo>
                  <a:lnTo>
                    <a:pt x="1414" y="2603"/>
                  </a:lnTo>
                  <a:lnTo>
                    <a:pt x="1416" y="2603"/>
                  </a:lnTo>
                  <a:lnTo>
                    <a:pt x="1417" y="2598"/>
                  </a:lnTo>
                  <a:lnTo>
                    <a:pt x="1417" y="2598"/>
                  </a:lnTo>
                  <a:lnTo>
                    <a:pt x="1421" y="2594"/>
                  </a:lnTo>
                  <a:lnTo>
                    <a:pt x="1423" y="2593"/>
                  </a:lnTo>
                  <a:lnTo>
                    <a:pt x="1424" y="2593"/>
                  </a:lnTo>
                  <a:lnTo>
                    <a:pt x="1424" y="2589"/>
                  </a:lnTo>
                  <a:lnTo>
                    <a:pt x="1423" y="2587"/>
                  </a:lnTo>
                  <a:lnTo>
                    <a:pt x="1423" y="2587"/>
                  </a:lnTo>
                  <a:lnTo>
                    <a:pt x="1419" y="2586"/>
                  </a:lnTo>
                  <a:lnTo>
                    <a:pt x="1419" y="2584"/>
                  </a:lnTo>
                  <a:lnTo>
                    <a:pt x="1419" y="2580"/>
                  </a:lnTo>
                  <a:lnTo>
                    <a:pt x="1421" y="2579"/>
                  </a:lnTo>
                  <a:lnTo>
                    <a:pt x="1421" y="2579"/>
                  </a:lnTo>
                  <a:lnTo>
                    <a:pt x="1423" y="2579"/>
                  </a:lnTo>
                  <a:lnTo>
                    <a:pt x="1423" y="2579"/>
                  </a:lnTo>
                  <a:lnTo>
                    <a:pt x="1426" y="2582"/>
                  </a:lnTo>
                  <a:lnTo>
                    <a:pt x="1426" y="2587"/>
                  </a:lnTo>
                  <a:lnTo>
                    <a:pt x="1430" y="2586"/>
                  </a:lnTo>
                  <a:lnTo>
                    <a:pt x="1433" y="2586"/>
                  </a:lnTo>
                  <a:lnTo>
                    <a:pt x="1435" y="2584"/>
                  </a:lnTo>
                  <a:lnTo>
                    <a:pt x="1436" y="2582"/>
                  </a:lnTo>
                  <a:lnTo>
                    <a:pt x="1436" y="2580"/>
                  </a:lnTo>
                  <a:lnTo>
                    <a:pt x="1436" y="2580"/>
                  </a:lnTo>
                  <a:lnTo>
                    <a:pt x="1438" y="2579"/>
                  </a:lnTo>
                  <a:lnTo>
                    <a:pt x="1438" y="2573"/>
                  </a:lnTo>
                  <a:lnTo>
                    <a:pt x="1436" y="2573"/>
                  </a:lnTo>
                  <a:lnTo>
                    <a:pt x="1436" y="2572"/>
                  </a:lnTo>
                  <a:lnTo>
                    <a:pt x="1433" y="2573"/>
                  </a:lnTo>
                  <a:lnTo>
                    <a:pt x="1435" y="2570"/>
                  </a:lnTo>
                  <a:lnTo>
                    <a:pt x="1435" y="2568"/>
                  </a:lnTo>
                  <a:lnTo>
                    <a:pt x="1436" y="2566"/>
                  </a:lnTo>
                  <a:lnTo>
                    <a:pt x="1436" y="2566"/>
                  </a:lnTo>
                  <a:lnTo>
                    <a:pt x="1438" y="2565"/>
                  </a:lnTo>
                  <a:lnTo>
                    <a:pt x="1440" y="2563"/>
                  </a:lnTo>
                  <a:lnTo>
                    <a:pt x="1442" y="2561"/>
                  </a:lnTo>
                  <a:lnTo>
                    <a:pt x="1443" y="2559"/>
                  </a:lnTo>
                  <a:lnTo>
                    <a:pt x="1443" y="2558"/>
                  </a:lnTo>
                  <a:lnTo>
                    <a:pt x="1445" y="2554"/>
                  </a:lnTo>
                  <a:lnTo>
                    <a:pt x="1447" y="2552"/>
                  </a:lnTo>
                  <a:lnTo>
                    <a:pt x="1450" y="2551"/>
                  </a:lnTo>
                  <a:lnTo>
                    <a:pt x="1452" y="2549"/>
                  </a:lnTo>
                  <a:lnTo>
                    <a:pt x="1452" y="2549"/>
                  </a:lnTo>
                  <a:lnTo>
                    <a:pt x="1456" y="2549"/>
                  </a:lnTo>
                  <a:lnTo>
                    <a:pt x="1457" y="2545"/>
                  </a:lnTo>
                  <a:lnTo>
                    <a:pt x="1459" y="2544"/>
                  </a:lnTo>
                  <a:lnTo>
                    <a:pt x="1463" y="2544"/>
                  </a:lnTo>
                  <a:lnTo>
                    <a:pt x="1464" y="2540"/>
                  </a:lnTo>
                  <a:lnTo>
                    <a:pt x="1464" y="2540"/>
                  </a:lnTo>
                  <a:lnTo>
                    <a:pt x="1466" y="2538"/>
                  </a:lnTo>
                  <a:lnTo>
                    <a:pt x="1459" y="2535"/>
                  </a:lnTo>
                  <a:lnTo>
                    <a:pt x="1459" y="2535"/>
                  </a:lnTo>
                  <a:lnTo>
                    <a:pt x="1457" y="2537"/>
                  </a:lnTo>
                  <a:lnTo>
                    <a:pt x="1457" y="2535"/>
                  </a:lnTo>
                  <a:lnTo>
                    <a:pt x="1461" y="2535"/>
                  </a:lnTo>
                  <a:lnTo>
                    <a:pt x="1461" y="2530"/>
                  </a:lnTo>
                  <a:lnTo>
                    <a:pt x="1461" y="2528"/>
                  </a:lnTo>
                  <a:lnTo>
                    <a:pt x="1461" y="2524"/>
                  </a:lnTo>
                  <a:lnTo>
                    <a:pt x="1459" y="2523"/>
                  </a:lnTo>
                  <a:lnTo>
                    <a:pt x="1457" y="2521"/>
                  </a:lnTo>
                  <a:lnTo>
                    <a:pt x="1454" y="2521"/>
                  </a:lnTo>
                  <a:lnTo>
                    <a:pt x="1454" y="2519"/>
                  </a:lnTo>
                  <a:lnTo>
                    <a:pt x="1449" y="2519"/>
                  </a:lnTo>
                  <a:lnTo>
                    <a:pt x="1447" y="2516"/>
                  </a:lnTo>
                  <a:lnTo>
                    <a:pt x="1447" y="2516"/>
                  </a:lnTo>
                  <a:lnTo>
                    <a:pt x="1445" y="2516"/>
                  </a:lnTo>
                  <a:lnTo>
                    <a:pt x="1443" y="2514"/>
                  </a:lnTo>
                  <a:lnTo>
                    <a:pt x="1442" y="2514"/>
                  </a:lnTo>
                  <a:lnTo>
                    <a:pt x="1440" y="2511"/>
                  </a:lnTo>
                  <a:lnTo>
                    <a:pt x="1440" y="2511"/>
                  </a:lnTo>
                  <a:lnTo>
                    <a:pt x="1438" y="2509"/>
                  </a:lnTo>
                  <a:lnTo>
                    <a:pt x="1438" y="2509"/>
                  </a:lnTo>
                  <a:lnTo>
                    <a:pt x="1436" y="2507"/>
                  </a:lnTo>
                  <a:lnTo>
                    <a:pt x="1436" y="2505"/>
                  </a:lnTo>
                  <a:lnTo>
                    <a:pt x="1436" y="2505"/>
                  </a:lnTo>
                  <a:lnTo>
                    <a:pt x="1435" y="2504"/>
                  </a:lnTo>
                  <a:lnTo>
                    <a:pt x="1436" y="2500"/>
                  </a:lnTo>
                  <a:lnTo>
                    <a:pt x="1436" y="2497"/>
                  </a:lnTo>
                  <a:lnTo>
                    <a:pt x="1438" y="2495"/>
                  </a:lnTo>
                  <a:lnTo>
                    <a:pt x="1442" y="2493"/>
                  </a:lnTo>
                  <a:lnTo>
                    <a:pt x="1442" y="2490"/>
                  </a:lnTo>
                  <a:lnTo>
                    <a:pt x="1445" y="2488"/>
                  </a:lnTo>
                  <a:lnTo>
                    <a:pt x="1449" y="2486"/>
                  </a:lnTo>
                  <a:lnTo>
                    <a:pt x="1450" y="2483"/>
                  </a:lnTo>
                  <a:lnTo>
                    <a:pt x="1454" y="2483"/>
                  </a:lnTo>
                  <a:lnTo>
                    <a:pt x="1454" y="2477"/>
                  </a:lnTo>
                  <a:lnTo>
                    <a:pt x="1459" y="2477"/>
                  </a:lnTo>
                  <a:lnTo>
                    <a:pt x="1463" y="2477"/>
                  </a:lnTo>
                  <a:lnTo>
                    <a:pt x="1468" y="2477"/>
                  </a:lnTo>
                  <a:lnTo>
                    <a:pt x="1468" y="2472"/>
                  </a:lnTo>
                  <a:lnTo>
                    <a:pt x="1466" y="2472"/>
                  </a:lnTo>
                  <a:lnTo>
                    <a:pt x="1466" y="2472"/>
                  </a:lnTo>
                  <a:lnTo>
                    <a:pt x="1466" y="2470"/>
                  </a:lnTo>
                  <a:lnTo>
                    <a:pt x="1464" y="2470"/>
                  </a:lnTo>
                  <a:lnTo>
                    <a:pt x="1464" y="2469"/>
                  </a:lnTo>
                  <a:lnTo>
                    <a:pt x="1466" y="2469"/>
                  </a:lnTo>
                  <a:lnTo>
                    <a:pt x="1468" y="2467"/>
                  </a:lnTo>
                  <a:lnTo>
                    <a:pt x="1468" y="2465"/>
                  </a:lnTo>
                  <a:lnTo>
                    <a:pt x="1471" y="2465"/>
                  </a:lnTo>
                  <a:lnTo>
                    <a:pt x="1471" y="2462"/>
                  </a:lnTo>
                  <a:lnTo>
                    <a:pt x="1471" y="2462"/>
                  </a:lnTo>
                  <a:lnTo>
                    <a:pt x="1471" y="2448"/>
                  </a:lnTo>
                  <a:lnTo>
                    <a:pt x="1471" y="2448"/>
                  </a:lnTo>
                  <a:lnTo>
                    <a:pt x="1475" y="2439"/>
                  </a:lnTo>
                  <a:lnTo>
                    <a:pt x="1477" y="2439"/>
                  </a:lnTo>
                  <a:lnTo>
                    <a:pt x="1478" y="2435"/>
                  </a:lnTo>
                  <a:lnTo>
                    <a:pt x="1484" y="2434"/>
                  </a:lnTo>
                  <a:lnTo>
                    <a:pt x="1485" y="2430"/>
                  </a:lnTo>
                  <a:lnTo>
                    <a:pt x="1484" y="2430"/>
                  </a:lnTo>
                  <a:lnTo>
                    <a:pt x="1482" y="2428"/>
                  </a:lnTo>
                  <a:lnTo>
                    <a:pt x="1478" y="2428"/>
                  </a:lnTo>
                  <a:lnTo>
                    <a:pt x="1478" y="2430"/>
                  </a:lnTo>
                  <a:lnTo>
                    <a:pt x="1478" y="2430"/>
                  </a:lnTo>
                  <a:lnTo>
                    <a:pt x="1477" y="2430"/>
                  </a:lnTo>
                  <a:lnTo>
                    <a:pt x="1477" y="2428"/>
                  </a:lnTo>
                  <a:lnTo>
                    <a:pt x="1475" y="2428"/>
                  </a:lnTo>
                  <a:lnTo>
                    <a:pt x="1475" y="2428"/>
                  </a:lnTo>
                  <a:lnTo>
                    <a:pt x="1477" y="2427"/>
                  </a:lnTo>
                  <a:lnTo>
                    <a:pt x="1478" y="2427"/>
                  </a:lnTo>
                  <a:lnTo>
                    <a:pt x="1484" y="2427"/>
                  </a:lnTo>
                  <a:lnTo>
                    <a:pt x="1485" y="2427"/>
                  </a:lnTo>
                  <a:lnTo>
                    <a:pt x="1489" y="2428"/>
                  </a:lnTo>
                  <a:lnTo>
                    <a:pt x="1489" y="2432"/>
                  </a:lnTo>
                  <a:lnTo>
                    <a:pt x="1492" y="2432"/>
                  </a:lnTo>
                  <a:lnTo>
                    <a:pt x="1494" y="2432"/>
                  </a:lnTo>
                  <a:lnTo>
                    <a:pt x="1496" y="2428"/>
                  </a:lnTo>
                  <a:lnTo>
                    <a:pt x="1496" y="2428"/>
                  </a:lnTo>
                  <a:lnTo>
                    <a:pt x="1496" y="2427"/>
                  </a:lnTo>
                  <a:lnTo>
                    <a:pt x="1498" y="2427"/>
                  </a:lnTo>
                  <a:lnTo>
                    <a:pt x="1498" y="2421"/>
                  </a:lnTo>
                  <a:lnTo>
                    <a:pt x="1496" y="2421"/>
                  </a:lnTo>
                  <a:lnTo>
                    <a:pt x="1496" y="2418"/>
                  </a:lnTo>
                  <a:lnTo>
                    <a:pt x="1489" y="2418"/>
                  </a:lnTo>
                  <a:lnTo>
                    <a:pt x="1489" y="2423"/>
                  </a:lnTo>
                  <a:lnTo>
                    <a:pt x="1485" y="2421"/>
                  </a:lnTo>
                  <a:lnTo>
                    <a:pt x="1482" y="2420"/>
                  </a:lnTo>
                  <a:lnTo>
                    <a:pt x="1480" y="2418"/>
                  </a:lnTo>
                  <a:lnTo>
                    <a:pt x="1477" y="2416"/>
                  </a:lnTo>
                  <a:lnTo>
                    <a:pt x="1478" y="2406"/>
                  </a:lnTo>
                  <a:lnTo>
                    <a:pt x="1471" y="2406"/>
                  </a:lnTo>
                  <a:lnTo>
                    <a:pt x="1471" y="2406"/>
                  </a:lnTo>
                  <a:lnTo>
                    <a:pt x="1471" y="2406"/>
                  </a:lnTo>
                  <a:lnTo>
                    <a:pt x="1473" y="2401"/>
                  </a:lnTo>
                  <a:lnTo>
                    <a:pt x="1475" y="2401"/>
                  </a:lnTo>
                  <a:lnTo>
                    <a:pt x="1475" y="2399"/>
                  </a:lnTo>
                  <a:lnTo>
                    <a:pt x="1475" y="2399"/>
                  </a:lnTo>
                  <a:lnTo>
                    <a:pt x="1475" y="2394"/>
                  </a:lnTo>
                  <a:lnTo>
                    <a:pt x="1475" y="2394"/>
                  </a:lnTo>
                  <a:lnTo>
                    <a:pt x="1475" y="2392"/>
                  </a:lnTo>
                  <a:lnTo>
                    <a:pt x="1477" y="2390"/>
                  </a:lnTo>
                  <a:lnTo>
                    <a:pt x="1478" y="2390"/>
                  </a:lnTo>
                  <a:lnTo>
                    <a:pt x="1480" y="2390"/>
                  </a:lnTo>
                  <a:lnTo>
                    <a:pt x="1480" y="2394"/>
                  </a:lnTo>
                  <a:lnTo>
                    <a:pt x="1485" y="2394"/>
                  </a:lnTo>
                  <a:lnTo>
                    <a:pt x="1485" y="2394"/>
                  </a:lnTo>
                  <a:lnTo>
                    <a:pt x="1487" y="2394"/>
                  </a:lnTo>
                  <a:lnTo>
                    <a:pt x="1487" y="2399"/>
                  </a:lnTo>
                  <a:lnTo>
                    <a:pt x="1498" y="2399"/>
                  </a:lnTo>
                  <a:lnTo>
                    <a:pt x="1498" y="2401"/>
                  </a:lnTo>
                  <a:lnTo>
                    <a:pt x="1498" y="2401"/>
                  </a:lnTo>
                  <a:lnTo>
                    <a:pt x="1499" y="2401"/>
                  </a:lnTo>
                  <a:lnTo>
                    <a:pt x="1499" y="2399"/>
                  </a:lnTo>
                  <a:lnTo>
                    <a:pt x="1503" y="2399"/>
                  </a:lnTo>
                  <a:lnTo>
                    <a:pt x="1503" y="2399"/>
                  </a:lnTo>
                  <a:lnTo>
                    <a:pt x="1505" y="2399"/>
                  </a:lnTo>
                  <a:lnTo>
                    <a:pt x="1506" y="2397"/>
                  </a:lnTo>
                  <a:lnTo>
                    <a:pt x="1506" y="2394"/>
                  </a:lnTo>
                  <a:lnTo>
                    <a:pt x="1508" y="2394"/>
                  </a:lnTo>
                  <a:lnTo>
                    <a:pt x="1512" y="2392"/>
                  </a:lnTo>
                  <a:lnTo>
                    <a:pt x="1513" y="2390"/>
                  </a:lnTo>
                  <a:lnTo>
                    <a:pt x="1513" y="2378"/>
                  </a:lnTo>
                  <a:lnTo>
                    <a:pt x="1513" y="2374"/>
                  </a:lnTo>
                  <a:lnTo>
                    <a:pt x="1513" y="2374"/>
                  </a:lnTo>
                  <a:lnTo>
                    <a:pt x="1513" y="2369"/>
                  </a:lnTo>
                  <a:lnTo>
                    <a:pt x="1515" y="2367"/>
                  </a:lnTo>
                  <a:lnTo>
                    <a:pt x="1517" y="2360"/>
                  </a:lnTo>
                  <a:lnTo>
                    <a:pt x="1513" y="2360"/>
                  </a:lnTo>
                  <a:lnTo>
                    <a:pt x="1512" y="2359"/>
                  </a:lnTo>
                  <a:lnTo>
                    <a:pt x="1510" y="2357"/>
                  </a:lnTo>
                  <a:lnTo>
                    <a:pt x="1510" y="2353"/>
                  </a:lnTo>
                  <a:lnTo>
                    <a:pt x="1510" y="2352"/>
                  </a:lnTo>
                  <a:lnTo>
                    <a:pt x="1510" y="2350"/>
                  </a:lnTo>
                  <a:lnTo>
                    <a:pt x="1512" y="2348"/>
                  </a:lnTo>
                  <a:lnTo>
                    <a:pt x="1513" y="2348"/>
                  </a:lnTo>
                  <a:lnTo>
                    <a:pt x="1515" y="2352"/>
                  </a:lnTo>
                  <a:lnTo>
                    <a:pt x="1517" y="2353"/>
                  </a:lnTo>
                  <a:lnTo>
                    <a:pt x="1520" y="2355"/>
                  </a:lnTo>
                  <a:lnTo>
                    <a:pt x="1520" y="2353"/>
                  </a:lnTo>
                  <a:lnTo>
                    <a:pt x="1520" y="2353"/>
                  </a:lnTo>
                  <a:lnTo>
                    <a:pt x="1519" y="2352"/>
                  </a:lnTo>
                  <a:lnTo>
                    <a:pt x="1519" y="2352"/>
                  </a:lnTo>
                  <a:lnTo>
                    <a:pt x="1522" y="2352"/>
                  </a:lnTo>
                  <a:lnTo>
                    <a:pt x="1527" y="2352"/>
                  </a:lnTo>
                  <a:lnTo>
                    <a:pt x="1531" y="2350"/>
                  </a:lnTo>
                  <a:lnTo>
                    <a:pt x="1534" y="2350"/>
                  </a:lnTo>
                  <a:lnTo>
                    <a:pt x="1534" y="2348"/>
                  </a:lnTo>
                  <a:lnTo>
                    <a:pt x="1546" y="2348"/>
                  </a:lnTo>
                  <a:lnTo>
                    <a:pt x="1546" y="2348"/>
                  </a:lnTo>
                  <a:lnTo>
                    <a:pt x="1552" y="2348"/>
                  </a:lnTo>
                  <a:lnTo>
                    <a:pt x="1552" y="2346"/>
                  </a:lnTo>
                  <a:lnTo>
                    <a:pt x="1557" y="2346"/>
                  </a:lnTo>
                  <a:lnTo>
                    <a:pt x="1559" y="2345"/>
                  </a:lnTo>
                  <a:lnTo>
                    <a:pt x="1562" y="2345"/>
                  </a:lnTo>
                  <a:lnTo>
                    <a:pt x="1562" y="2343"/>
                  </a:lnTo>
                  <a:lnTo>
                    <a:pt x="1564" y="2343"/>
                  </a:lnTo>
                  <a:lnTo>
                    <a:pt x="1564" y="2343"/>
                  </a:lnTo>
                  <a:lnTo>
                    <a:pt x="1571" y="2343"/>
                  </a:lnTo>
                  <a:lnTo>
                    <a:pt x="1571" y="2341"/>
                  </a:lnTo>
                  <a:lnTo>
                    <a:pt x="1573" y="2341"/>
                  </a:lnTo>
                  <a:lnTo>
                    <a:pt x="1574" y="2339"/>
                  </a:lnTo>
                  <a:lnTo>
                    <a:pt x="1576" y="2339"/>
                  </a:lnTo>
                  <a:lnTo>
                    <a:pt x="1576" y="2336"/>
                  </a:lnTo>
                  <a:lnTo>
                    <a:pt x="1580" y="2336"/>
                  </a:lnTo>
                  <a:lnTo>
                    <a:pt x="1581" y="2331"/>
                  </a:lnTo>
                  <a:lnTo>
                    <a:pt x="1585" y="2327"/>
                  </a:lnTo>
                  <a:lnTo>
                    <a:pt x="1585" y="2322"/>
                  </a:lnTo>
                  <a:lnTo>
                    <a:pt x="1588" y="2320"/>
                  </a:lnTo>
                  <a:lnTo>
                    <a:pt x="1588" y="2315"/>
                  </a:lnTo>
                  <a:lnTo>
                    <a:pt x="1590" y="2315"/>
                  </a:lnTo>
                  <a:lnTo>
                    <a:pt x="1590" y="2313"/>
                  </a:lnTo>
                  <a:lnTo>
                    <a:pt x="1592" y="2311"/>
                  </a:lnTo>
                  <a:lnTo>
                    <a:pt x="1594" y="2308"/>
                  </a:lnTo>
                  <a:lnTo>
                    <a:pt x="1594" y="2305"/>
                  </a:lnTo>
                  <a:lnTo>
                    <a:pt x="1594" y="2299"/>
                  </a:lnTo>
                  <a:lnTo>
                    <a:pt x="1590" y="2299"/>
                  </a:lnTo>
                  <a:lnTo>
                    <a:pt x="1588" y="2299"/>
                  </a:lnTo>
                  <a:lnTo>
                    <a:pt x="1585" y="2298"/>
                  </a:lnTo>
                  <a:lnTo>
                    <a:pt x="1585" y="2296"/>
                  </a:lnTo>
                  <a:lnTo>
                    <a:pt x="1585" y="2296"/>
                  </a:lnTo>
                  <a:lnTo>
                    <a:pt x="1583" y="2294"/>
                  </a:lnTo>
                  <a:lnTo>
                    <a:pt x="1581" y="2291"/>
                  </a:lnTo>
                  <a:lnTo>
                    <a:pt x="1581" y="2289"/>
                  </a:lnTo>
                  <a:lnTo>
                    <a:pt x="1581" y="2287"/>
                  </a:lnTo>
                  <a:lnTo>
                    <a:pt x="1585" y="2285"/>
                  </a:lnTo>
                  <a:lnTo>
                    <a:pt x="1583" y="2284"/>
                  </a:lnTo>
                  <a:lnTo>
                    <a:pt x="1583" y="2282"/>
                  </a:lnTo>
                  <a:lnTo>
                    <a:pt x="1581" y="2280"/>
                  </a:lnTo>
                  <a:lnTo>
                    <a:pt x="1581" y="2280"/>
                  </a:lnTo>
                  <a:lnTo>
                    <a:pt x="1580" y="2278"/>
                  </a:lnTo>
                  <a:lnTo>
                    <a:pt x="1578" y="2275"/>
                  </a:lnTo>
                  <a:lnTo>
                    <a:pt x="1576" y="2275"/>
                  </a:lnTo>
                  <a:lnTo>
                    <a:pt x="1576" y="2273"/>
                  </a:lnTo>
                  <a:lnTo>
                    <a:pt x="1571" y="2270"/>
                  </a:lnTo>
                  <a:lnTo>
                    <a:pt x="1571" y="2268"/>
                  </a:lnTo>
                  <a:lnTo>
                    <a:pt x="1571" y="2268"/>
                  </a:lnTo>
                  <a:lnTo>
                    <a:pt x="1569" y="2264"/>
                  </a:lnTo>
                  <a:lnTo>
                    <a:pt x="1569" y="2263"/>
                  </a:lnTo>
                  <a:lnTo>
                    <a:pt x="1569" y="2263"/>
                  </a:lnTo>
                  <a:lnTo>
                    <a:pt x="1566" y="2261"/>
                  </a:lnTo>
                  <a:lnTo>
                    <a:pt x="1567" y="2257"/>
                  </a:lnTo>
                  <a:lnTo>
                    <a:pt x="1566" y="2257"/>
                  </a:lnTo>
                  <a:lnTo>
                    <a:pt x="1564" y="2252"/>
                  </a:lnTo>
                  <a:lnTo>
                    <a:pt x="1566" y="2250"/>
                  </a:lnTo>
                  <a:lnTo>
                    <a:pt x="1566" y="2250"/>
                  </a:lnTo>
                  <a:lnTo>
                    <a:pt x="1567" y="2250"/>
                  </a:lnTo>
                  <a:lnTo>
                    <a:pt x="1569" y="2247"/>
                  </a:lnTo>
                  <a:lnTo>
                    <a:pt x="1569" y="2243"/>
                  </a:lnTo>
                  <a:lnTo>
                    <a:pt x="1569" y="2238"/>
                  </a:lnTo>
                  <a:lnTo>
                    <a:pt x="1569" y="2233"/>
                  </a:lnTo>
                  <a:lnTo>
                    <a:pt x="1571" y="2233"/>
                  </a:lnTo>
                  <a:lnTo>
                    <a:pt x="1571" y="2235"/>
                  </a:lnTo>
                  <a:lnTo>
                    <a:pt x="1571" y="2235"/>
                  </a:lnTo>
                  <a:lnTo>
                    <a:pt x="1571" y="2236"/>
                  </a:lnTo>
                  <a:lnTo>
                    <a:pt x="1571" y="2238"/>
                  </a:lnTo>
                  <a:lnTo>
                    <a:pt x="1571" y="2240"/>
                  </a:lnTo>
                  <a:lnTo>
                    <a:pt x="1571" y="2245"/>
                  </a:lnTo>
                  <a:lnTo>
                    <a:pt x="1571" y="2250"/>
                  </a:lnTo>
                  <a:lnTo>
                    <a:pt x="1571" y="2254"/>
                  </a:lnTo>
                  <a:lnTo>
                    <a:pt x="1574" y="2256"/>
                  </a:lnTo>
                  <a:lnTo>
                    <a:pt x="1574" y="2259"/>
                  </a:lnTo>
                  <a:lnTo>
                    <a:pt x="1576" y="2259"/>
                  </a:lnTo>
                  <a:lnTo>
                    <a:pt x="1576" y="2259"/>
                  </a:lnTo>
                  <a:lnTo>
                    <a:pt x="1580" y="2261"/>
                  </a:lnTo>
                  <a:lnTo>
                    <a:pt x="1580" y="2261"/>
                  </a:lnTo>
                  <a:lnTo>
                    <a:pt x="1583" y="2261"/>
                  </a:lnTo>
                  <a:lnTo>
                    <a:pt x="1588" y="2268"/>
                  </a:lnTo>
                  <a:lnTo>
                    <a:pt x="1595" y="2270"/>
                  </a:lnTo>
                  <a:lnTo>
                    <a:pt x="1597" y="2271"/>
                  </a:lnTo>
                  <a:lnTo>
                    <a:pt x="1604" y="2271"/>
                  </a:lnTo>
                  <a:lnTo>
                    <a:pt x="1604" y="2270"/>
                  </a:lnTo>
                  <a:lnTo>
                    <a:pt x="1608" y="2268"/>
                  </a:lnTo>
                  <a:lnTo>
                    <a:pt x="1611" y="2270"/>
                  </a:lnTo>
                  <a:lnTo>
                    <a:pt x="1615" y="2271"/>
                  </a:lnTo>
                  <a:lnTo>
                    <a:pt x="1618" y="2271"/>
                  </a:lnTo>
                  <a:lnTo>
                    <a:pt x="1622" y="2271"/>
                  </a:lnTo>
                  <a:lnTo>
                    <a:pt x="1622" y="2270"/>
                  </a:lnTo>
                  <a:lnTo>
                    <a:pt x="1632" y="2266"/>
                  </a:lnTo>
                  <a:lnTo>
                    <a:pt x="1632" y="2264"/>
                  </a:lnTo>
                  <a:lnTo>
                    <a:pt x="1634" y="2263"/>
                  </a:lnTo>
                  <a:lnTo>
                    <a:pt x="1634" y="2261"/>
                  </a:lnTo>
                  <a:lnTo>
                    <a:pt x="1635" y="2261"/>
                  </a:lnTo>
                  <a:lnTo>
                    <a:pt x="1637" y="2257"/>
                  </a:lnTo>
                  <a:lnTo>
                    <a:pt x="1637" y="2257"/>
                  </a:lnTo>
                  <a:lnTo>
                    <a:pt x="1639" y="2250"/>
                  </a:lnTo>
                  <a:lnTo>
                    <a:pt x="1641" y="2249"/>
                  </a:lnTo>
                  <a:lnTo>
                    <a:pt x="1641" y="2249"/>
                  </a:lnTo>
                  <a:lnTo>
                    <a:pt x="1642" y="2247"/>
                  </a:lnTo>
                  <a:lnTo>
                    <a:pt x="1642" y="2245"/>
                  </a:lnTo>
                  <a:lnTo>
                    <a:pt x="1648" y="2242"/>
                  </a:lnTo>
                  <a:lnTo>
                    <a:pt x="1648" y="2240"/>
                  </a:lnTo>
                  <a:lnTo>
                    <a:pt x="1649" y="2240"/>
                  </a:lnTo>
                  <a:lnTo>
                    <a:pt x="1649" y="2238"/>
                  </a:lnTo>
                  <a:lnTo>
                    <a:pt x="1649" y="2236"/>
                  </a:lnTo>
                  <a:lnTo>
                    <a:pt x="1651" y="2235"/>
                  </a:lnTo>
                  <a:lnTo>
                    <a:pt x="1651" y="2231"/>
                  </a:lnTo>
                  <a:lnTo>
                    <a:pt x="1651" y="2229"/>
                  </a:lnTo>
                  <a:lnTo>
                    <a:pt x="1649" y="2228"/>
                  </a:lnTo>
                  <a:lnTo>
                    <a:pt x="1649" y="2224"/>
                  </a:lnTo>
                  <a:lnTo>
                    <a:pt x="1649" y="2224"/>
                  </a:lnTo>
                  <a:lnTo>
                    <a:pt x="1651" y="2222"/>
                  </a:lnTo>
                  <a:lnTo>
                    <a:pt x="1653" y="2221"/>
                  </a:lnTo>
                  <a:lnTo>
                    <a:pt x="1653" y="2219"/>
                  </a:lnTo>
                  <a:lnTo>
                    <a:pt x="1655" y="2219"/>
                  </a:lnTo>
                  <a:lnTo>
                    <a:pt x="1655" y="2219"/>
                  </a:lnTo>
                  <a:lnTo>
                    <a:pt x="1655" y="2215"/>
                  </a:lnTo>
                  <a:lnTo>
                    <a:pt x="1658" y="2214"/>
                  </a:lnTo>
                  <a:lnTo>
                    <a:pt x="1660" y="2207"/>
                  </a:lnTo>
                  <a:lnTo>
                    <a:pt x="1663" y="2205"/>
                  </a:lnTo>
                  <a:lnTo>
                    <a:pt x="1663" y="2203"/>
                  </a:lnTo>
                  <a:lnTo>
                    <a:pt x="1667" y="2202"/>
                  </a:lnTo>
                  <a:lnTo>
                    <a:pt x="1669" y="2198"/>
                  </a:lnTo>
                  <a:lnTo>
                    <a:pt x="1669" y="2196"/>
                  </a:lnTo>
                  <a:lnTo>
                    <a:pt x="1669" y="2193"/>
                  </a:lnTo>
                  <a:lnTo>
                    <a:pt x="1670" y="2189"/>
                  </a:lnTo>
                  <a:lnTo>
                    <a:pt x="1672" y="2189"/>
                  </a:lnTo>
                  <a:lnTo>
                    <a:pt x="1674" y="2191"/>
                  </a:lnTo>
                  <a:lnTo>
                    <a:pt x="1676" y="2193"/>
                  </a:lnTo>
                  <a:lnTo>
                    <a:pt x="1677" y="2193"/>
                  </a:lnTo>
                  <a:lnTo>
                    <a:pt x="1677" y="2191"/>
                  </a:lnTo>
                  <a:lnTo>
                    <a:pt x="1679" y="2191"/>
                  </a:lnTo>
                  <a:lnTo>
                    <a:pt x="1679" y="2189"/>
                  </a:lnTo>
                  <a:lnTo>
                    <a:pt x="1679" y="2191"/>
                  </a:lnTo>
                  <a:lnTo>
                    <a:pt x="1681" y="2191"/>
                  </a:lnTo>
                  <a:lnTo>
                    <a:pt x="1679" y="2203"/>
                  </a:lnTo>
                  <a:lnTo>
                    <a:pt x="1677" y="2203"/>
                  </a:lnTo>
                  <a:lnTo>
                    <a:pt x="1677" y="2207"/>
                  </a:lnTo>
                  <a:lnTo>
                    <a:pt x="1676" y="2207"/>
                  </a:lnTo>
                  <a:lnTo>
                    <a:pt x="1676" y="2210"/>
                  </a:lnTo>
                  <a:lnTo>
                    <a:pt x="1674" y="2210"/>
                  </a:lnTo>
                  <a:lnTo>
                    <a:pt x="1672" y="2214"/>
                  </a:lnTo>
                  <a:lnTo>
                    <a:pt x="1676" y="2214"/>
                  </a:lnTo>
                  <a:lnTo>
                    <a:pt x="1676" y="2210"/>
                  </a:lnTo>
                  <a:lnTo>
                    <a:pt x="1676" y="2210"/>
                  </a:lnTo>
                  <a:lnTo>
                    <a:pt x="1677" y="2209"/>
                  </a:lnTo>
                  <a:lnTo>
                    <a:pt x="1679" y="2209"/>
                  </a:lnTo>
                  <a:lnTo>
                    <a:pt x="1679" y="2207"/>
                  </a:lnTo>
                  <a:lnTo>
                    <a:pt x="1681" y="2205"/>
                  </a:lnTo>
                  <a:lnTo>
                    <a:pt x="1681" y="2202"/>
                  </a:lnTo>
                  <a:lnTo>
                    <a:pt x="1681" y="2202"/>
                  </a:lnTo>
                  <a:lnTo>
                    <a:pt x="1681" y="2198"/>
                  </a:lnTo>
                  <a:lnTo>
                    <a:pt x="1683" y="2198"/>
                  </a:lnTo>
                  <a:lnTo>
                    <a:pt x="1683" y="2195"/>
                  </a:lnTo>
                  <a:lnTo>
                    <a:pt x="1684" y="2195"/>
                  </a:lnTo>
                  <a:lnTo>
                    <a:pt x="1684" y="2191"/>
                  </a:lnTo>
                  <a:lnTo>
                    <a:pt x="1684" y="2191"/>
                  </a:lnTo>
                  <a:lnTo>
                    <a:pt x="1684" y="2188"/>
                  </a:lnTo>
                  <a:lnTo>
                    <a:pt x="1686" y="2188"/>
                  </a:lnTo>
                  <a:lnTo>
                    <a:pt x="1686" y="2184"/>
                  </a:lnTo>
                  <a:lnTo>
                    <a:pt x="1688" y="2184"/>
                  </a:lnTo>
                  <a:lnTo>
                    <a:pt x="1688" y="2181"/>
                  </a:lnTo>
                  <a:lnTo>
                    <a:pt x="1688" y="2179"/>
                  </a:lnTo>
                  <a:lnTo>
                    <a:pt x="1690" y="2175"/>
                  </a:lnTo>
                  <a:lnTo>
                    <a:pt x="1691" y="2174"/>
                  </a:lnTo>
                  <a:lnTo>
                    <a:pt x="1691" y="2172"/>
                  </a:lnTo>
                  <a:lnTo>
                    <a:pt x="1697" y="2168"/>
                  </a:lnTo>
                  <a:lnTo>
                    <a:pt x="1697" y="2167"/>
                  </a:lnTo>
                  <a:lnTo>
                    <a:pt x="1702" y="2161"/>
                  </a:lnTo>
                  <a:lnTo>
                    <a:pt x="1702" y="2161"/>
                  </a:lnTo>
                  <a:lnTo>
                    <a:pt x="1705" y="2160"/>
                  </a:lnTo>
                  <a:lnTo>
                    <a:pt x="1705" y="2153"/>
                  </a:lnTo>
                  <a:lnTo>
                    <a:pt x="1709" y="2153"/>
                  </a:lnTo>
                  <a:lnTo>
                    <a:pt x="1709" y="2151"/>
                  </a:lnTo>
                  <a:lnTo>
                    <a:pt x="1707" y="2147"/>
                  </a:lnTo>
                  <a:lnTo>
                    <a:pt x="1707" y="2144"/>
                  </a:lnTo>
                  <a:lnTo>
                    <a:pt x="1709" y="2144"/>
                  </a:lnTo>
                  <a:lnTo>
                    <a:pt x="1707" y="2142"/>
                  </a:lnTo>
                  <a:lnTo>
                    <a:pt x="1707" y="2142"/>
                  </a:lnTo>
                  <a:lnTo>
                    <a:pt x="1707" y="2139"/>
                  </a:lnTo>
                  <a:lnTo>
                    <a:pt x="1709" y="2139"/>
                  </a:lnTo>
                  <a:lnTo>
                    <a:pt x="1709" y="2130"/>
                  </a:lnTo>
                  <a:lnTo>
                    <a:pt x="1707" y="2130"/>
                  </a:lnTo>
                  <a:lnTo>
                    <a:pt x="1707" y="2130"/>
                  </a:lnTo>
                  <a:lnTo>
                    <a:pt x="1705" y="2128"/>
                  </a:lnTo>
                  <a:lnTo>
                    <a:pt x="1705" y="2128"/>
                  </a:lnTo>
                  <a:lnTo>
                    <a:pt x="1705" y="2126"/>
                  </a:lnTo>
                  <a:lnTo>
                    <a:pt x="1705" y="2125"/>
                  </a:lnTo>
                  <a:lnTo>
                    <a:pt x="1705" y="2123"/>
                  </a:lnTo>
                  <a:lnTo>
                    <a:pt x="1704" y="2123"/>
                  </a:lnTo>
                  <a:lnTo>
                    <a:pt x="1704" y="2119"/>
                  </a:lnTo>
                  <a:lnTo>
                    <a:pt x="1705" y="2119"/>
                  </a:lnTo>
                  <a:lnTo>
                    <a:pt x="1705" y="2118"/>
                  </a:lnTo>
                  <a:lnTo>
                    <a:pt x="1705" y="2118"/>
                  </a:lnTo>
                  <a:lnTo>
                    <a:pt x="1704" y="2111"/>
                  </a:lnTo>
                  <a:lnTo>
                    <a:pt x="1705" y="2111"/>
                  </a:lnTo>
                  <a:lnTo>
                    <a:pt x="1705" y="2111"/>
                  </a:lnTo>
                  <a:lnTo>
                    <a:pt x="1704" y="2109"/>
                  </a:lnTo>
                  <a:lnTo>
                    <a:pt x="1704" y="2109"/>
                  </a:lnTo>
                  <a:lnTo>
                    <a:pt x="1702" y="2109"/>
                  </a:lnTo>
                  <a:lnTo>
                    <a:pt x="1702" y="2107"/>
                  </a:lnTo>
                  <a:lnTo>
                    <a:pt x="1704" y="2107"/>
                  </a:lnTo>
                  <a:lnTo>
                    <a:pt x="1704" y="2106"/>
                  </a:lnTo>
                  <a:lnTo>
                    <a:pt x="1705" y="2104"/>
                  </a:lnTo>
                  <a:lnTo>
                    <a:pt x="1707" y="2100"/>
                  </a:lnTo>
                  <a:lnTo>
                    <a:pt x="1707" y="2099"/>
                  </a:lnTo>
                  <a:lnTo>
                    <a:pt x="1705" y="2097"/>
                  </a:lnTo>
                  <a:lnTo>
                    <a:pt x="1709" y="2095"/>
                  </a:lnTo>
                  <a:lnTo>
                    <a:pt x="1714" y="2093"/>
                  </a:lnTo>
                  <a:lnTo>
                    <a:pt x="1716" y="2092"/>
                  </a:lnTo>
                  <a:lnTo>
                    <a:pt x="1718" y="2090"/>
                  </a:lnTo>
                  <a:lnTo>
                    <a:pt x="1719" y="2088"/>
                  </a:lnTo>
                  <a:lnTo>
                    <a:pt x="1721" y="2086"/>
                  </a:lnTo>
                  <a:lnTo>
                    <a:pt x="1724" y="2083"/>
                  </a:lnTo>
                  <a:lnTo>
                    <a:pt x="1728" y="2083"/>
                  </a:lnTo>
                  <a:lnTo>
                    <a:pt x="1730" y="2081"/>
                  </a:lnTo>
                  <a:lnTo>
                    <a:pt x="1733" y="2081"/>
                  </a:lnTo>
                  <a:lnTo>
                    <a:pt x="1733" y="2079"/>
                  </a:lnTo>
                  <a:lnTo>
                    <a:pt x="1735" y="2079"/>
                  </a:lnTo>
                  <a:lnTo>
                    <a:pt x="1735" y="2078"/>
                  </a:lnTo>
                  <a:lnTo>
                    <a:pt x="1737" y="2078"/>
                  </a:lnTo>
                  <a:lnTo>
                    <a:pt x="1737" y="2078"/>
                  </a:lnTo>
                  <a:lnTo>
                    <a:pt x="1740" y="2076"/>
                  </a:lnTo>
                  <a:lnTo>
                    <a:pt x="1740" y="2071"/>
                  </a:lnTo>
                  <a:lnTo>
                    <a:pt x="1747" y="2069"/>
                  </a:lnTo>
                  <a:lnTo>
                    <a:pt x="1747" y="2069"/>
                  </a:lnTo>
                  <a:lnTo>
                    <a:pt x="1749" y="2069"/>
                  </a:lnTo>
                  <a:lnTo>
                    <a:pt x="1751" y="2069"/>
                  </a:lnTo>
                  <a:lnTo>
                    <a:pt x="1752" y="2069"/>
                  </a:lnTo>
                  <a:lnTo>
                    <a:pt x="1754" y="2065"/>
                  </a:lnTo>
                  <a:lnTo>
                    <a:pt x="1766" y="2065"/>
                  </a:lnTo>
                  <a:lnTo>
                    <a:pt x="1765" y="2062"/>
                  </a:lnTo>
                  <a:lnTo>
                    <a:pt x="1763" y="2060"/>
                  </a:lnTo>
                  <a:lnTo>
                    <a:pt x="1763" y="2057"/>
                  </a:lnTo>
                  <a:lnTo>
                    <a:pt x="1765" y="2057"/>
                  </a:lnTo>
                  <a:lnTo>
                    <a:pt x="1765" y="2057"/>
                  </a:lnTo>
                  <a:lnTo>
                    <a:pt x="1766" y="2057"/>
                  </a:lnTo>
                  <a:lnTo>
                    <a:pt x="1766" y="2055"/>
                  </a:lnTo>
                  <a:lnTo>
                    <a:pt x="1768" y="2055"/>
                  </a:lnTo>
                  <a:lnTo>
                    <a:pt x="1768" y="2053"/>
                  </a:lnTo>
                  <a:lnTo>
                    <a:pt x="1770" y="2055"/>
                  </a:lnTo>
                  <a:lnTo>
                    <a:pt x="1772" y="2055"/>
                  </a:lnTo>
                  <a:lnTo>
                    <a:pt x="1775" y="2055"/>
                  </a:lnTo>
                  <a:lnTo>
                    <a:pt x="1775" y="2053"/>
                  </a:lnTo>
                  <a:lnTo>
                    <a:pt x="1777" y="2053"/>
                  </a:lnTo>
                  <a:lnTo>
                    <a:pt x="1777" y="2051"/>
                  </a:lnTo>
                  <a:lnTo>
                    <a:pt x="1782" y="2051"/>
                  </a:lnTo>
                  <a:lnTo>
                    <a:pt x="1782" y="2053"/>
                  </a:lnTo>
                  <a:lnTo>
                    <a:pt x="1789" y="2051"/>
                  </a:lnTo>
                  <a:lnTo>
                    <a:pt x="1789" y="2046"/>
                  </a:lnTo>
                  <a:lnTo>
                    <a:pt x="1793" y="2046"/>
                  </a:lnTo>
                  <a:lnTo>
                    <a:pt x="1793" y="2048"/>
                  </a:lnTo>
                  <a:lnTo>
                    <a:pt x="1793" y="2050"/>
                  </a:lnTo>
                  <a:lnTo>
                    <a:pt x="1794" y="2051"/>
                  </a:lnTo>
                  <a:lnTo>
                    <a:pt x="1798" y="2051"/>
                  </a:lnTo>
                  <a:lnTo>
                    <a:pt x="1801" y="2051"/>
                  </a:lnTo>
                  <a:lnTo>
                    <a:pt x="1803" y="2050"/>
                  </a:lnTo>
                  <a:lnTo>
                    <a:pt x="1803" y="2050"/>
                  </a:lnTo>
                  <a:lnTo>
                    <a:pt x="1803" y="2048"/>
                  </a:lnTo>
                  <a:lnTo>
                    <a:pt x="1803" y="2048"/>
                  </a:lnTo>
                  <a:lnTo>
                    <a:pt x="1805" y="2046"/>
                  </a:lnTo>
                  <a:lnTo>
                    <a:pt x="1805" y="2041"/>
                  </a:lnTo>
                  <a:lnTo>
                    <a:pt x="1810" y="2039"/>
                  </a:lnTo>
                  <a:lnTo>
                    <a:pt x="1812" y="2037"/>
                  </a:lnTo>
                  <a:lnTo>
                    <a:pt x="1814" y="2034"/>
                  </a:lnTo>
                  <a:lnTo>
                    <a:pt x="1814" y="2034"/>
                  </a:lnTo>
                  <a:lnTo>
                    <a:pt x="1814" y="2032"/>
                  </a:lnTo>
                  <a:lnTo>
                    <a:pt x="1812" y="2032"/>
                  </a:lnTo>
                  <a:lnTo>
                    <a:pt x="1812" y="2032"/>
                  </a:lnTo>
                  <a:lnTo>
                    <a:pt x="1814" y="2029"/>
                  </a:lnTo>
                  <a:lnTo>
                    <a:pt x="1812" y="2029"/>
                  </a:lnTo>
                  <a:lnTo>
                    <a:pt x="1812" y="2025"/>
                  </a:lnTo>
                  <a:lnTo>
                    <a:pt x="1812" y="2022"/>
                  </a:lnTo>
                  <a:lnTo>
                    <a:pt x="1812" y="2020"/>
                  </a:lnTo>
                  <a:lnTo>
                    <a:pt x="1817" y="2016"/>
                  </a:lnTo>
                  <a:lnTo>
                    <a:pt x="1817" y="2008"/>
                  </a:lnTo>
                  <a:lnTo>
                    <a:pt x="1820" y="2006"/>
                  </a:lnTo>
                  <a:lnTo>
                    <a:pt x="1822" y="2004"/>
                  </a:lnTo>
                  <a:lnTo>
                    <a:pt x="1824" y="2003"/>
                  </a:lnTo>
                  <a:lnTo>
                    <a:pt x="1824" y="1999"/>
                  </a:lnTo>
                  <a:lnTo>
                    <a:pt x="1826" y="1996"/>
                  </a:lnTo>
                  <a:lnTo>
                    <a:pt x="1827" y="1996"/>
                  </a:lnTo>
                  <a:lnTo>
                    <a:pt x="1827" y="1994"/>
                  </a:lnTo>
                  <a:lnTo>
                    <a:pt x="1827" y="1994"/>
                  </a:lnTo>
                  <a:lnTo>
                    <a:pt x="1827" y="1992"/>
                  </a:lnTo>
                  <a:lnTo>
                    <a:pt x="1829" y="1990"/>
                  </a:lnTo>
                  <a:lnTo>
                    <a:pt x="1834" y="1987"/>
                  </a:lnTo>
                  <a:lnTo>
                    <a:pt x="1834" y="1985"/>
                  </a:lnTo>
                  <a:lnTo>
                    <a:pt x="1838" y="1982"/>
                  </a:lnTo>
                  <a:lnTo>
                    <a:pt x="1838" y="1980"/>
                  </a:lnTo>
                  <a:lnTo>
                    <a:pt x="1838" y="1980"/>
                  </a:lnTo>
                  <a:lnTo>
                    <a:pt x="1838" y="1964"/>
                  </a:lnTo>
                  <a:lnTo>
                    <a:pt x="1840" y="1961"/>
                  </a:lnTo>
                  <a:lnTo>
                    <a:pt x="1843" y="1959"/>
                  </a:lnTo>
                  <a:lnTo>
                    <a:pt x="1845" y="1957"/>
                  </a:lnTo>
                  <a:lnTo>
                    <a:pt x="1847" y="1955"/>
                  </a:lnTo>
                  <a:lnTo>
                    <a:pt x="1847" y="1954"/>
                  </a:lnTo>
                  <a:lnTo>
                    <a:pt x="1847" y="1952"/>
                  </a:lnTo>
                  <a:lnTo>
                    <a:pt x="1845" y="1950"/>
                  </a:lnTo>
                  <a:lnTo>
                    <a:pt x="1843" y="1950"/>
                  </a:lnTo>
                  <a:lnTo>
                    <a:pt x="1843" y="1947"/>
                  </a:lnTo>
                  <a:lnTo>
                    <a:pt x="1845" y="1947"/>
                  </a:lnTo>
                  <a:lnTo>
                    <a:pt x="1845" y="1945"/>
                  </a:lnTo>
                  <a:lnTo>
                    <a:pt x="1845" y="1943"/>
                  </a:lnTo>
                  <a:lnTo>
                    <a:pt x="1843" y="1943"/>
                  </a:lnTo>
                  <a:lnTo>
                    <a:pt x="1845" y="1936"/>
                  </a:lnTo>
                  <a:lnTo>
                    <a:pt x="1848" y="1934"/>
                  </a:lnTo>
                  <a:lnTo>
                    <a:pt x="1848" y="1931"/>
                  </a:lnTo>
                  <a:lnTo>
                    <a:pt x="1850" y="1931"/>
                  </a:lnTo>
                  <a:lnTo>
                    <a:pt x="1848" y="1924"/>
                  </a:lnTo>
                  <a:lnTo>
                    <a:pt x="1850" y="1924"/>
                  </a:lnTo>
                  <a:lnTo>
                    <a:pt x="1850" y="1919"/>
                  </a:lnTo>
                  <a:lnTo>
                    <a:pt x="1850" y="1919"/>
                  </a:lnTo>
                  <a:lnTo>
                    <a:pt x="1850" y="1915"/>
                  </a:lnTo>
                  <a:lnTo>
                    <a:pt x="1850" y="1912"/>
                  </a:lnTo>
                  <a:lnTo>
                    <a:pt x="1848" y="1908"/>
                  </a:lnTo>
                  <a:lnTo>
                    <a:pt x="1848" y="1896"/>
                  </a:lnTo>
                  <a:lnTo>
                    <a:pt x="1847" y="1896"/>
                  </a:lnTo>
                  <a:lnTo>
                    <a:pt x="1848" y="1884"/>
                  </a:lnTo>
                  <a:lnTo>
                    <a:pt x="1843" y="1884"/>
                  </a:lnTo>
                  <a:lnTo>
                    <a:pt x="1845" y="1880"/>
                  </a:lnTo>
                  <a:lnTo>
                    <a:pt x="1848" y="1879"/>
                  </a:lnTo>
                  <a:lnTo>
                    <a:pt x="1848" y="1877"/>
                  </a:lnTo>
                  <a:lnTo>
                    <a:pt x="1848" y="1875"/>
                  </a:lnTo>
                  <a:lnTo>
                    <a:pt x="1847" y="1873"/>
                  </a:lnTo>
                  <a:lnTo>
                    <a:pt x="1848" y="1873"/>
                  </a:lnTo>
                  <a:lnTo>
                    <a:pt x="1848" y="1872"/>
                  </a:lnTo>
                  <a:lnTo>
                    <a:pt x="1850" y="1872"/>
                  </a:lnTo>
                  <a:lnTo>
                    <a:pt x="1850" y="1870"/>
                  </a:lnTo>
                  <a:lnTo>
                    <a:pt x="1850" y="1870"/>
                  </a:lnTo>
                  <a:lnTo>
                    <a:pt x="1852" y="1868"/>
                  </a:lnTo>
                  <a:lnTo>
                    <a:pt x="1854" y="1861"/>
                  </a:lnTo>
                  <a:lnTo>
                    <a:pt x="1855" y="1861"/>
                  </a:lnTo>
                  <a:lnTo>
                    <a:pt x="1854" y="1856"/>
                  </a:lnTo>
                  <a:lnTo>
                    <a:pt x="1857" y="1858"/>
                  </a:lnTo>
                  <a:lnTo>
                    <a:pt x="1859" y="1858"/>
                  </a:lnTo>
                  <a:lnTo>
                    <a:pt x="1861" y="1859"/>
                  </a:lnTo>
                  <a:lnTo>
                    <a:pt x="1861" y="1861"/>
                  </a:lnTo>
                  <a:lnTo>
                    <a:pt x="1862" y="1863"/>
                  </a:lnTo>
                  <a:lnTo>
                    <a:pt x="1864" y="1856"/>
                  </a:lnTo>
                  <a:lnTo>
                    <a:pt x="1868" y="1856"/>
                  </a:lnTo>
                  <a:lnTo>
                    <a:pt x="1868" y="1852"/>
                  </a:lnTo>
                  <a:lnTo>
                    <a:pt x="1871" y="1851"/>
                  </a:lnTo>
                  <a:lnTo>
                    <a:pt x="1871" y="1840"/>
                  </a:lnTo>
                  <a:lnTo>
                    <a:pt x="1873" y="1840"/>
                  </a:lnTo>
                  <a:lnTo>
                    <a:pt x="1873" y="1838"/>
                  </a:lnTo>
                  <a:lnTo>
                    <a:pt x="1876" y="1835"/>
                  </a:lnTo>
                  <a:lnTo>
                    <a:pt x="1880" y="1826"/>
                  </a:lnTo>
                  <a:lnTo>
                    <a:pt x="1883" y="1823"/>
                  </a:lnTo>
                  <a:lnTo>
                    <a:pt x="1883" y="1821"/>
                  </a:lnTo>
                  <a:lnTo>
                    <a:pt x="1885" y="1821"/>
                  </a:lnTo>
                  <a:lnTo>
                    <a:pt x="1889" y="1817"/>
                  </a:lnTo>
                  <a:lnTo>
                    <a:pt x="1896" y="1816"/>
                  </a:lnTo>
                  <a:lnTo>
                    <a:pt x="1901" y="1807"/>
                  </a:lnTo>
                  <a:lnTo>
                    <a:pt x="1903" y="1807"/>
                  </a:lnTo>
                  <a:lnTo>
                    <a:pt x="1904" y="1802"/>
                  </a:lnTo>
                  <a:lnTo>
                    <a:pt x="1906" y="1800"/>
                  </a:lnTo>
                  <a:lnTo>
                    <a:pt x="1906" y="1797"/>
                  </a:lnTo>
                  <a:lnTo>
                    <a:pt x="1906" y="1797"/>
                  </a:lnTo>
                  <a:lnTo>
                    <a:pt x="1906" y="1795"/>
                  </a:lnTo>
                  <a:lnTo>
                    <a:pt x="1908" y="1795"/>
                  </a:lnTo>
                  <a:lnTo>
                    <a:pt x="1910" y="1788"/>
                  </a:lnTo>
                  <a:lnTo>
                    <a:pt x="1911" y="1788"/>
                  </a:lnTo>
                  <a:lnTo>
                    <a:pt x="1911" y="1784"/>
                  </a:lnTo>
                  <a:lnTo>
                    <a:pt x="1913" y="1784"/>
                  </a:lnTo>
                  <a:lnTo>
                    <a:pt x="1913" y="1783"/>
                  </a:lnTo>
                  <a:lnTo>
                    <a:pt x="1913" y="1783"/>
                  </a:lnTo>
                  <a:lnTo>
                    <a:pt x="1913" y="1781"/>
                  </a:lnTo>
                  <a:lnTo>
                    <a:pt x="1913" y="1777"/>
                  </a:lnTo>
                  <a:lnTo>
                    <a:pt x="1913" y="1776"/>
                  </a:lnTo>
                  <a:lnTo>
                    <a:pt x="1913" y="1776"/>
                  </a:lnTo>
                  <a:lnTo>
                    <a:pt x="1913" y="1774"/>
                  </a:lnTo>
                  <a:lnTo>
                    <a:pt x="1913" y="1774"/>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84" name="Freeform 11">
              <a:extLst>
                <a:ext uri="{FF2B5EF4-FFF2-40B4-BE49-F238E27FC236}">
                  <a16:creationId xmlns:a16="http://schemas.microsoft.com/office/drawing/2014/main" id="{C25F2B2B-3017-4C8D-A6E6-D3EFF6A65E54}"/>
                </a:ext>
              </a:extLst>
            </p:cNvPr>
            <p:cNvSpPr>
              <a:spLocks noEditPoints="1"/>
            </p:cNvSpPr>
            <p:nvPr/>
          </p:nvSpPr>
          <p:spPr bwMode="auto">
            <a:xfrm>
              <a:off x="2638636" y="1822204"/>
              <a:ext cx="6118658" cy="3666625"/>
            </a:xfrm>
            <a:custGeom>
              <a:avLst/>
              <a:gdLst>
                <a:gd name="T0" fmla="*/ 1276 w 4282"/>
                <a:gd name="T1" fmla="*/ 539 h 2566"/>
                <a:gd name="T2" fmla="*/ 1220 w 4282"/>
                <a:gd name="T3" fmla="*/ 469 h 2566"/>
                <a:gd name="T4" fmla="*/ 1212 w 4282"/>
                <a:gd name="T5" fmla="*/ 693 h 2566"/>
                <a:gd name="T6" fmla="*/ 1165 w 4282"/>
                <a:gd name="T7" fmla="*/ 719 h 2566"/>
                <a:gd name="T8" fmla="*/ 1112 w 4282"/>
                <a:gd name="T9" fmla="*/ 763 h 2566"/>
                <a:gd name="T10" fmla="*/ 1098 w 4282"/>
                <a:gd name="T11" fmla="*/ 752 h 2566"/>
                <a:gd name="T12" fmla="*/ 1126 w 4282"/>
                <a:gd name="T13" fmla="*/ 674 h 2566"/>
                <a:gd name="T14" fmla="*/ 980 w 4282"/>
                <a:gd name="T15" fmla="*/ 642 h 2566"/>
                <a:gd name="T16" fmla="*/ 1037 w 4282"/>
                <a:gd name="T17" fmla="*/ 637 h 2566"/>
                <a:gd name="T18" fmla="*/ 1117 w 4282"/>
                <a:gd name="T19" fmla="*/ 689 h 2566"/>
                <a:gd name="T20" fmla="*/ 1081 w 4282"/>
                <a:gd name="T21" fmla="*/ 724 h 2566"/>
                <a:gd name="T22" fmla="*/ 1034 w 4282"/>
                <a:gd name="T23" fmla="*/ 714 h 2566"/>
                <a:gd name="T24" fmla="*/ 1009 w 4282"/>
                <a:gd name="T25" fmla="*/ 712 h 2566"/>
                <a:gd name="T26" fmla="*/ 1034 w 4282"/>
                <a:gd name="T27" fmla="*/ 668 h 2566"/>
                <a:gd name="T28" fmla="*/ 953 w 4282"/>
                <a:gd name="T29" fmla="*/ 658 h 2566"/>
                <a:gd name="T30" fmla="*/ 395 w 4282"/>
                <a:gd name="T31" fmla="*/ 131 h 2566"/>
                <a:gd name="T32" fmla="*/ 552 w 4282"/>
                <a:gd name="T33" fmla="*/ 276 h 2566"/>
                <a:gd name="T34" fmla="*/ 534 w 4282"/>
                <a:gd name="T35" fmla="*/ 253 h 2566"/>
                <a:gd name="T36" fmla="*/ 517 w 4282"/>
                <a:gd name="T37" fmla="*/ 227 h 2566"/>
                <a:gd name="T38" fmla="*/ 554 w 4282"/>
                <a:gd name="T39" fmla="*/ 192 h 2566"/>
                <a:gd name="T40" fmla="*/ 653 w 4282"/>
                <a:gd name="T41" fmla="*/ 768 h 2566"/>
                <a:gd name="T42" fmla="*/ 606 w 4282"/>
                <a:gd name="T43" fmla="*/ 338 h 2566"/>
                <a:gd name="T44" fmla="*/ 623 w 4282"/>
                <a:gd name="T45" fmla="*/ 288 h 2566"/>
                <a:gd name="T46" fmla="*/ 674 w 4282"/>
                <a:gd name="T47" fmla="*/ 309 h 2566"/>
                <a:gd name="T48" fmla="*/ 725 w 4282"/>
                <a:gd name="T49" fmla="*/ 370 h 2566"/>
                <a:gd name="T50" fmla="*/ 803 w 4282"/>
                <a:gd name="T51" fmla="*/ 438 h 2566"/>
                <a:gd name="T52" fmla="*/ 857 w 4282"/>
                <a:gd name="T53" fmla="*/ 496 h 2566"/>
                <a:gd name="T54" fmla="*/ 878 w 4282"/>
                <a:gd name="T55" fmla="*/ 567 h 2566"/>
                <a:gd name="T56" fmla="*/ 829 w 4282"/>
                <a:gd name="T57" fmla="*/ 544 h 2566"/>
                <a:gd name="T58" fmla="*/ 842 w 4282"/>
                <a:gd name="T59" fmla="*/ 555 h 2566"/>
                <a:gd name="T60" fmla="*/ 1048 w 4282"/>
                <a:gd name="T61" fmla="*/ 1335 h 2566"/>
                <a:gd name="T62" fmla="*/ 1268 w 4282"/>
                <a:gd name="T63" fmla="*/ 1824 h 2566"/>
                <a:gd name="T64" fmla="*/ 1133 w 4282"/>
                <a:gd name="T65" fmla="*/ 3 h 2566"/>
                <a:gd name="T66" fmla="*/ 1166 w 4282"/>
                <a:gd name="T67" fmla="*/ 24 h 2566"/>
                <a:gd name="T68" fmla="*/ 1247 w 4282"/>
                <a:gd name="T69" fmla="*/ 77 h 2566"/>
                <a:gd name="T70" fmla="*/ 1212 w 4282"/>
                <a:gd name="T71" fmla="*/ 50 h 2566"/>
                <a:gd name="T72" fmla="*/ 1142 w 4282"/>
                <a:gd name="T73" fmla="*/ 45 h 2566"/>
                <a:gd name="T74" fmla="*/ 1105 w 4282"/>
                <a:gd name="T75" fmla="*/ 63 h 2566"/>
                <a:gd name="T76" fmla="*/ 1062 w 4282"/>
                <a:gd name="T77" fmla="*/ 17 h 2566"/>
                <a:gd name="T78" fmla="*/ 1053 w 4282"/>
                <a:gd name="T79" fmla="*/ 78 h 2566"/>
                <a:gd name="T80" fmla="*/ 1063 w 4282"/>
                <a:gd name="T81" fmla="*/ 5 h 2566"/>
                <a:gd name="T82" fmla="*/ 980 w 4282"/>
                <a:gd name="T83" fmla="*/ 64 h 2566"/>
                <a:gd name="T84" fmla="*/ 1035 w 4282"/>
                <a:gd name="T85" fmla="*/ 99 h 2566"/>
                <a:gd name="T86" fmla="*/ 1100 w 4282"/>
                <a:gd name="T87" fmla="*/ 106 h 2566"/>
                <a:gd name="T88" fmla="*/ 1149 w 4282"/>
                <a:gd name="T89" fmla="*/ 99 h 2566"/>
                <a:gd name="T90" fmla="*/ 1189 w 4282"/>
                <a:gd name="T91" fmla="*/ 118 h 2566"/>
                <a:gd name="T92" fmla="*/ 1224 w 4282"/>
                <a:gd name="T93" fmla="*/ 157 h 2566"/>
                <a:gd name="T94" fmla="*/ 1217 w 4282"/>
                <a:gd name="T95" fmla="*/ 213 h 2566"/>
                <a:gd name="T96" fmla="*/ 1159 w 4282"/>
                <a:gd name="T97" fmla="*/ 251 h 2566"/>
                <a:gd name="T98" fmla="*/ 1203 w 4282"/>
                <a:gd name="T99" fmla="*/ 269 h 2566"/>
                <a:gd name="T100" fmla="*/ 1241 w 4282"/>
                <a:gd name="T101" fmla="*/ 309 h 2566"/>
                <a:gd name="T102" fmla="*/ 1330 w 4282"/>
                <a:gd name="T103" fmla="*/ 307 h 2566"/>
                <a:gd name="T104" fmla="*/ 1315 w 4282"/>
                <a:gd name="T105" fmla="*/ 279 h 2566"/>
                <a:gd name="T106" fmla="*/ 1327 w 4282"/>
                <a:gd name="T107" fmla="*/ 253 h 2566"/>
                <a:gd name="T108" fmla="*/ 1308 w 4282"/>
                <a:gd name="T109" fmla="*/ 211 h 2566"/>
                <a:gd name="T110" fmla="*/ 1341 w 4282"/>
                <a:gd name="T111" fmla="*/ 228 h 2566"/>
                <a:gd name="T112" fmla="*/ 1374 w 4282"/>
                <a:gd name="T113" fmla="*/ 223 h 2566"/>
                <a:gd name="T114" fmla="*/ 1385 w 4282"/>
                <a:gd name="T115" fmla="*/ 183 h 2566"/>
                <a:gd name="T116" fmla="*/ 1353 w 4282"/>
                <a:gd name="T117" fmla="*/ 183 h 2566"/>
                <a:gd name="T118" fmla="*/ 1318 w 4282"/>
                <a:gd name="T119" fmla="*/ 178 h 2566"/>
                <a:gd name="T120" fmla="*/ 1292 w 4282"/>
                <a:gd name="T121" fmla="*/ 131 h 2566"/>
                <a:gd name="T122" fmla="*/ 1278 w 4282"/>
                <a:gd name="T123" fmla="*/ 105 h 2566"/>
                <a:gd name="T124" fmla="*/ 1255 w 4282"/>
                <a:gd name="T125" fmla="*/ 80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82" h="2566">
                  <a:moveTo>
                    <a:pt x="1297" y="681"/>
                  </a:moveTo>
                  <a:lnTo>
                    <a:pt x="1297" y="681"/>
                  </a:lnTo>
                  <a:lnTo>
                    <a:pt x="1297" y="684"/>
                  </a:lnTo>
                  <a:lnTo>
                    <a:pt x="1297" y="684"/>
                  </a:lnTo>
                  <a:lnTo>
                    <a:pt x="1297" y="681"/>
                  </a:lnTo>
                  <a:close/>
                  <a:moveTo>
                    <a:pt x="1355" y="520"/>
                  </a:moveTo>
                  <a:lnTo>
                    <a:pt x="1355" y="523"/>
                  </a:lnTo>
                  <a:lnTo>
                    <a:pt x="1351" y="525"/>
                  </a:lnTo>
                  <a:lnTo>
                    <a:pt x="1348" y="525"/>
                  </a:lnTo>
                  <a:lnTo>
                    <a:pt x="1348" y="522"/>
                  </a:lnTo>
                  <a:lnTo>
                    <a:pt x="1346" y="520"/>
                  </a:lnTo>
                  <a:lnTo>
                    <a:pt x="1346" y="518"/>
                  </a:lnTo>
                  <a:lnTo>
                    <a:pt x="1346" y="515"/>
                  </a:lnTo>
                  <a:lnTo>
                    <a:pt x="1348" y="516"/>
                  </a:lnTo>
                  <a:lnTo>
                    <a:pt x="1350" y="518"/>
                  </a:lnTo>
                  <a:lnTo>
                    <a:pt x="1351" y="518"/>
                  </a:lnTo>
                  <a:lnTo>
                    <a:pt x="1355" y="520"/>
                  </a:lnTo>
                  <a:close/>
                  <a:moveTo>
                    <a:pt x="1322" y="482"/>
                  </a:moveTo>
                  <a:lnTo>
                    <a:pt x="1322" y="482"/>
                  </a:lnTo>
                  <a:lnTo>
                    <a:pt x="1322" y="485"/>
                  </a:lnTo>
                  <a:lnTo>
                    <a:pt x="1322" y="485"/>
                  </a:lnTo>
                  <a:lnTo>
                    <a:pt x="1318" y="482"/>
                  </a:lnTo>
                  <a:lnTo>
                    <a:pt x="1320" y="482"/>
                  </a:lnTo>
                  <a:lnTo>
                    <a:pt x="1320" y="482"/>
                  </a:lnTo>
                  <a:lnTo>
                    <a:pt x="1322" y="482"/>
                  </a:lnTo>
                  <a:close/>
                  <a:moveTo>
                    <a:pt x="1285" y="506"/>
                  </a:moveTo>
                  <a:lnTo>
                    <a:pt x="1289" y="504"/>
                  </a:lnTo>
                  <a:lnTo>
                    <a:pt x="1289" y="501"/>
                  </a:lnTo>
                  <a:lnTo>
                    <a:pt x="1290" y="501"/>
                  </a:lnTo>
                  <a:lnTo>
                    <a:pt x="1290" y="499"/>
                  </a:lnTo>
                  <a:lnTo>
                    <a:pt x="1292" y="499"/>
                  </a:lnTo>
                  <a:lnTo>
                    <a:pt x="1292" y="508"/>
                  </a:lnTo>
                  <a:lnTo>
                    <a:pt x="1289" y="510"/>
                  </a:lnTo>
                  <a:lnTo>
                    <a:pt x="1290" y="510"/>
                  </a:lnTo>
                  <a:lnTo>
                    <a:pt x="1290" y="511"/>
                  </a:lnTo>
                  <a:lnTo>
                    <a:pt x="1290" y="513"/>
                  </a:lnTo>
                  <a:lnTo>
                    <a:pt x="1285" y="513"/>
                  </a:lnTo>
                  <a:lnTo>
                    <a:pt x="1285" y="515"/>
                  </a:lnTo>
                  <a:lnTo>
                    <a:pt x="1285" y="515"/>
                  </a:lnTo>
                  <a:lnTo>
                    <a:pt x="1285" y="506"/>
                  </a:lnTo>
                  <a:close/>
                  <a:moveTo>
                    <a:pt x="1276" y="527"/>
                  </a:moveTo>
                  <a:lnTo>
                    <a:pt x="1280" y="530"/>
                  </a:lnTo>
                  <a:lnTo>
                    <a:pt x="1280" y="534"/>
                  </a:lnTo>
                  <a:lnTo>
                    <a:pt x="1278" y="536"/>
                  </a:lnTo>
                  <a:lnTo>
                    <a:pt x="1276" y="539"/>
                  </a:lnTo>
                  <a:lnTo>
                    <a:pt x="1276" y="539"/>
                  </a:lnTo>
                  <a:lnTo>
                    <a:pt x="1273" y="539"/>
                  </a:lnTo>
                  <a:lnTo>
                    <a:pt x="1273" y="539"/>
                  </a:lnTo>
                  <a:lnTo>
                    <a:pt x="1271" y="541"/>
                  </a:lnTo>
                  <a:lnTo>
                    <a:pt x="1271" y="543"/>
                  </a:lnTo>
                  <a:lnTo>
                    <a:pt x="1269" y="541"/>
                  </a:lnTo>
                  <a:lnTo>
                    <a:pt x="1269" y="541"/>
                  </a:lnTo>
                  <a:lnTo>
                    <a:pt x="1269" y="541"/>
                  </a:lnTo>
                  <a:lnTo>
                    <a:pt x="1269" y="537"/>
                  </a:lnTo>
                  <a:lnTo>
                    <a:pt x="1271" y="534"/>
                  </a:lnTo>
                  <a:lnTo>
                    <a:pt x="1273" y="532"/>
                  </a:lnTo>
                  <a:lnTo>
                    <a:pt x="1275" y="530"/>
                  </a:lnTo>
                  <a:lnTo>
                    <a:pt x="1276" y="527"/>
                  </a:lnTo>
                  <a:close/>
                  <a:moveTo>
                    <a:pt x="1220" y="717"/>
                  </a:moveTo>
                  <a:lnTo>
                    <a:pt x="1219" y="717"/>
                  </a:lnTo>
                  <a:lnTo>
                    <a:pt x="1219" y="705"/>
                  </a:lnTo>
                  <a:lnTo>
                    <a:pt x="1220" y="705"/>
                  </a:lnTo>
                  <a:lnTo>
                    <a:pt x="1220" y="709"/>
                  </a:lnTo>
                  <a:lnTo>
                    <a:pt x="1220" y="712"/>
                  </a:lnTo>
                  <a:lnTo>
                    <a:pt x="1220" y="717"/>
                  </a:lnTo>
                  <a:close/>
                  <a:moveTo>
                    <a:pt x="1236" y="569"/>
                  </a:moveTo>
                  <a:lnTo>
                    <a:pt x="1241" y="569"/>
                  </a:lnTo>
                  <a:lnTo>
                    <a:pt x="1241" y="571"/>
                  </a:lnTo>
                  <a:lnTo>
                    <a:pt x="1238" y="572"/>
                  </a:lnTo>
                  <a:lnTo>
                    <a:pt x="1236" y="574"/>
                  </a:lnTo>
                  <a:lnTo>
                    <a:pt x="1234" y="574"/>
                  </a:lnTo>
                  <a:lnTo>
                    <a:pt x="1236" y="569"/>
                  </a:lnTo>
                  <a:close/>
                  <a:moveTo>
                    <a:pt x="1222" y="490"/>
                  </a:moveTo>
                  <a:lnTo>
                    <a:pt x="1222" y="490"/>
                  </a:lnTo>
                  <a:lnTo>
                    <a:pt x="1222" y="490"/>
                  </a:lnTo>
                  <a:lnTo>
                    <a:pt x="1222" y="492"/>
                  </a:lnTo>
                  <a:lnTo>
                    <a:pt x="1220" y="492"/>
                  </a:lnTo>
                  <a:lnTo>
                    <a:pt x="1220" y="490"/>
                  </a:lnTo>
                  <a:lnTo>
                    <a:pt x="1219" y="490"/>
                  </a:lnTo>
                  <a:lnTo>
                    <a:pt x="1219" y="490"/>
                  </a:lnTo>
                  <a:lnTo>
                    <a:pt x="1220" y="490"/>
                  </a:lnTo>
                  <a:lnTo>
                    <a:pt x="1220" y="489"/>
                  </a:lnTo>
                  <a:lnTo>
                    <a:pt x="1222" y="489"/>
                  </a:lnTo>
                  <a:lnTo>
                    <a:pt x="1222" y="490"/>
                  </a:lnTo>
                  <a:lnTo>
                    <a:pt x="1222" y="490"/>
                  </a:lnTo>
                  <a:close/>
                  <a:moveTo>
                    <a:pt x="1217" y="468"/>
                  </a:moveTo>
                  <a:lnTo>
                    <a:pt x="1217" y="468"/>
                  </a:lnTo>
                  <a:lnTo>
                    <a:pt x="1219" y="464"/>
                  </a:lnTo>
                  <a:lnTo>
                    <a:pt x="1219" y="464"/>
                  </a:lnTo>
                  <a:lnTo>
                    <a:pt x="1220" y="464"/>
                  </a:lnTo>
                  <a:lnTo>
                    <a:pt x="1220" y="468"/>
                  </a:lnTo>
                  <a:lnTo>
                    <a:pt x="1220" y="469"/>
                  </a:lnTo>
                  <a:lnTo>
                    <a:pt x="1220" y="469"/>
                  </a:lnTo>
                  <a:lnTo>
                    <a:pt x="1219" y="469"/>
                  </a:lnTo>
                  <a:lnTo>
                    <a:pt x="1219" y="469"/>
                  </a:lnTo>
                  <a:lnTo>
                    <a:pt x="1219" y="469"/>
                  </a:lnTo>
                  <a:lnTo>
                    <a:pt x="1217" y="471"/>
                  </a:lnTo>
                  <a:lnTo>
                    <a:pt x="1217" y="471"/>
                  </a:lnTo>
                  <a:lnTo>
                    <a:pt x="1217" y="468"/>
                  </a:lnTo>
                  <a:close/>
                  <a:moveTo>
                    <a:pt x="1213" y="578"/>
                  </a:moveTo>
                  <a:lnTo>
                    <a:pt x="1217" y="576"/>
                  </a:lnTo>
                  <a:lnTo>
                    <a:pt x="1219" y="572"/>
                  </a:lnTo>
                  <a:lnTo>
                    <a:pt x="1222" y="571"/>
                  </a:lnTo>
                  <a:lnTo>
                    <a:pt x="1226" y="567"/>
                  </a:lnTo>
                  <a:lnTo>
                    <a:pt x="1227" y="565"/>
                  </a:lnTo>
                  <a:lnTo>
                    <a:pt x="1231" y="564"/>
                  </a:lnTo>
                  <a:lnTo>
                    <a:pt x="1233" y="564"/>
                  </a:lnTo>
                  <a:lnTo>
                    <a:pt x="1233" y="564"/>
                  </a:lnTo>
                  <a:lnTo>
                    <a:pt x="1233" y="564"/>
                  </a:lnTo>
                  <a:lnTo>
                    <a:pt x="1234" y="564"/>
                  </a:lnTo>
                  <a:lnTo>
                    <a:pt x="1233" y="567"/>
                  </a:lnTo>
                  <a:lnTo>
                    <a:pt x="1231" y="571"/>
                  </a:lnTo>
                  <a:lnTo>
                    <a:pt x="1229" y="572"/>
                  </a:lnTo>
                  <a:lnTo>
                    <a:pt x="1227" y="574"/>
                  </a:lnTo>
                  <a:lnTo>
                    <a:pt x="1226" y="576"/>
                  </a:lnTo>
                  <a:lnTo>
                    <a:pt x="1224" y="576"/>
                  </a:lnTo>
                  <a:lnTo>
                    <a:pt x="1224" y="578"/>
                  </a:lnTo>
                  <a:lnTo>
                    <a:pt x="1222" y="578"/>
                  </a:lnTo>
                  <a:lnTo>
                    <a:pt x="1222" y="578"/>
                  </a:lnTo>
                  <a:lnTo>
                    <a:pt x="1222" y="578"/>
                  </a:lnTo>
                  <a:lnTo>
                    <a:pt x="1220" y="579"/>
                  </a:lnTo>
                  <a:lnTo>
                    <a:pt x="1213" y="578"/>
                  </a:lnTo>
                  <a:lnTo>
                    <a:pt x="1213" y="578"/>
                  </a:lnTo>
                  <a:close/>
                  <a:moveTo>
                    <a:pt x="1215" y="693"/>
                  </a:moveTo>
                  <a:lnTo>
                    <a:pt x="1213" y="695"/>
                  </a:lnTo>
                  <a:lnTo>
                    <a:pt x="1210" y="696"/>
                  </a:lnTo>
                  <a:lnTo>
                    <a:pt x="1206" y="698"/>
                  </a:lnTo>
                  <a:lnTo>
                    <a:pt x="1205" y="700"/>
                  </a:lnTo>
                  <a:lnTo>
                    <a:pt x="1201" y="700"/>
                  </a:lnTo>
                  <a:lnTo>
                    <a:pt x="1201" y="698"/>
                  </a:lnTo>
                  <a:lnTo>
                    <a:pt x="1205" y="698"/>
                  </a:lnTo>
                  <a:lnTo>
                    <a:pt x="1206" y="696"/>
                  </a:lnTo>
                  <a:lnTo>
                    <a:pt x="1208" y="693"/>
                  </a:lnTo>
                  <a:lnTo>
                    <a:pt x="1203" y="693"/>
                  </a:lnTo>
                  <a:lnTo>
                    <a:pt x="1203" y="691"/>
                  </a:lnTo>
                  <a:lnTo>
                    <a:pt x="1205" y="691"/>
                  </a:lnTo>
                  <a:lnTo>
                    <a:pt x="1205" y="689"/>
                  </a:lnTo>
                  <a:lnTo>
                    <a:pt x="1212" y="693"/>
                  </a:lnTo>
                  <a:lnTo>
                    <a:pt x="1212" y="693"/>
                  </a:lnTo>
                  <a:lnTo>
                    <a:pt x="1215" y="693"/>
                  </a:lnTo>
                  <a:close/>
                  <a:moveTo>
                    <a:pt x="1198" y="452"/>
                  </a:moveTo>
                  <a:lnTo>
                    <a:pt x="1201" y="454"/>
                  </a:lnTo>
                  <a:lnTo>
                    <a:pt x="1203" y="454"/>
                  </a:lnTo>
                  <a:lnTo>
                    <a:pt x="1205" y="455"/>
                  </a:lnTo>
                  <a:lnTo>
                    <a:pt x="1208" y="455"/>
                  </a:lnTo>
                  <a:lnTo>
                    <a:pt x="1208" y="459"/>
                  </a:lnTo>
                  <a:lnTo>
                    <a:pt x="1205" y="459"/>
                  </a:lnTo>
                  <a:lnTo>
                    <a:pt x="1205" y="459"/>
                  </a:lnTo>
                  <a:lnTo>
                    <a:pt x="1199" y="457"/>
                  </a:lnTo>
                  <a:lnTo>
                    <a:pt x="1198" y="457"/>
                  </a:lnTo>
                  <a:lnTo>
                    <a:pt x="1198" y="455"/>
                  </a:lnTo>
                  <a:lnTo>
                    <a:pt x="1198" y="454"/>
                  </a:lnTo>
                  <a:lnTo>
                    <a:pt x="1198" y="452"/>
                  </a:lnTo>
                  <a:close/>
                  <a:moveTo>
                    <a:pt x="959" y="1004"/>
                  </a:moveTo>
                  <a:lnTo>
                    <a:pt x="955" y="1002"/>
                  </a:lnTo>
                  <a:lnTo>
                    <a:pt x="955" y="998"/>
                  </a:lnTo>
                  <a:lnTo>
                    <a:pt x="957" y="998"/>
                  </a:lnTo>
                  <a:lnTo>
                    <a:pt x="957" y="1002"/>
                  </a:lnTo>
                  <a:lnTo>
                    <a:pt x="959" y="1002"/>
                  </a:lnTo>
                  <a:lnTo>
                    <a:pt x="959" y="1004"/>
                  </a:lnTo>
                  <a:close/>
                  <a:moveTo>
                    <a:pt x="1137" y="726"/>
                  </a:moveTo>
                  <a:lnTo>
                    <a:pt x="1156" y="726"/>
                  </a:lnTo>
                  <a:lnTo>
                    <a:pt x="1156" y="728"/>
                  </a:lnTo>
                  <a:lnTo>
                    <a:pt x="1158" y="728"/>
                  </a:lnTo>
                  <a:lnTo>
                    <a:pt x="1158" y="729"/>
                  </a:lnTo>
                  <a:lnTo>
                    <a:pt x="1159" y="729"/>
                  </a:lnTo>
                  <a:lnTo>
                    <a:pt x="1163" y="729"/>
                  </a:lnTo>
                  <a:lnTo>
                    <a:pt x="1163" y="728"/>
                  </a:lnTo>
                  <a:lnTo>
                    <a:pt x="1165" y="726"/>
                  </a:lnTo>
                  <a:lnTo>
                    <a:pt x="1166" y="726"/>
                  </a:lnTo>
                  <a:lnTo>
                    <a:pt x="1166" y="724"/>
                  </a:lnTo>
                  <a:lnTo>
                    <a:pt x="1163" y="724"/>
                  </a:lnTo>
                  <a:lnTo>
                    <a:pt x="1161" y="724"/>
                  </a:lnTo>
                  <a:lnTo>
                    <a:pt x="1159" y="724"/>
                  </a:lnTo>
                  <a:lnTo>
                    <a:pt x="1159" y="722"/>
                  </a:lnTo>
                  <a:lnTo>
                    <a:pt x="1156" y="721"/>
                  </a:lnTo>
                  <a:lnTo>
                    <a:pt x="1154" y="721"/>
                  </a:lnTo>
                  <a:lnTo>
                    <a:pt x="1154" y="719"/>
                  </a:lnTo>
                  <a:lnTo>
                    <a:pt x="1152" y="719"/>
                  </a:lnTo>
                  <a:lnTo>
                    <a:pt x="1152" y="719"/>
                  </a:lnTo>
                  <a:lnTo>
                    <a:pt x="1163" y="717"/>
                  </a:lnTo>
                  <a:lnTo>
                    <a:pt x="1163" y="719"/>
                  </a:lnTo>
                  <a:lnTo>
                    <a:pt x="1165" y="719"/>
                  </a:lnTo>
                  <a:lnTo>
                    <a:pt x="1165" y="719"/>
                  </a:lnTo>
                  <a:lnTo>
                    <a:pt x="1173" y="719"/>
                  </a:lnTo>
                  <a:lnTo>
                    <a:pt x="1177" y="717"/>
                  </a:lnTo>
                  <a:lnTo>
                    <a:pt x="1179" y="714"/>
                  </a:lnTo>
                  <a:lnTo>
                    <a:pt x="1182" y="710"/>
                  </a:lnTo>
                  <a:lnTo>
                    <a:pt x="1184" y="710"/>
                  </a:lnTo>
                  <a:lnTo>
                    <a:pt x="1182" y="719"/>
                  </a:lnTo>
                  <a:lnTo>
                    <a:pt x="1179" y="719"/>
                  </a:lnTo>
                  <a:lnTo>
                    <a:pt x="1177" y="722"/>
                  </a:lnTo>
                  <a:lnTo>
                    <a:pt x="1179" y="724"/>
                  </a:lnTo>
                  <a:lnTo>
                    <a:pt x="1179" y="724"/>
                  </a:lnTo>
                  <a:lnTo>
                    <a:pt x="1179" y="726"/>
                  </a:lnTo>
                  <a:lnTo>
                    <a:pt x="1175" y="728"/>
                  </a:lnTo>
                  <a:lnTo>
                    <a:pt x="1175" y="729"/>
                  </a:lnTo>
                  <a:lnTo>
                    <a:pt x="1177" y="731"/>
                  </a:lnTo>
                  <a:lnTo>
                    <a:pt x="1177" y="731"/>
                  </a:lnTo>
                  <a:lnTo>
                    <a:pt x="1175" y="735"/>
                  </a:lnTo>
                  <a:lnTo>
                    <a:pt x="1170" y="735"/>
                  </a:lnTo>
                  <a:lnTo>
                    <a:pt x="1166" y="736"/>
                  </a:lnTo>
                  <a:lnTo>
                    <a:pt x="1165" y="738"/>
                  </a:lnTo>
                  <a:lnTo>
                    <a:pt x="1156" y="738"/>
                  </a:lnTo>
                  <a:lnTo>
                    <a:pt x="1156" y="740"/>
                  </a:lnTo>
                  <a:lnTo>
                    <a:pt x="1149" y="738"/>
                  </a:lnTo>
                  <a:lnTo>
                    <a:pt x="1149" y="738"/>
                  </a:lnTo>
                  <a:lnTo>
                    <a:pt x="1145" y="736"/>
                  </a:lnTo>
                  <a:lnTo>
                    <a:pt x="1144" y="738"/>
                  </a:lnTo>
                  <a:lnTo>
                    <a:pt x="1142" y="738"/>
                  </a:lnTo>
                  <a:lnTo>
                    <a:pt x="1140" y="738"/>
                  </a:lnTo>
                  <a:lnTo>
                    <a:pt x="1138" y="738"/>
                  </a:lnTo>
                  <a:lnTo>
                    <a:pt x="1135" y="738"/>
                  </a:lnTo>
                  <a:lnTo>
                    <a:pt x="1133" y="740"/>
                  </a:lnTo>
                  <a:lnTo>
                    <a:pt x="1133" y="742"/>
                  </a:lnTo>
                  <a:lnTo>
                    <a:pt x="1135" y="743"/>
                  </a:lnTo>
                  <a:lnTo>
                    <a:pt x="1135" y="747"/>
                  </a:lnTo>
                  <a:lnTo>
                    <a:pt x="1131" y="749"/>
                  </a:lnTo>
                  <a:lnTo>
                    <a:pt x="1131" y="752"/>
                  </a:lnTo>
                  <a:lnTo>
                    <a:pt x="1128" y="754"/>
                  </a:lnTo>
                  <a:lnTo>
                    <a:pt x="1126" y="756"/>
                  </a:lnTo>
                  <a:lnTo>
                    <a:pt x="1124" y="756"/>
                  </a:lnTo>
                  <a:lnTo>
                    <a:pt x="1123" y="759"/>
                  </a:lnTo>
                  <a:lnTo>
                    <a:pt x="1121" y="759"/>
                  </a:lnTo>
                  <a:lnTo>
                    <a:pt x="1121" y="759"/>
                  </a:lnTo>
                  <a:lnTo>
                    <a:pt x="1117" y="759"/>
                  </a:lnTo>
                  <a:lnTo>
                    <a:pt x="1116" y="761"/>
                  </a:lnTo>
                  <a:lnTo>
                    <a:pt x="1114" y="761"/>
                  </a:lnTo>
                  <a:lnTo>
                    <a:pt x="1114" y="763"/>
                  </a:lnTo>
                  <a:lnTo>
                    <a:pt x="1112" y="763"/>
                  </a:lnTo>
                  <a:lnTo>
                    <a:pt x="1112" y="764"/>
                  </a:lnTo>
                  <a:lnTo>
                    <a:pt x="1100" y="764"/>
                  </a:lnTo>
                  <a:lnTo>
                    <a:pt x="1098" y="770"/>
                  </a:lnTo>
                  <a:lnTo>
                    <a:pt x="1095" y="771"/>
                  </a:lnTo>
                  <a:lnTo>
                    <a:pt x="1091" y="773"/>
                  </a:lnTo>
                  <a:lnTo>
                    <a:pt x="1091" y="775"/>
                  </a:lnTo>
                  <a:lnTo>
                    <a:pt x="1088" y="775"/>
                  </a:lnTo>
                  <a:lnTo>
                    <a:pt x="1088" y="777"/>
                  </a:lnTo>
                  <a:lnTo>
                    <a:pt x="1079" y="777"/>
                  </a:lnTo>
                  <a:lnTo>
                    <a:pt x="1079" y="775"/>
                  </a:lnTo>
                  <a:lnTo>
                    <a:pt x="1077" y="775"/>
                  </a:lnTo>
                  <a:lnTo>
                    <a:pt x="1077" y="773"/>
                  </a:lnTo>
                  <a:lnTo>
                    <a:pt x="1081" y="773"/>
                  </a:lnTo>
                  <a:lnTo>
                    <a:pt x="1081" y="771"/>
                  </a:lnTo>
                  <a:lnTo>
                    <a:pt x="1077" y="771"/>
                  </a:lnTo>
                  <a:lnTo>
                    <a:pt x="1077" y="770"/>
                  </a:lnTo>
                  <a:lnTo>
                    <a:pt x="1077" y="770"/>
                  </a:lnTo>
                  <a:lnTo>
                    <a:pt x="1076" y="770"/>
                  </a:lnTo>
                  <a:lnTo>
                    <a:pt x="1076" y="768"/>
                  </a:lnTo>
                  <a:lnTo>
                    <a:pt x="1074" y="768"/>
                  </a:lnTo>
                  <a:lnTo>
                    <a:pt x="1072" y="768"/>
                  </a:lnTo>
                  <a:lnTo>
                    <a:pt x="1070" y="770"/>
                  </a:lnTo>
                  <a:lnTo>
                    <a:pt x="1072" y="763"/>
                  </a:lnTo>
                  <a:lnTo>
                    <a:pt x="1074" y="763"/>
                  </a:lnTo>
                  <a:lnTo>
                    <a:pt x="1077" y="761"/>
                  </a:lnTo>
                  <a:lnTo>
                    <a:pt x="1081" y="752"/>
                  </a:lnTo>
                  <a:lnTo>
                    <a:pt x="1081" y="749"/>
                  </a:lnTo>
                  <a:lnTo>
                    <a:pt x="1081" y="749"/>
                  </a:lnTo>
                  <a:lnTo>
                    <a:pt x="1081" y="747"/>
                  </a:lnTo>
                  <a:lnTo>
                    <a:pt x="1084" y="747"/>
                  </a:lnTo>
                  <a:lnTo>
                    <a:pt x="1084" y="750"/>
                  </a:lnTo>
                  <a:lnTo>
                    <a:pt x="1084" y="754"/>
                  </a:lnTo>
                  <a:lnTo>
                    <a:pt x="1083" y="754"/>
                  </a:lnTo>
                  <a:lnTo>
                    <a:pt x="1079" y="756"/>
                  </a:lnTo>
                  <a:lnTo>
                    <a:pt x="1079" y="761"/>
                  </a:lnTo>
                  <a:lnTo>
                    <a:pt x="1088" y="761"/>
                  </a:lnTo>
                  <a:lnTo>
                    <a:pt x="1090" y="759"/>
                  </a:lnTo>
                  <a:lnTo>
                    <a:pt x="1091" y="759"/>
                  </a:lnTo>
                  <a:lnTo>
                    <a:pt x="1091" y="759"/>
                  </a:lnTo>
                  <a:lnTo>
                    <a:pt x="1095" y="757"/>
                  </a:lnTo>
                  <a:lnTo>
                    <a:pt x="1095" y="756"/>
                  </a:lnTo>
                  <a:lnTo>
                    <a:pt x="1097" y="754"/>
                  </a:lnTo>
                  <a:lnTo>
                    <a:pt x="1097" y="754"/>
                  </a:lnTo>
                  <a:lnTo>
                    <a:pt x="1097" y="754"/>
                  </a:lnTo>
                  <a:lnTo>
                    <a:pt x="1098" y="754"/>
                  </a:lnTo>
                  <a:lnTo>
                    <a:pt x="1098" y="752"/>
                  </a:lnTo>
                  <a:lnTo>
                    <a:pt x="1100" y="752"/>
                  </a:lnTo>
                  <a:lnTo>
                    <a:pt x="1103" y="749"/>
                  </a:lnTo>
                  <a:lnTo>
                    <a:pt x="1114" y="747"/>
                  </a:lnTo>
                  <a:lnTo>
                    <a:pt x="1116" y="745"/>
                  </a:lnTo>
                  <a:lnTo>
                    <a:pt x="1117" y="743"/>
                  </a:lnTo>
                  <a:lnTo>
                    <a:pt x="1117" y="743"/>
                  </a:lnTo>
                  <a:lnTo>
                    <a:pt x="1119" y="742"/>
                  </a:lnTo>
                  <a:lnTo>
                    <a:pt x="1126" y="742"/>
                  </a:lnTo>
                  <a:lnTo>
                    <a:pt x="1126" y="743"/>
                  </a:lnTo>
                  <a:lnTo>
                    <a:pt x="1128" y="743"/>
                  </a:lnTo>
                  <a:lnTo>
                    <a:pt x="1130" y="742"/>
                  </a:lnTo>
                  <a:lnTo>
                    <a:pt x="1131" y="742"/>
                  </a:lnTo>
                  <a:lnTo>
                    <a:pt x="1131" y="738"/>
                  </a:lnTo>
                  <a:lnTo>
                    <a:pt x="1130" y="736"/>
                  </a:lnTo>
                  <a:lnTo>
                    <a:pt x="1126" y="736"/>
                  </a:lnTo>
                  <a:lnTo>
                    <a:pt x="1126" y="735"/>
                  </a:lnTo>
                  <a:lnTo>
                    <a:pt x="1128" y="733"/>
                  </a:lnTo>
                  <a:lnTo>
                    <a:pt x="1128" y="733"/>
                  </a:lnTo>
                  <a:lnTo>
                    <a:pt x="1130" y="731"/>
                  </a:lnTo>
                  <a:lnTo>
                    <a:pt x="1130" y="731"/>
                  </a:lnTo>
                  <a:lnTo>
                    <a:pt x="1130" y="729"/>
                  </a:lnTo>
                  <a:lnTo>
                    <a:pt x="1135" y="728"/>
                  </a:lnTo>
                  <a:lnTo>
                    <a:pt x="1137" y="726"/>
                  </a:lnTo>
                  <a:close/>
                  <a:moveTo>
                    <a:pt x="1131" y="710"/>
                  </a:moveTo>
                  <a:lnTo>
                    <a:pt x="1133" y="710"/>
                  </a:lnTo>
                  <a:lnTo>
                    <a:pt x="1133" y="714"/>
                  </a:lnTo>
                  <a:lnTo>
                    <a:pt x="1133" y="714"/>
                  </a:lnTo>
                  <a:lnTo>
                    <a:pt x="1133" y="715"/>
                  </a:lnTo>
                  <a:lnTo>
                    <a:pt x="1131" y="717"/>
                  </a:lnTo>
                  <a:lnTo>
                    <a:pt x="1131" y="719"/>
                  </a:lnTo>
                  <a:lnTo>
                    <a:pt x="1130" y="719"/>
                  </a:lnTo>
                  <a:lnTo>
                    <a:pt x="1128" y="717"/>
                  </a:lnTo>
                  <a:lnTo>
                    <a:pt x="1128" y="717"/>
                  </a:lnTo>
                  <a:lnTo>
                    <a:pt x="1128" y="717"/>
                  </a:lnTo>
                  <a:lnTo>
                    <a:pt x="1128" y="715"/>
                  </a:lnTo>
                  <a:lnTo>
                    <a:pt x="1130" y="714"/>
                  </a:lnTo>
                  <a:lnTo>
                    <a:pt x="1130" y="712"/>
                  </a:lnTo>
                  <a:lnTo>
                    <a:pt x="1131" y="710"/>
                  </a:lnTo>
                  <a:close/>
                  <a:moveTo>
                    <a:pt x="1114" y="672"/>
                  </a:moveTo>
                  <a:lnTo>
                    <a:pt x="1121" y="672"/>
                  </a:lnTo>
                  <a:lnTo>
                    <a:pt x="1121" y="670"/>
                  </a:lnTo>
                  <a:lnTo>
                    <a:pt x="1123" y="670"/>
                  </a:lnTo>
                  <a:lnTo>
                    <a:pt x="1124" y="670"/>
                  </a:lnTo>
                  <a:lnTo>
                    <a:pt x="1124" y="672"/>
                  </a:lnTo>
                  <a:lnTo>
                    <a:pt x="1126" y="672"/>
                  </a:lnTo>
                  <a:lnTo>
                    <a:pt x="1126" y="674"/>
                  </a:lnTo>
                  <a:lnTo>
                    <a:pt x="1126" y="675"/>
                  </a:lnTo>
                  <a:lnTo>
                    <a:pt x="1124" y="677"/>
                  </a:lnTo>
                  <a:lnTo>
                    <a:pt x="1123" y="677"/>
                  </a:lnTo>
                  <a:lnTo>
                    <a:pt x="1123" y="674"/>
                  </a:lnTo>
                  <a:lnTo>
                    <a:pt x="1119" y="674"/>
                  </a:lnTo>
                  <a:lnTo>
                    <a:pt x="1116" y="674"/>
                  </a:lnTo>
                  <a:lnTo>
                    <a:pt x="1114" y="674"/>
                  </a:lnTo>
                  <a:lnTo>
                    <a:pt x="1114" y="672"/>
                  </a:lnTo>
                  <a:close/>
                  <a:moveTo>
                    <a:pt x="997" y="595"/>
                  </a:moveTo>
                  <a:lnTo>
                    <a:pt x="997" y="590"/>
                  </a:lnTo>
                  <a:lnTo>
                    <a:pt x="999" y="590"/>
                  </a:lnTo>
                  <a:lnTo>
                    <a:pt x="1001" y="588"/>
                  </a:lnTo>
                  <a:lnTo>
                    <a:pt x="1002" y="588"/>
                  </a:lnTo>
                  <a:lnTo>
                    <a:pt x="1004" y="588"/>
                  </a:lnTo>
                  <a:lnTo>
                    <a:pt x="1006" y="590"/>
                  </a:lnTo>
                  <a:lnTo>
                    <a:pt x="1007" y="593"/>
                  </a:lnTo>
                  <a:lnTo>
                    <a:pt x="1009" y="595"/>
                  </a:lnTo>
                  <a:lnTo>
                    <a:pt x="1011" y="599"/>
                  </a:lnTo>
                  <a:lnTo>
                    <a:pt x="1011" y="604"/>
                  </a:lnTo>
                  <a:lnTo>
                    <a:pt x="1009" y="604"/>
                  </a:lnTo>
                  <a:lnTo>
                    <a:pt x="1007" y="604"/>
                  </a:lnTo>
                  <a:lnTo>
                    <a:pt x="1006" y="606"/>
                  </a:lnTo>
                  <a:lnTo>
                    <a:pt x="1006" y="602"/>
                  </a:lnTo>
                  <a:lnTo>
                    <a:pt x="1004" y="602"/>
                  </a:lnTo>
                  <a:lnTo>
                    <a:pt x="1002" y="604"/>
                  </a:lnTo>
                  <a:lnTo>
                    <a:pt x="1001" y="604"/>
                  </a:lnTo>
                  <a:lnTo>
                    <a:pt x="1001" y="602"/>
                  </a:lnTo>
                  <a:lnTo>
                    <a:pt x="1001" y="602"/>
                  </a:lnTo>
                  <a:lnTo>
                    <a:pt x="1001" y="600"/>
                  </a:lnTo>
                  <a:lnTo>
                    <a:pt x="1001" y="599"/>
                  </a:lnTo>
                  <a:lnTo>
                    <a:pt x="999" y="599"/>
                  </a:lnTo>
                  <a:lnTo>
                    <a:pt x="999" y="602"/>
                  </a:lnTo>
                  <a:lnTo>
                    <a:pt x="997" y="602"/>
                  </a:lnTo>
                  <a:lnTo>
                    <a:pt x="995" y="597"/>
                  </a:lnTo>
                  <a:lnTo>
                    <a:pt x="997" y="595"/>
                  </a:lnTo>
                  <a:close/>
                  <a:moveTo>
                    <a:pt x="953" y="658"/>
                  </a:moveTo>
                  <a:lnTo>
                    <a:pt x="955" y="658"/>
                  </a:lnTo>
                  <a:lnTo>
                    <a:pt x="959" y="656"/>
                  </a:lnTo>
                  <a:lnTo>
                    <a:pt x="959" y="653"/>
                  </a:lnTo>
                  <a:lnTo>
                    <a:pt x="964" y="651"/>
                  </a:lnTo>
                  <a:lnTo>
                    <a:pt x="964" y="649"/>
                  </a:lnTo>
                  <a:lnTo>
                    <a:pt x="969" y="647"/>
                  </a:lnTo>
                  <a:lnTo>
                    <a:pt x="971" y="644"/>
                  </a:lnTo>
                  <a:lnTo>
                    <a:pt x="976" y="644"/>
                  </a:lnTo>
                  <a:lnTo>
                    <a:pt x="976" y="642"/>
                  </a:lnTo>
                  <a:lnTo>
                    <a:pt x="980" y="642"/>
                  </a:lnTo>
                  <a:lnTo>
                    <a:pt x="983" y="639"/>
                  </a:lnTo>
                  <a:lnTo>
                    <a:pt x="985" y="639"/>
                  </a:lnTo>
                  <a:lnTo>
                    <a:pt x="987" y="635"/>
                  </a:lnTo>
                  <a:lnTo>
                    <a:pt x="988" y="633"/>
                  </a:lnTo>
                  <a:lnTo>
                    <a:pt x="988" y="628"/>
                  </a:lnTo>
                  <a:lnTo>
                    <a:pt x="990" y="628"/>
                  </a:lnTo>
                  <a:lnTo>
                    <a:pt x="990" y="626"/>
                  </a:lnTo>
                  <a:lnTo>
                    <a:pt x="995" y="628"/>
                  </a:lnTo>
                  <a:lnTo>
                    <a:pt x="995" y="626"/>
                  </a:lnTo>
                  <a:lnTo>
                    <a:pt x="997" y="626"/>
                  </a:lnTo>
                  <a:lnTo>
                    <a:pt x="999" y="625"/>
                  </a:lnTo>
                  <a:lnTo>
                    <a:pt x="1001" y="625"/>
                  </a:lnTo>
                  <a:lnTo>
                    <a:pt x="1001" y="621"/>
                  </a:lnTo>
                  <a:lnTo>
                    <a:pt x="1001" y="621"/>
                  </a:lnTo>
                  <a:lnTo>
                    <a:pt x="1001" y="619"/>
                  </a:lnTo>
                  <a:lnTo>
                    <a:pt x="1002" y="619"/>
                  </a:lnTo>
                  <a:lnTo>
                    <a:pt x="1002" y="619"/>
                  </a:lnTo>
                  <a:lnTo>
                    <a:pt x="1004" y="623"/>
                  </a:lnTo>
                  <a:lnTo>
                    <a:pt x="1002" y="623"/>
                  </a:lnTo>
                  <a:lnTo>
                    <a:pt x="1004" y="623"/>
                  </a:lnTo>
                  <a:lnTo>
                    <a:pt x="1004" y="625"/>
                  </a:lnTo>
                  <a:lnTo>
                    <a:pt x="1004" y="625"/>
                  </a:lnTo>
                  <a:lnTo>
                    <a:pt x="1004" y="625"/>
                  </a:lnTo>
                  <a:lnTo>
                    <a:pt x="1006" y="621"/>
                  </a:lnTo>
                  <a:lnTo>
                    <a:pt x="1006" y="621"/>
                  </a:lnTo>
                  <a:lnTo>
                    <a:pt x="1004" y="619"/>
                  </a:lnTo>
                  <a:lnTo>
                    <a:pt x="1004" y="618"/>
                  </a:lnTo>
                  <a:lnTo>
                    <a:pt x="1006" y="618"/>
                  </a:lnTo>
                  <a:lnTo>
                    <a:pt x="1006" y="616"/>
                  </a:lnTo>
                  <a:lnTo>
                    <a:pt x="1013" y="618"/>
                  </a:lnTo>
                  <a:lnTo>
                    <a:pt x="1013" y="618"/>
                  </a:lnTo>
                  <a:lnTo>
                    <a:pt x="1018" y="616"/>
                  </a:lnTo>
                  <a:lnTo>
                    <a:pt x="1021" y="619"/>
                  </a:lnTo>
                  <a:lnTo>
                    <a:pt x="1023" y="619"/>
                  </a:lnTo>
                  <a:lnTo>
                    <a:pt x="1023" y="619"/>
                  </a:lnTo>
                  <a:lnTo>
                    <a:pt x="1023" y="618"/>
                  </a:lnTo>
                  <a:lnTo>
                    <a:pt x="1025" y="618"/>
                  </a:lnTo>
                  <a:lnTo>
                    <a:pt x="1027" y="618"/>
                  </a:lnTo>
                  <a:lnTo>
                    <a:pt x="1028" y="623"/>
                  </a:lnTo>
                  <a:lnTo>
                    <a:pt x="1030" y="623"/>
                  </a:lnTo>
                  <a:lnTo>
                    <a:pt x="1030" y="628"/>
                  </a:lnTo>
                  <a:lnTo>
                    <a:pt x="1030" y="628"/>
                  </a:lnTo>
                  <a:lnTo>
                    <a:pt x="1030" y="630"/>
                  </a:lnTo>
                  <a:lnTo>
                    <a:pt x="1034" y="632"/>
                  </a:lnTo>
                  <a:lnTo>
                    <a:pt x="1035" y="633"/>
                  </a:lnTo>
                  <a:lnTo>
                    <a:pt x="1037" y="637"/>
                  </a:lnTo>
                  <a:lnTo>
                    <a:pt x="1037" y="639"/>
                  </a:lnTo>
                  <a:lnTo>
                    <a:pt x="1046" y="639"/>
                  </a:lnTo>
                  <a:lnTo>
                    <a:pt x="1046" y="639"/>
                  </a:lnTo>
                  <a:lnTo>
                    <a:pt x="1048" y="639"/>
                  </a:lnTo>
                  <a:lnTo>
                    <a:pt x="1048" y="639"/>
                  </a:lnTo>
                  <a:lnTo>
                    <a:pt x="1049" y="640"/>
                  </a:lnTo>
                  <a:lnTo>
                    <a:pt x="1049" y="642"/>
                  </a:lnTo>
                  <a:lnTo>
                    <a:pt x="1049" y="642"/>
                  </a:lnTo>
                  <a:lnTo>
                    <a:pt x="1049" y="644"/>
                  </a:lnTo>
                  <a:lnTo>
                    <a:pt x="1049" y="644"/>
                  </a:lnTo>
                  <a:lnTo>
                    <a:pt x="1049" y="647"/>
                  </a:lnTo>
                  <a:lnTo>
                    <a:pt x="1051" y="649"/>
                  </a:lnTo>
                  <a:lnTo>
                    <a:pt x="1055" y="651"/>
                  </a:lnTo>
                  <a:lnTo>
                    <a:pt x="1056" y="651"/>
                  </a:lnTo>
                  <a:lnTo>
                    <a:pt x="1056" y="653"/>
                  </a:lnTo>
                  <a:lnTo>
                    <a:pt x="1055" y="653"/>
                  </a:lnTo>
                  <a:lnTo>
                    <a:pt x="1055" y="653"/>
                  </a:lnTo>
                  <a:lnTo>
                    <a:pt x="1055" y="660"/>
                  </a:lnTo>
                  <a:lnTo>
                    <a:pt x="1056" y="660"/>
                  </a:lnTo>
                  <a:lnTo>
                    <a:pt x="1058" y="668"/>
                  </a:lnTo>
                  <a:lnTo>
                    <a:pt x="1063" y="670"/>
                  </a:lnTo>
                  <a:lnTo>
                    <a:pt x="1067" y="674"/>
                  </a:lnTo>
                  <a:lnTo>
                    <a:pt x="1070" y="674"/>
                  </a:lnTo>
                  <a:lnTo>
                    <a:pt x="1072" y="677"/>
                  </a:lnTo>
                  <a:lnTo>
                    <a:pt x="1072" y="677"/>
                  </a:lnTo>
                  <a:lnTo>
                    <a:pt x="1072" y="675"/>
                  </a:lnTo>
                  <a:lnTo>
                    <a:pt x="1074" y="675"/>
                  </a:lnTo>
                  <a:lnTo>
                    <a:pt x="1074" y="677"/>
                  </a:lnTo>
                  <a:lnTo>
                    <a:pt x="1084" y="677"/>
                  </a:lnTo>
                  <a:lnTo>
                    <a:pt x="1084" y="677"/>
                  </a:lnTo>
                  <a:lnTo>
                    <a:pt x="1086" y="677"/>
                  </a:lnTo>
                  <a:lnTo>
                    <a:pt x="1086" y="679"/>
                  </a:lnTo>
                  <a:lnTo>
                    <a:pt x="1095" y="679"/>
                  </a:lnTo>
                  <a:lnTo>
                    <a:pt x="1097" y="682"/>
                  </a:lnTo>
                  <a:lnTo>
                    <a:pt x="1100" y="682"/>
                  </a:lnTo>
                  <a:lnTo>
                    <a:pt x="1103" y="682"/>
                  </a:lnTo>
                  <a:lnTo>
                    <a:pt x="1107" y="681"/>
                  </a:lnTo>
                  <a:lnTo>
                    <a:pt x="1110" y="681"/>
                  </a:lnTo>
                  <a:lnTo>
                    <a:pt x="1110" y="682"/>
                  </a:lnTo>
                  <a:lnTo>
                    <a:pt x="1112" y="682"/>
                  </a:lnTo>
                  <a:lnTo>
                    <a:pt x="1112" y="684"/>
                  </a:lnTo>
                  <a:lnTo>
                    <a:pt x="1112" y="684"/>
                  </a:lnTo>
                  <a:lnTo>
                    <a:pt x="1114" y="684"/>
                  </a:lnTo>
                  <a:lnTo>
                    <a:pt x="1116" y="686"/>
                  </a:lnTo>
                  <a:lnTo>
                    <a:pt x="1117" y="686"/>
                  </a:lnTo>
                  <a:lnTo>
                    <a:pt x="1117" y="689"/>
                  </a:lnTo>
                  <a:lnTo>
                    <a:pt x="1123" y="689"/>
                  </a:lnTo>
                  <a:lnTo>
                    <a:pt x="1123" y="695"/>
                  </a:lnTo>
                  <a:lnTo>
                    <a:pt x="1123" y="700"/>
                  </a:lnTo>
                  <a:lnTo>
                    <a:pt x="1126" y="702"/>
                  </a:lnTo>
                  <a:lnTo>
                    <a:pt x="1130" y="705"/>
                  </a:lnTo>
                  <a:lnTo>
                    <a:pt x="1128" y="707"/>
                  </a:lnTo>
                  <a:lnTo>
                    <a:pt x="1126" y="709"/>
                  </a:lnTo>
                  <a:lnTo>
                    <a:pt x="1126" y="707"/>
                  </a:lnTo>
                  <a:lnTo>
                    <a:pt x="1124" y="707"/>
                  </a:lnTo>
                  <a:lnTo>
                    <a:pt x="1123" y="709"/>
                  </a:lnTo>
                  <a:lnTo>
                    <a:pt x="1123" y="709"/>
                  </a:lnTo>
                  <a:lnTo>
                    <a:pt x="1121" y="709"/>
                  </a:lnTo>
                  <a:lnTo>
                    <a:pt x="1121" y="710"/>
                  </a:lnTo>
                  <a:lnTo>
                    <a:pt x="1123" y="710"/>
                  </a:lnTo>
                  <a:lnTo>
                    <a:pt x="1123" y="712"/>
                  </a:lnTo>
                  <a:lnTo>
                    <a:pt x="1123" y="712"/>
                  </a:lnTo>
                  <a:lnTo>
                    <a:pt x="1123" y="715"/>
                  </a:lnTo>
                  <a:lnTo>
                    <a:pt x="1119" y="715"/>
                  </a:lnTo>
                  <a:lnTo>
                    <a:pt x="1117" y="714"/>
                  </a:lnTo>
                  <a:lnTo>
                    <a:pt x="1117" y="712"/>
                  </a:lnTo>
                  <a:lnTo>
                    <a:pt x="1112" y="710"/>
                  </a:lnTo>
                  <a:lnTo>
                    <a:pt x="1112" y="710"/>
                  </a:lnTo>
                  <a:lnTo>
                    <a:pt x="1109" y="710"/>
                  </a:lnTo>
                  <a:lnTo>
                    <a:pt x="1109" y="707"/>
                  </a:lnTo>
                  <a:lnTo>
                    <a:pt x="1107" y="707"/>
                  </a:lnTo>
                  <a:lnTo>
                    <a:pt x="1107" y="707"/>
                  </a:lnTo>
                  <a:lnTo>
                    <a:pt x="1105" y="707"/>
                  </a:lnTo>
                  <a:lnTo>
                    <a:pt x="1105" y="707"/>
                  </a:lnTo>
                  <a:lnTo>
                    <a:pt x="1103" y="710"/>
                  </a:lnTo>
                  <a:lnTo>
                    <a:pt x="1102" y="710"/>
                  </a:lnTo>
                  <a:lnTo>
                    <a:pt x="1100" y="712"/>
                  </a:lnTo>
                  <a:lnTo>
                    <a:pt x="1098" y="714"/>
                  </a:lnTo>
                  <a:lnTo>
                    <a:pt x="1097" y="717"/>
                  </a:lnTo>
                  <a:lnTo>
                    <a:pt x="1097" y="717"/>
                  </a:lnTo>
                  <a:lnTo>
                    <a:pt x="1095" y="726"/>
                  </a:lnTo>
                  <a:lnTo>
                    <a:pt x="1097" y="726"/>
                  </a:lnTo>
                  <a:lnTo>
                    <a:pt x="1095" y="738"/>
                  </a:lnTo>
                  <a:lnTo>
                    <a:pt x="1091" y="738"/>
                  </a:lnTo>
                  <a:lnTo>
                    <a:pt x="1090" y="740"/>
                  </a:lnTo>
                  <a:lnTo>
                    <a:pt x="1088" y="743"/>
                  </a:lnTo>
                  <a:lnTo>
                    <a:pt x="1086" y="740"/>
                  </a:lnTo>
                  <a:lnTo>
                    <a:pt x="1084" y="736"/>
                  </a:lnTo>
                  <a:lnTo>
                    <a:pt x="1084" y="731"/>
                  </a:lnTo>
                  <a:lnTo>
                    <a:pt x="1083" y="728"/>
                  </a:lnTo>
                  <a:lnTo>
                    <a:pt x="1081" y="724"/>
                  </a:lnTo>
                  <a:lnTo>
                    <a:pt x="1081" y="724"/>
                  </a:lnTo>
                  <a:lnTo>
                    <a:pt x="1081" y="724"/>
                  </a:lnTo>
                  <a:lnTo>
                    <a:pt x="1079" y="722"/>
                  </a:lnTo>
                  <a:lnTo>
                    <a:pt x="1074" y="722"/>
                  </a:lnTo>
                  <a:lnTo>
                    <a:pt x="1072" y="726"/>
                  </a:lnTo>
                  <a:lnTo>
                    <a:pt x="1067" y="729"/>
                  </a:lnTo>
                  <a:lnTo>
                    <a:pt x="1067" y="729"/>
                  </a:lnTo>
                  <a:lnTo>
                    <a:pt x="1067" y="729"/>
                  </a:lnTo>
                  <a:lnTo>
                    <a:pt x="1067" y="728"/>
                  </a:lnTo>
                  <a:lnTo>
                    <a:pt x="1067" y="724"/>
                  </a:lnTo>
                  <a:lnTo>
                    <a:pt x="1070" y="721"/>
                  </a:lnTo>
                  <a:lnTo>
                    <a:pt x="1072" y="715"/>
                  </a:lnTo>
                  <a:lnTo>
                    <a:pt x="1074" y="710"/>
                  </a:lnTo>
                  <a:lnTo>
                    <a:pt x="1072" y="705"/>
                  </a:lnTo>
                  <a:lnTo>
                    <a:pt x="1072" y="705"/>
                  </a:lnTo>
                  <a:lnTo>
                    <a:pt x="1072" y="703"/>
                  </a:lnTo>
                  <a:lnTo>
                    <a:pt x="1070" y="702"/>
                  </a:lnTo>
                  <a:lnTo>
                    <a:pt x="1069" y="700"/>
                  </a:lnTo>
                  <a:lnTo>
                    <a:pt x="1070" y="698"/>
                  </a:lnTo>
                  <a:lnTo>
                    <a:pt x="1070" y="696"/>
                  </a:lnTo>
                  <a:lnTo>
                    <a:pt x="1070" y="696"/>
                  </a:lnTo>
                  <a:lnTo>
                    <a:pt x="1069" y="695"/>
                  </a:lnTo>
                  <a:lnTo>
                    <a:pt x="1067" y="693"/>
                  </a:lnTo>
                  <a:lnTo>
                    <a:pt x="1065" y="691"/>
                  </a:lnTo>
                  <a:lnTo>
                    <a:pt x="1063" y="691"/>
                  </a:lnTo>
                  <a:lnTo>
                    <a:pt x="1060" y="691"/>
                  </a:lnTo>
                  <a:lnTo>
                    <a:pt x="1056" y="686"/>
                  </a:lnTo>
                  <a:lnTo>
                    <a:pt x="1053" y="686"/>
                  </a:lnTo>
                  <a:lnTo>
                    <a:pt x="1053" y="688"/>
                  </a:lnTo>
                  <a:lnTo>
                    <a:pt x="1051" y="689"/>
                  </a:lnTo>
                  <a:lnTo>
                    <a:pt x="1049" y="689"/>
                  </a:lnTo>
                  <a:lnTo>
                    <a:pt x="1049" y="693"/>
                  </a:lnTo>
                  <a:lnTo>
                    <a:pt x="1048" y="695"/>
                  </a:lnTo>
                  <a:lnTo>
                    <a:pt x="1048" y="695"/>
                  </a:lnTo>
                  <a:lnTo>
                    <a:pt x="1046" y="695"/>
                  </a:lnTo>
                  <a:lnTo>
                    <a:pt x="1044" y="696"/>
                  </a:lnTo>
                  <a:lnTo>
                    <a:pt x="1042" y="700"/>
                  </a:lnTo>
                  <a:lnTo>
                    <a:pt x="1042" y="702"/>
                  </a:lnTo>
                  <a:lnTo>
                    <a:pt x="1041" y="703"/>
                  </a:lnTo>
                  <a:lnTo>
                    <a:pt x="1039" y="703"/>
                  </a:lnTo>
                  <a:lnTo>
                    <a:pt x="1039" y="703"/>
                  </a:lnTo>
                  <a:lnTo>
                    <a:pt x="1037" y="702"/>
                  </a:lnTo>
                  <a:lnTo>
                    <a:pt x="1035" y="702"/>
                  </a:lnTo>
                  <a:lnTo>
                    <a:pt x="1035" y="703"/>
                  </a:lnTo>
                  <a:lnTo>
                    <a:pt x="1034" y="705"/>
                  </a:lnTo>
                  <a:lnTo>
                    <a:pt x="1034" y="709"/>
                  </a:lnTo>
                  <a:lnTo>
                    <a:pt x="1034" y="714"/>
                  </a:lnTo>
                  <a:lnTo>
                    <a:pt x="1034" y="717"/>
                  </a:lnTo>
                  <a:lnTo>
                    <a:pt x="1032" y="719"/>
                  </a:lnTo>
                  <a:lnTo>
                    <a:pt x="1030" y="719"/>
                  </a:lnTo>
                  <a:lnTo>
                    <a:pt x="1028" y="719"/>
                  </a:lnTo>
                  <a:lnTo>
                    <a:pt x="1030" y="736"/>
                  </a:lnTo>
                  <a:lnTo>
                    <a:pt x="1030" y="736"/>
                  </a:lnTo>
                  <a:lnTo>
                    <a:pt x="1030" y="738"/>
                  </a:lnTo>
                  <a:lnTo>
                    <a:pt x="1032" y="738"/>
                  </a:lnTo>
                  <a:lnTo>
                    <a:pt x="1032" y="749"/>
                  </a:lnTo>
                  <a:lnTo>
                    <a:pt x="1030" y="749"/>
                  </a:lnTo>
                  <a:lnTo>
                    <a:pt x="1030" y="750"/>
                  </a:lnTo>
                  <a:lnTo>
                    <a:pt x="1028" y="752"/>
                  </a:lnTo>
                  <a:lnTo>
                    <a:pt x="1027" y="759"/>
                  </a:lnTo>
                  <a:lnTo>
                    <a:pt x="1025" y="759"/>
                  </a:lnTo>
                  <a:lnTo>
                    <a:pt x="1025" y="764"/>
                  </a:lnTo>
                  <a:lnTo>
                    <a:pt x="1025" y="764"/>
                  </a:lnTo>
                  <a:lnTo>
                    <a:pt x="1021" y="766"/>
                  </a:lnTo>
                  <a:lnTo>
                    <a:pt x="1020" y="768"/>
                  </a:lnTo>
                  <a:lnTo>
                    <a:pt x="1016" y="768"/>
                  </a:lnTo>
                  <a:lnTo>
                    <a:pt x="1014" y="768"/>
                  </a:lnTo>
                  <a:lnTo>
                    <a:pt x="1014" y="766"/>
                  </a:lnTo>
                  <a:lnTo>
                    <a:pt x="1013" y="764"/>
                  </a:lnTo>
                  <a:lnTo>
                    <a:pt x="1011" y="756"/>
                  </a:lnTo>
                  <a:lnTo>
                    <a:pt x="1009" y="756"/>
                  </a:lnTo>
                  <a:lnTo>
                    <a:pt x="1009" y="747"/>
                  </a:lnTo>
                  <a:lnTo>
                    <a:pt x="1009" y="747"/>
                  </a:lnTo>
                  <a:lnTo>
                    <a:pt x="1009" y="743"/>
                  </a:lnTo>
                  <a:lnTo>
                    <a:pt x="1007" y="743"/>
                  </a:lnTo>
                  <a:lnTo>
                    <a:pt x="1007" y="738"/>
                  </a:lnTo>
                  <a:lnTo>
                    <a:pt x="1009" y="738"/>
                  </a:lnTo>
                  <a:lnTo>
                    <a:pt x="1007" y="736"/>
                  </a:lnTo>
                  <a:lnTo>
                    <a:pt x="1009" y="736"/>
                  </a:lnTo>
                  <a:lnTo>
                    <a:pt x="1009" y="731"/>
                  </a:lnTo>
                  <a:lnTo>
                    <a:pt x="1009" y="731"/>
                  </a:lnTo>
                  <a:lnTo>
                    <a:pt x="1011" y="722"/>
                  </a:lnTo>
                  <a:lnTo>
                    <a:pt x="1013" y="722"/>
                  </a:lnTo>
                  <a:lnTo>
                    <a:pt x="1013" y="719"/>
                  </a:lnTo>
                  <a:lnTo>
                    <a:pt x="1014" y="719"/>
                  </a:lnTo>
                  <a:lnTo>
                    <a:pt x="1016" y="709"/>
                  </a:lnTo>
                  <a:lnTo>
                    <a:pt x="1018" y="709"/>
                  </a:lnTo>
                  <a:lnTo>
                    <a:pt x="1018" y="705"/>
                  </a:lnTo>
                  <a:lnTo>
                    <a:pt x="1018" y="702"/>
                  </a:lnTo>
                  <a:lnTo>
                    <a:pt x="1014" y="703"/>
                  </a:lnTo>
                  <a:lnTo>
                    <a:pt x="1013" y="705"/>
                  </a:lnTo>
                  <a:lnTo>
                    <a:pt x="1011" y="709"/>
                  </a:lnTo>
                  <a:lnTo>
                    <a:pt x="1009" y="712"/>
                  </a:lnTo>
                  <a:lnTo>
                    <a:pt x="1006" y="712"/>
                  </a:lnTo>
                  <a:lnTo>
                    <a:pt x="1007" y="709"/>
                  </a:lnTo>
                  <a:lnTo>
                    <a:pt x="1007" y="707"/>
                  </a:lnTo>
                  <a:lnTo>
                    <a:pt x="1009" y="703"/>
                  </a:lnTo>
                  <a:lnTo>
                    <a:pt x="1011" y="702"/>
                  </a:lnTo>
                  <a:lnTo>
                    <a:pt x="1013" y="702"/>
                  </a:lnTo>
                  <a:lnTo>
                    <a:pt x="1014" y="696"/>
                  </a:lnTo>
                  <a:lnTo>
                    <a:pt x="1016" y="696"/>
                  </a:lnTo>
                  <a:lnTo>
                    <a:pt x="1018" y="689"/>
                  </a:lnTo>
                  <a:lnTo>
                    <a:pt x="1018" y="689"/>
                  </a:lnTo>
                  <a:lnTo>
                    <a:pt x="1020" y="688"/>
                  </a:lnTo>
                  <a:lnTo>
                    <a:pt x="1020" y="686"/>
                  </a:lnTo>
                  <a:lnTo>
                    <a:pt x="1021" y="684"/>
                  </a:lnTo>
                  <a:lnTo>
                    <a:pt x="1025" y="684"/>
                  </a:lnTo>
                  <a:lnTo>
                    <a:pt x="1025" y="686"/>
                  </a:lnTo>
                  <a:lnTo>
                    <a:pt x="1027" y="686"/>
                  </a:lnTo>
                  <a:lnTo>
                    <a:pt x="1027" y="684"/>
                  </a:lnTo>
                  <a:lnTo>
                    <a:pt x="1030" y="682"/>
                  </a:lnTo>
                  <a:lnTo>
                    <a:pt x="1032" y="682"/>
                  </a:lnTo>
                  <a:lnTo>
                    <a:pt x="1035" y="682"/>
                  </a:lnTo>
                  <a:lnTo>
                    <a:pt x="1039" y="682"/>
                  </a:lnTo>
                  <a:lnTo>
                    <a:pt x="1039" y="681"/>
                  </a:lnTo>
                  <a:lnTo>
                    <a:pt x="1041" y="681"/>
                  </a:lnTo>
                  <a:lnTo>
                    <a:pt x="1041" y="679"/>
                  </a:lnTo>
                  <a:lnTo>
                    <a:pt x="1041" y="677"/>
                  </a:lnTo>
                  <a:lnTo>
                    <a:pt x="1044" y="679"/>
                  </a:lnTo>
                  <a:lnTo>
                    <a:pt x="1048" y="681"/>
                  </a:lnTo>
                  <a:lnTo>
                    <a:pt x="1051" y="682"/>
                  </a:lnTo>
                  <a:lnTo>
                    <a:pt x="1055" y="682"/>
                  </a:lnTo>
                  <a:lnTo>
                    <a:pt x="1055" y="679"/>
                  </a:lnTo>
                  <a:lnTo>
                    <a:pt x="1058" y="679"/>
                  </a:lnTo>
                  <a:lnTo>
                    <a:pt x="1058" y="681"/>
                  </a:lnTo>
                  <a:lnTo>
                    <a:pt x="1063" y="682"/>
                  </a:lnTo>
                  <a:lnTo>
                    <a:pt x="1063" y="679"/>
                  </a:lnTo>
                  <a:lnTo>
                    <a:pt x="1062" y="677"/>
                  </a:lnTo>
                  <a:lnTo>
                    <a:pt x="1060" y="675"/>
                  </a:lnTo>
                  <a:lnTo>
                    <a:pt x="1058" y="672"/>
                  </a:lnTo>
                  <a:lnTo>
                    <a:pt x="1049" y="674"/>
                  </a:lnTo>
                  <a:lnTo>
                    <a:pt x="1049" y="665"/>
                  </a:lnTo>
                  <a:lnTo>
                    <a:pt x="1048" y="665"/>
                  </a:lnTo>
                  <a:lnTo>
                    <a:pt x="1048" y="663"/>
                  </a:lnTo>
                  <a:lnTo>
                    <a:pt x="1046" y="665"/>
                  </a:lnTo>
                  <a:lnTo>
                    <a:pt x="1046" y="665"/>
                  </a:lnTo>
                  <a:lnTo>
                    <a:pt x="1042" y="665"/>
                  </a:lnTo>
                  <a:lnTo>
                    <a:pt x="1042" y="667"/>
                  </a:lnTo>
                  <a:lnTo>
                    <a:pt x="1034" y="668"/>
                  </a:lnTo>
                  <a:lnTo>
                    <a:pt x="1032" y="670"/>
                  </a:lnTo>
                  <a:lnTo>
                    <a:pt x="1023" y="672"/>
                  </a:lnTo>
                  <a:lnTo>
                    <a:pt x="1023" y="672"/>
                  </a:lnTo>
                  <a:lnTo>
                    <a:pt x="1021" y="672"/>
                  </a:lnTo>
                  <a:lnTo>
                    <a:pt x="1021" y="670"/>
                  </a:lnTo>
                  <a:lnTo>
                    <a:pt x="1021" y="670"/>
                  </a:lnTo>
                  <a:lnTo>
                    <a:pt x="1014" y="670"/>
                  </a:lnTo>
                  <a:lnTo>
                    <a:pt x="1013" y="663"/>
                  </a:lnTo>
                  <a:lnTo>
                    <a:pt x="1013" y="663"/>
                  </a:lnTo>
                  <a:lnTo>
                    <a:pt x="1011" y="660"/>
                  </a:lnTo>
                  <a:lnTo>
                    <a:pt x="1004" y="661"/>
                  </a:lnTo>
                  <a:lnTo>
                    <a:pt x="999" y="663"/>
                  </a:lnTo>
                  <a:lnTo>
                    <a:pt x="999" y="661"/>
                  </a:lnTo>
                  <a:lnTo>
                    <a:pt x="997" y="661"/>
                  </a:lnTo>
                  <a:lnTo>
                    <a:pt x="999" y="660"/>
                  </a:lnTo>
                  <a:lnTo>
                    <a:pt x="999" y="656"/>
                  </a:lnTo>
                  <a:lnTo>
                    <a:pt x="1001" y="656"/>
                  </a:lnTo>
                  <a:lnTo>
                    <a:pt x="1001" y="656"/>
                  </a:lnTo>
                  <a:lnTo>
                    <a:pt x="1002" y="656"/>
                  </a:lnTo>
                  <a:lnTo>
                    <a:pt x="1006" y="654"/>
                  </a:lnTo>
                  <a:lnTo>
                    <a:pt x="1007" y="653"/>
                  </a:lnTo>
                  <a:lnTo>
                    <a:pt x="1009" y="651"/>
                  </a:lnTo>
                  <a:lnTo>
                    <a:pt x="1009" y="651"/>
                  </a:lnTo>
                  <a:lnTo>
                    <a:pt x="1009" y="647"/>
                  </a:lnTo>
                  <a:lnTo>
                    <a:pt x="1004" y="649"/>
                  </a:lnTo>
                  <a:lnTo>
                    <a:pt x="1002" y="649"/>
                  </a:lnTo>
                  <a:lnTo>
                    <a:pt x="999" y="651"/>
                  </a:lnTo>
                  <a:lnTo>
                    <a:pt x="995" y="653"/>
                  </a:lnTo>
                  <a:lnTo>
                    <a:pt x="995" y="656"/>
                  </a:lnTo>
                  <a:lnTo>
                    <a:pt x="992" y="656"/>
                  </a:lnTo>
                  <a:lnTo>
                    <a:pt x="988" y="661"/>
                  </a:lnTo>
                  <a:lnTo>
                    <a:pt x="978" y="663"/>
                  </a:lnTo>
                  <a:lnTo>
                    <a:pt x="976" y="667"/>
                  </a:lnTo>
                  <a:lnTo>
                    <a:pt x="971" y="667"/>
                  </a:lnTo>
                  <a:lnTo>
                    <a:pt x="969" y="665"/>
                  </a:lnTo>
                  <a:lnTo>
                    <a:pt x="969" y="663"/>
                  </a:lnTo>
                  <a:lnTo>
                    <a:pt x="967" y="663"/>
                  </a:lnTo>
                  <a:lnTo>
                    <a:pt x="967" y="661"/>
                  </a:lnTo>
                  <a:lnTo>
                    <a:pt x="966" y="661"/>
                  </a:lnTo>
                  <a:lnTo>
                    <a:pt x="962" y="661"/>
                  </a:lnTo>
                  <a:lnTo>
                    <a:pt x="959" y="663"/>
                  </a:lnTo>
                  <a:lnTo>
                    <a:pt x="955" y="663"/>
                  </a:lnTo>
                  <a:lnTo>
                    <a:pt x="955" y="663"/>
                  </a:lnTo>
                  <a:lnTo>
                    <a:pt x="955" y="663"/>
                  </a:lnTo>
                  <a:lnTo>
                    <a:pt x="950" y="663"/>
                  </a:lnTo>
                  <a:lnTo>
                    <a:pt x="953" y="658"/>
                  </a:lnTo>
                  <a:close/>
                  <a:moveTo>
                    <a:pt x="910" y="42"/>
                  </a:moveTo>
                  <a:lnTo>
                    <a:pt x="910" y="40"/>
                  </a:lnTo>
                  <a:lnTo>
                    <a:pt x="908" y="40"/>
                  </a:lnTo>
                  <a:lnTo>
                    <a:pt x="908" y="38"/>
                  </a:lnTo>
                  <a:lnTo>
                    <a:pt x="913" y="36"/>
                  </a:lnTo>
                  <a:lnTo>
                    <a:pt x="915" y="38"/>
                  </a:lnTo>
                  <a:lnTo>
                    <a:pt x="917" y="38"/>
                  </a:lnTo>
                  <a:lnTo>
                    <a:pt x="915" y="40"/>
                  </a:lnTo>
                  <a:lnTo>
                    <a:pt x="911" y="42"/>
                  </a:lnTo>
                  <a:lnTo>
                    <a:pt x="911" y="42"/>
                  </a:lnTo>
                  <a:lnTo>
                    <a:pt x="911" y="42"/>
                  </a:lnTo>
                  <a:lnTo>
                    <a:pt x="910" y="42"/>
                  </a:lnTo>
                  <a:close/>
                  <a:moveTo>
                    <a:pt x="2" y="382"/>
                  </a:moveTo>
                  <a:lnTo>
                    <a:pt x="0" y="382"/>
                  </a:lnTo>
                  <a:lnTo>
                    <a:pt x="0" y="384"/>
                  </a:lnTo>
                  <a:lnTo>
                    <a:pt x="0" y="384"/>
                  </a:lnTo>
                  <a:lnTo>
                    <a:pt x="0" y="380"/>
                  </a:lnTo>
                  <a:lnTo>
                    <a:pt x="2" y="380"/>
                  </a:lnTo>
                  <a:lnTo>
                    <a:pt x="2" y="382"/>
                  </a:lnTo>
                  <a:close/>
                  <a:moveTo>
                    <a:pt x="322" y="401"/>
                  </a:moveTo>
                  <a:lnTo>
                    <a:pt x="320" y="401"/>
                  </a:lnTo>
                  <a:lnTo>
                    <a:pt x="320" y="398"/>
                  </a:lnTo>
                  <a:lnTo>
                    <a:pt x="320" y="398"/>
                  </a:lnTo>
                  <a:lnTo>
                    <a:pt x="320" y="396"/>
                  </a:lnTo>
                  <a:lnTo>
                    <a:pt x="316" y="396"/>
                  </a:lnTo>
                  <a:lnTo>
                    <a:pt x="313" y="396"/>
                  </a:lnTo>
                  <a:lnTo>
                    <a:pt x="311" y="396"/>
                  </a:lnTo>
                  <a:lnTo>
                    <a:pt x="309" y="389"/>
                  </a:lnTo>
                  <a:lnTo>
                    <a:pt x="311" y="389"/>
                  </a:lnTo>
                  <a:lnTo>
                    <a:pt x="311" y="387"/>
                  </a:lnTo>
                  <a:lnTo>
                    <a:pt x="313" y="389"/>
                  </a:lnTo>
                  <a:lnTo>
                    <a:pt x="315" y="389"/>
                  </a:lnTo>
                  <a:lnTo>
                    <a:pt x="318" y="389"/>
                  </a:lnTo>
                  <a:lnTo>
                    <a:pt x="318" y="393"/>
                  </a:lnTo>
                  <a:lnTo>
                    <a:pt x="320" y="396"/>
                  </a:lnTo>
                  <a:lnTo>
                    <a:pt x="322" y="398"/>
                  </a:lnTo>
                  <a:lnTo>
                    <a:pt x="322" y="401"/>
                  </a:lnTo>
                  <a:close/>
                  <a:moveTo>
                    <a:pt x="330" y="384"/>
                  </a:moveTo>
                  <a:lnTo>
                    <a:pt x="329" y="384"/>
                  </a:lnTo>
                  <a:lnTo>
                    <a:pt x="329" y="380"/>
                  </a:lnTo>
                  <a:lnTo>
                    <a:pt x="329" y="380"/>
                  </a:lnTo>
                  <a:lnTo>
                    <a:pt x="329" y="380"/>
                  </a:lnTo>
                  <a:lnTo>
                    <a:pt x="330" y="380"/>
                  </a:lnTo>
                  <a:lnTo>
                    <a:pt x="330" y="384"/>
                  </a:lnTo>
                  <a:close/>
                  <a:moveTo>
                    <a:pt x="395" y="131"/>
                  </a:moveTo>
                  <a:lnTo>
                    <a:pt x="395" y="131"/>
                  </a:lnTo>
                  <a:lnTo>
                    <a:pt x="395" y="129"/>
                  </a:lnTo>
                  <a:lnTo>
                    <a:pt x="395" y="129"/>
                  </a:lnTo>
                  <a:lnTo>
                    <a:pt x="395" y="131"/>
                  </a:lnTo>
                  <a:close/>
                  <a:moveTo>
                    <a:pt x="423" y="515"/>
                  </a:moveTo>
                  <a:lnTo>
                    <a:pt x="421" y="515"/>
                  </a:lnTo>
                  <a:lnTo>
                    <a:pt x="421" y="513"/>
                  </a:lnTo>
                  <a:lnTo>
                    <a:pt x="423" y="513"/>
                  </a:lnTo>
                  <a:lnTo>
                    <a:pt x="423" y="515"/>
                  </a:lnTo>
                  <a:close/>
                  <a:moveTo>
                    <a:pt x="514" y="651"/>
                  </a:moveTo>
                  <a:lnTo>
                    <a:pt x="510" y="651"/>
                  </a:lnTo>
                  <a:lnTo>
                    <a:pt x="510" y="653"/>
                  </a:lnTo>
                  <a:lnTo>
                    <a:pt x="508" y="653"/>
                  </a:lnTo>
                  <a:lnTo>
                    <a:pt x="508" y="654"/>
                  </a:lnTo>
                  <a:lnTo>
                    <a:pt x="508" y="654"/>
                  </a:lnTo>
                  <a:lnTo>
                    <a:pt x="508" y="654"/>
                  </a:lnTo>
                  <a:lnTo>
                    <a:pt x="508" y="654"/>
                  </a:lnTo>
                  <a:lnTo>
                    <a:pt x="505" y="656"/>
                  </a:lnTo>
                  <a:lnTo>
                    <a:pt x="505" y="653"/>
                  </a:lnTo>
                  <a:lnTo>
                    <a:pt x="508" y="651"/>
                  </a:lnTo>
                  <a:lnTo>
                    <a:pt x="512" y="647"/>
                  </a:lnTo>
                  <a:lnTo>
                    <a:pt x="512" y="649"/>
                  </a:lnTo>
                  <a:lnTo>
                    <a:pt x="514" y="649"/>
                  </a:lnTo>
                  <a:lnTo>
                    <a:pt x="514" y="651"/>
                  </a:lnTo>
                  <a:close/>
                  <a:moveTo>
                    <a:pt x="580" y="283"/>
                  </a:moveTo>
                  <a:lnTo>
                    <a:pt x="580" y="284"/>
                  </a:lnTo>
                  <a:lnTo>
                    <a:pt x="573" y="284"/>
                  </a:lnTo>
                  <a:lnTo>
                    <a:pt x="569" y="284"/>
                  </a:lnTo>
                  <a:lnTo>
                    <a:pt x="566" y="286"/>
                  </a:lnTo>
                  <a:lnTo>
                    <a:pt x="562" y="288"/>
                  </a:lnTo>
                  <a:lnTo>
                    <a:pt x="559" y="288"/>
                  </a:lnTo>
                  <a:lnTo>
                    <a:pt x="557" y="284"/>
                  </a:lnTo>
                  <a:lnTo>
                    <a:pt x="550" y="284"/>
                  </a:lnTo>
                  <a:lnTo>
                    <a:pt x="550" y="284"/>
                  </a:lnTo>
                  <a:lnTo>
                    <a:pt x="548" y="284"/>
                  </a:lnTo>
                  <a:lnTo>
                    <a:pt x="547" y="284"/>
                  </a:lnTo>
                  <a:lnTo>
                    <a:pt x="545" y="284"/>
                  </a:lnTo>
                  <a:lnTo>
                    <a:pt x="543" y="284"/>
                  </a:lnTo>
                  <a:lnTo>
                    <a:pt x="541" y="283"/>
                  </a:lnTo>
                  <a:lnTo>
                    <a:pt x="540" y="283"/>
                  </a:lnTo>
                  <a:lnTo>
                    <a:pt x="540" y="281"/>
                  </a:lnTo>
                  <a:lnTo>
                    <a:pt x="543" y="281"/>
                  </a:lnTo>
                  <a:lnTo>
                    <a:pt x="545" y="281"/>
                  </a:lnTo>
                  <a:lnTo>
                    <a:pt x="547" y="279"/>
                  </a:lnTo>
                  <a:lnTo>
                    <a:pt x="548" y="279"/>
                  </a:lnTo>
                  <a:lnTo>
                    <a:pt x="550" y="279"/>
                  </a:lnTo>
                  <a:lnTo>
                    <a:pt x="552" y="276"/>
                  </a:lnTo>
                  <a:lnTo>
                    <a:pt x="555" y="276"/>
                  </a:lnTo>
                  <a:lnTo>
                    <a:pt x="559" y="276"/>
                  </a:lnTo>
                  <a:lnTo>
                    <a:pt x="561" y="277"/>
                  </a:lnTo>
                  <a:lnTo>
                    <a:pt x="566" y="277"/>
                  </a:lnTo>
                  <a:lnTo>
                    <a:pt x="566" y="281"/>
                  </a:lnTo>
                  <a:lnTo>
                    <a:pt x="566" y="281"/>
                  </a:lnTo>
                  <a:lnTo>
                    <a:pt x="566" y="281"/>
                  </a:lnTo>
                  <a:lnTo>
                    <a:pt x="580" y="281"/>
                  </a:lnTo>
                  <a:lnTo>
                    <a:pt x="580" y="283"/>
                  </a:lnTo>
                  <a:lnTo>
                    <a:pt x="580" y="283"/>
                  </a:lnTo>
                  <a:lnTo>
                    <a:pt x="580" y="283"/>
                  </a:lnTo>
                  <a:close/>
                  <a:moveTo>
                    <a:pt x="580" y="230"/>
                  </a:moveTo>
                  <a:lnTo>
                    <a:pt x="580" y="232"/>
                  </a:lnTo>
                  <a:lnTo>
                    <a:pt x="576" y="232"/>
                  </a:lnTo>
                  <a:lnTo>
                    <a:pt x="571" y="232"/>
                  </a:lnTo>
                  <a:lnTo>
                    <a:pt x="568" y="232"/>
                  </a:lnTo>
                  <a:lnTo>
                    <a:pt x="566" y="230"/>
                  </a:lnTo>
                  <a:lnTo>
                    <a:pt x="564" y="228"/>
                  </a:lnTo>
                  <a:lnTo>
                    <a:pt x="557" y="230"/>
                  </a:lnTo>
                  <a:lnTo>
                    <a:pt x="557" y="230"/>
                  </a:lnTo>
                  <a:lnTo>
                    <a:pt x="557" y="230"/>
                  </a:lnTo>
                  <a:lnTo>
                    <a:pt x="557" y="235"/>
                  </a:lnTo>
                  <a:lnTo>
                    <a:pt x="557" y="235"/>
                  </a:lnTo>
                  <a:lnTo>
                    <a:pt x="561" y="237"/>
                  </a:lnTo>
                  <a:lnTo>
                    <a:pt x="564" y="239"/>
                  </a:lnTo>
                  <a:lnTo>
                    <a:pt x="568" y="241"/>
                  </a:lnTo>
                  <a:lnTo>
                    <a:pt x="569" y="241"/>
                  </a:lnTo>
                  <a:lnTo>
                    <a:pt x="569" y="244"/>
                  </a:lnTo>
                  <a:lnTo>
                    <a:pt x="569" y="242"/>
                  </a:lnTo>
                  <a:lnTo>
                    <a:pt x="568" y="242"/>
                  </a:lnTo>
                  <a:lnTo>
                    <a:pt x="568" y="242"/>
                  </a:lnTo>
                  <a:lnTo>
                    <a:pt x="562" y="242"/>
                  </a:lnTo>
                  <a:lnTo>
                    <a:pt x="562" y="241"/>
                  </a:lnTo>
                  <a:lnTo>
                    <a:pt x="561" y="241"/>
                  </a:lnTo>
                  <a:lnTo>
                    <a:pt x="555" y="241"/>
                  </a:lnTo>
                  <a:lnTo>
                    <a:pt x="552" y="242"/>
                  </a:lnTo>
                  <a:lnTo>
                    <a:pt x="547" y="244"/>
                  </a:lnTo>
                  <a:lnTo>
                    <a:pt x="543" y="246"/>
                  </a:lnTo>
                  <a:lnTo>
                    <a:pt x="541" y="246"/>
                  </a:lnTo>
                  <a:lnTo>
                    <a:pt x="541" y="248"/>
                  </a:lnTo>
                  <a:lnTo>
                    <a:pt x="540" y="248"/>
                  </a:lnTo>
                  <a:lnTo>
                    <a:pt x="538" y="249"/>
                  </a:lnTo>
                  <a:lnTo>
                    <a:pt x="536" y="249"/>
                  </a:lnTo>
                  <a:lnTo>
                    <a:pt x="534" y="253"/>
                  </a:lnTo>
                  <a:lnTo>
                    <a:pt x="534" y="253"/>
                  </a:lnTo>
                  <a:lnTo>
                    <a:pt x="534" y="253"/>
                  </a:lnTo>
                  <a:lnTo>
                    <a:pt x="533" y="255"/>
                  </a:lnTo>
                  <a:lnTo>
                    <a:pt x="533" y="255"/>
                  </a:lnTo>
                  <a:lnTo>
                    <a:pt x="533" y="248"/>
                  </a:lnTo>
                  <a:lnTo>
                    <a:pt x="534" y="248"/>
                  </a:lnTo>
                  <a:lnTo>
                    <a:pt x="534" y="248"/>
                  </a:lnTo>
                  <a:lnTo>
                    <a:pt x="538" y="246"/>
                  </a:lnTo>
                  <a:lnTo>
                    <a:pt x="538" y="244"/>
                  </a:lnTo>
                  <a:lnTo>
                    <a:pt x="541" y="242"/>
                  </a:lnTo>
                  <a:lnTo>
                    <a:pt x="543" y="241"/>
                  </a:lnTo>
                  <a:lnTo>
                    <a:pt x="545" y="239"/>
                  </a:lnTo>
                  <a:lnTo>
                    <a:pt x="548" y="239"/>
                  </a:lnTo>
                  <a:lnTo>
                    <a:pt x="552" y="239"/>
                  </a:lnTo>
                  <a:lnTo>
                    <a:pt x="552" y="235"/>
                  </a:lnTo>
                  <a:lnTo>
                    <a:pt x="548" y="235"/>
                  </a:lnTo>
                  <a:lnTo>
                    <a:pt x="547" y="234"/>
                  </a:lnTo>
                  <a:lnTo>
                    <a:pt x="538" y="234"/>
                  </a:lnTo>
                  <a:lnTo>
                    <a:pt x="538" y="235"/>
                  </a:lnTo>
                  <a:lnTo>
                    <a:pt x="538" y="235"/>
                  </a:lnTo>
                  <a:lnTo>
                    <a:pt x="534" y="237"/>
                  </a:lnTo>
                  <a:lnTo>
                    <a:pt x="533" y="239"/>
                  </a:lnTo>
                  <a:lnTo>
                    <a:pt x="533" y="239"/>
                  </a:lnTo>
                  <a:lnTo>
                    <a:pt x="533" y="242"/>
                  </a:lnTo>
                  <a:lnTo>
                    <a:pt x="529" y="242"/>
                  </a:lnTo>
                  <a:lnTo>
                    <a:pt x="529" y="248"/>
                  </a:lnTo>
                  <a:lnTo>
                    <a:pt x="529" y="249"/>
                  </a:lnTo>
                  <a:lnTo>
                    <a:pt x="527" y="251"/>
                  </a:lnTo>
                  <a:lnTo>
                    <a:pt x="526" y="251"/>
                  </a:lnTo>
                  <a:lnTo>
                    <a:pt x="512" y="248"/>
                  </a:lnTo>
                  <a:lnTo>
                    <a:pt x="512" y="248"/>
                  </a:lnTo>
                  <a:lnTo>
                    <a:pt x="510" y="246"/>
                  </a:lnTo>
                  <a:lnTo>
                    <a:pt x="508" y="244"/>
                  </a:lnTo>
                  <a:lnTo>
                    <a:pt x="507" y="244"/>
                  </a:lnTo>
                  <a:lnTo>
                    <a:pt x="507" y="242"/>
                  </a:lnTo>
                  <a:lnTo>
                    <a:pt x="508" y="241"/>
                  </a:lnTo>
                  <a:lnTo>
                    <a:pt x="508" y="241"/>
                  </a:lnTo>
                  <a:lnTo>
                    <a:pt x="510" y="239"/>
                  </a:lnTo>
                  <a:lnTo>
                    <a:pt x="512" y="239"/>
                  </a:lnTo>
                  <a:lnTo>
                    <a:pt x="510" y="237"/>
                  </a:lnTo>
                  <a:lnTo>
                    <a:pt x="508" y="234"/>
                  </a:lnTo>
                  <a:lnTo>
                    <a:pt x="510" y="234"/>
                  </a:lnTo>
                  <a:lnTo>
                    <a:pt x="514" y="232"/>
                  </a:lnTo>
                  <a:lnTo>
                    <a:pt x="514" y="230"/>
                  </a:lnTo>
                  <a:lnTo>
                    <a:pt x="517" y="230"/>
                  </a:lnTo>
                  <a:lnTo>
                    <a:pt x="517" y="228"/>
                  </a:lnTo>
                  <a:lnTo>
                    <a:pt x="517" y="228"/>
                  </a:lnTo>
                  <a:lnTo>
                    <a:pt x="517" y="227"/>
                  </a:lnTo>
                  <a:lnTo>
                    <a:pt x="517" y="223"/>
                  </a:lnTo>
                  <a:lnTo>
                    <a:pt x="514" y="220"/>
                  </a:lnTo>
                  <a:lnTo>
                    <a:pt x="510" y="218"/>
                  </a:lnTo>
                  <a:lnTo>
                    <a:pt x="510" y="216"/>
                  </a:lnTo>
                  <a:lnTo>
                    <a:pt x="515" y="218"/>
                  </a:lnTo>
                  <a:lnTo>
                    <a:pt x="519" y="218"/>
                  </a:lnTo>
                  <a:lnTo>
                    <a:pt x="524" y="220"/>
                  </a:lnTo>
                  <a:lnTo>
                    <a:pt x="529" y="220"/>
                  </a:lnTo>
                  <a:lnTo>
                    <a:pt x="529" y="214"/>
                  </a:lnTo>
                  <a:lnTo>
                    <a:pt x="526" y="214"/>
                  </a:lnTo>
                  <a:lnTo>
                    <a:pt x="526" y="213"/>
                  </a:lnTo>
                  <a:lnTo>
                    <a:pt x="522" y="209"/>
                  </a:lnTo>
                  <a:lnTo>
                    <a:pt x="522" y="209"/>
                  </a:lnTo>
                  <a:lnTo>
                    <a:pt x="512" y="209"/>
                  </a:lnTo>
                  <a:lnTo>
                    <a:pt x="512" y="208"/>
                  </a:lnTo>
                  <a:lnTo>
                    <a:pt x="505" y="208"/>
                  </a:lnTo>
                  <a:lnTo>
                    <a:pt x="505" y="206"/>
                  </a:lnTo>
                  <a:lnTo>
                    <a:pt x="500" y="206"/>
                  </a:lnTo>
                  <a:lnTo>
                    <a:pt x="500" y="208"/>
                  </a:lnTo>
                  <a:lnTo>
                    <a:pt x="493" y="208"/>
                  </a:lnTo>
                  <a:lnTo>
                    <a:pt x="493" y="202"/>
                  </a:lnTo>
                  <a:lnTo>
                    <a:pt x="496" y="202"/>
                  </a:lnTo>
                  <a:lnTo>
                    <a:pt x="500" y="202"/>
                  </a:lnTo>
                  <a:lnTo>
                    <a:pt x="503" y="202"/>
                  </a:lnTo>
                  <a:lnTo>
                    <a:pt x="505" y="199"/>
                  </a:lnTo>
                  <a:lnTo>
                    <a:pt x="507" y="199"/>
                  </a:lnTo>
                  <a:lnTo>
                    <a:pt x="510" y="201"/>
                  </a:lnTo>
                  <a:lnTo>
                    <a:pt x="514" y="202"/>
                  </a:lnTo>
                  <a:lnTo>
                    <a:pt x="517" y="201"/>
                  </a:lnTo>
                  <a:lnTo>
                    <a:pt x="517" y="201"/>
                  </a:lnTo>
                  <a:lnTo>
                    <a:pt x="519" y="201"/>
                  </a:lnTo>
                  <a:lnTo>
                    <a:pt x="519" y="199"/>
                  </a:lnTo>
                  <a:lnTo>
                    <a:pt x="527" y="199"/>
                  </a:lnTo>
                  <a:lnTo>
                    <a:pt x="527" y="197"/>
                  </a:lnTo>
                  <a:lnTo>
                    <a:pt x="529" y="197"/>
                  </a:lnTo>
                  <a:lnTo>
                    <a:pt x="529" y="197"/>
                  </a:lnTo>
                  <a:lnTo>
                    <a:pt x="533" y="197"/>
                  </a:lnTo>
                  <a:lnTo>
                    <a:pt x="533" y="195"/>
                  </a:lnTo>
                  <a:lnTo>
                    <a:pt x="540" y="195"/>
                  </a:lnTo>
                  <a:lnTo>
                    <a:pt x="540" y="194"/>
                  </a:lnTo>
                  <a:lnTo>
                    <a:pt x="545" y="194"/>
                  </a:lnTo>
                  <a:lnTo>
                    <a:pt x="545" y="192"/>
                  </a:lnTo>
                  <a:lnTo>
                    <a:pt x="547" y="192"/>
                  </a:lnTo>
                  <a:lnTo>
                    <a:pt x="547" y="194"/>
                  </a:lnTo>
                  <a:lnTo>
                    <a:pt x="547" y="194"/>
                  </a:lnTo>
                  <a:lnTo>
                    <a:pt x="554" y="192"/>
                  </a:lnTo>
                  <a:lnTo>
                    <a:pt x="555" y="194"/>
                  </a:lnTo>
                  <a:lnTo>
                    <a:pt x="559" y="194"/>
                  </a:lnTo>
                  <a:lnTo>
                    <a:pt x="559" y="195"/>
                  </a:lnTo>
                  <a:lnTo>
                    <a:pt x="561" y="195"/>
                  </a:lnTo>
                  <a:lnTo>
                    <a:pt x="561" y="197"/>
                  </a:lnTo>
                  <a:lnTo>
                    <a:pt x="568" y="197"/>
                  </a:lnTo>
                  <a:lnTo>
                    <a:pt x="568" y="199"/>
                  </a:lnTo>
                  <a:lnTo>
                    <a:pt x="564" y="201"/>
                  </a:lnTo>
                  <a:lnTo>
                    <a:pt x="561" y="201"/>
                  </a:lnTo>
                  <a:lnTo>
                    <a:pt x="557" y="201"/>
                  </a:lnTo>
                  <a:lnTo>
                    <a:pt x="552" y="201"/>
                  </a:lnTo>
                  <a:lnTo>
                    <a:pt x="550" y="204"/>
                  </a:lnTo>
                  <a:lnTo>
                    <a:pt x="547" y="204"/>
                  </a:lnTo>
                  <a:lnTo>
                    <a:pt x="550" y="206"/>
                  </a:lnTo>
                  <a:lnTo>
                    <a:pt x="552" y="206"/>
                  </a:lnTo>
                  <a:lnTo>
                    <a:pt x="554" y="206"/>
                  </a:lnTo>
                  <a:lnTo>
                    <a:pt x="557" y="206"/>
                  </a:lnTo>
                  <a:lnTo>
                    <a:pt x="557" y="208"/>
                  </a:lnTo>
                  <a:lnTo>
                    <a:pt x="566" y="209"/>
                  </a:lnTo>
                  <a:lnTo>
                    <a:pt x="566" y="209"/>
                  </a:lnTo>
                  <a:lnTo>
                    <a:pt x="568" y="209"/>
                  </a:lnTo>
                  <a:lnTo>
                    <a:pt x="568" y="211"/>
                  </a:lnTo>
                  <a:lnTo>
                    <a:pt x="571" y="211"/>
                  </a:lnTo>
                  <a:lnTo>
                    <a:pt x="576" y="211"/>
                  </a:lnTo>
                  <a:lnTo>
                    <a:pt x="580" y="211"/>
                  </a:lnTo>
                  <a:lnTo>
                    <a:pt x="582" y="209"/>
                  </a:lnTo>
                  <a:lnTo>
                    <a:pt x="583" y="209"/>
                  </a:lnTo>
                  <a:lnTo>
                    <a:pt x="585" y="209"/>
                  </a:lnTo>
                  <a:lnTo>
                    <a:pt x="587" y="211"/>
                  </a:lnTo>
                  <a:lnTo>
                    <a:pt x="585" y="216"/>
                  </a:lnTo>
                  <a:lnTo>
                    <a:pt x="583" y="220"/>
                  </a:lnTo>
                  <a:lnTo>
                    <a:pt x="580" y="223"/>
                  </a:lnTo>
                  <a:lnTo>
                    <a:pt x="580" y="225"/>
                  </a:lnTo>
                  <a:lnTo>
                    <a:pt x="582" y="227"/>
                  </a:lnTo>
                  <a:lnTo>
                    <a:pt x="583" y="230"/>
                  </a:lnTo>
                  <a:lnTo>
                    <a:pt x="580" y="230"/>
                  </a:lnTo>
                  <a:close/>
                  <a:moveTo>
                    <a:pt x="658" y="780"/>
                  </a:moveTo>
                  <a:lnTo>
                    <a:pt x="657" y="780"/>
                  </a:lnTo>
                  <a:lnTo>
                    <a:pt x="653" y="773"/>
                  </a:lnTo>
                  <a:lnTo>
                    <a:pt x="648" y="770"/>
                  </a:lnTo>
                  <a:lnTo>
                    <a:pt x="648" y="766"/>
                  </a:lnTo>
                  <a:lnTo>
                    <a:pt x="648" y="764"/>
                  </a:lnTo>
                  <a:lnTo>
                    <a:pt x="650" y="761"/>
                  </a:lnTo>
                  <a:lnTo>
                    <a:pt x="651" y="761"/>
                  </a:lnTo>
                  <a:lnTo>
                    <a:pt x="651" y="766"/>
                  </a:lnTo>
                  <a:lnTo>
                    <a:pt x="653" y="768"/>
                  </a:lnTo>
                  <a:lnTo>
                    <a:pt x="657" y="768"/>
                  </a:lnTo>
                  <a:lnTo>
                    <a:pt x="657" y="766"/>
                  </a:lnTo>
                  <a:lnTo>
                    <a:pt x="658" y="766"/>
                  </a:lnTo>
                  <a:lnTo>
                    <a:pt x="660" y="764"/>
                  </a:lnTo>
                  <a:lnTo>
                    <a:pt x="660" y="768"/>
                  </a:lnTo>
                  <a:lnTo>
                    <a:pt x="660" y="770"/>
                  </a:lnTo>
                  <a:lnTo>
                    <a:pt x="660" y="771"/>
                  </a:lnTo>
                  <a:lnTo>
                    <a:pt x="662" y="773"/>
                  </a:lnTo>
                  <a:lnTo>
                    <a:pt x="662" y="775"/>
                  </a:lnTo>
                  <a:lnTo>
                    <a:pt x="662" y="777"/>
                  </a:lnTo>
                  <a:lnTo>
                    <a:pt x="660" y="778"/>
                  </a:lnTo>
                  <a:lnTo>
                    <a:pt x="658" y="780"/>
                  </a:lnTo>
                  <a:close/>
                  <a:moveTo>
                    <a:pt x="671" y="309"/>
                  </a:moveTo>
                  <a:lnTo>
                    <a:pt x="671" y="311"/>
                  </a:lnTo>
                  <a:lnTo>
                    <a:pt x="667" y="314"/>
                  </a:lnTo>
                  <a:lnTo>
                    <a:pt x="665" y="314"/>
                  </a:lnTo>
                  <a:lnTo>
                    <a:pt x="662" y="319"/>
                  </a:lnTo>
                  <a:lnTo>
                    <a:pt x="660" y="319"/>
                  </a:lnTo>
                  <a:lnTo>
                    <a:pt x="660" y="323"/>
                  </a:lnTo>
                  <a:lnTo>
                    <a:pt x="658" y="324"/>
                  </a:lnTo>
                  <a:lnTo>
                    <a:pt x="655" y="324"/>
                  </a:lnTo>
                  <a:lnTo>
                    <a:pt x="653" y="326"/>
                  </a:lnTo>
                  <a:lnTo>
                    <a:pt x="651" y="326"/>
                  </a:lnTo>
                  <a:lnTo>
                    <a:pt x="650" y="326"/>
                  </a:lnTo>
                  <a:lnTo>
                    <a:pt x="648" y="323"/>
                  </a:lnTo>
                  <a:lnTo>
                    <a:pt x="644" y="324"/>
                  </a:lnTo>
                  <a:lnTo>
                    <a:pt x="643" y="324"/>
                  </a:lnTo>
                  <a:lnTo>
                    <a:pt x="641" y="326"/>
                  </a:lnTo>
                  <a:lnTo>
                    <a:pt x="641" y="328"/>
                  </a:lnTo>
                  <a:lnTo>
                    <a:pt x="639" y="330"/>
                  </a:lnTo>
                  <a:lnTo>
                    <a:pt x="637" y="330"/>
                  </a:lnTo>
                  <a:lnTo>
                    <a:pt x="637" y="331"/>
                  </a:lnTo>
                  <a:lnTo>
                    <a:pt x="632" y="335"/>
                  </a:lnTo>
                  <a:lnTo>
                    <a:pt x="632" y="337"/>
                  </a:lnTo>
                  <a:lnTo>
                    <a:pt x="630" y="337"/>
                  </a:lnTo>
                  <a:lnTo>
                    <a:pt x="629" y="335"/>
                  </a:lnTo>
                  <a:lnTo>
                    <a:pt x="625" y="335"/>
                  </a:lnTo>
                  <a:lnTo>
                    <a:pt x="625" y="337"/>
                  </a:lnTo>
                  <a:lnTo>
                    <a:pt x="618" y="337"/>
                  </a:lnTo>
                  <a:lnTo>
                    <a:pt x="618" y="338"/>
                  </a:lnTo>
                  <a:lnTo>
                    <a:pt x="613" y="337"/>
                  </a:lnTo>
                  <a:lnTo>
                    <a:pt x="613" y="338"/>
                  </a:lnTo>
                  <a:lnTo>
                    <a:pt x="611" y="338"/>
                  </a:lnTo>
                  <a:lnTo>
                    <a:pt x="611" y="338"/>
                  </a:lnTo>
                  <a:lnTo>
                    <a:pt x="608" y="340"/>
                  </a:lnTo>
                  <a:lnTo>
                    <a:pt x="606" y="338"/>
                  </a:lnTo>
                  <a:lnTo>
                    <a:pt x="604" y="338"/>
                  </a:lnTo>
                  <a:lnTo>
                    <a:pt x="601" y="331"/>
                  </a:lnTo>
                  <a:lnTo>
                    <a:pt x="599" y="331"/>
                  </a:lnTo>
                  <a:lnTo>
                    <a:pt x="596" y="330"/>
                  </a:lnTo>
                  <a:lnTo>
                    <a:pt x="596" y="330"/>
                  </a:lnTo>
                  <a:lnTo>
                    <a:pt x="590" y="330"/>
                  </a:lnTo>
                  <a:lnTo>
                    <a:pt x="590" y="328"/>
                  </a:lnTo>
                  <a:lnTo>
                    <a:pt x="589" y="328"/>
                  </a:lnTo>
                  <a:lnTo>
                    <a:pt x="589" y="326"/>
                  </a:lnTo>
                  <a:lnTo>
                    <a:pt x="585" y="324"/>
                  </a:lnTo>
                  <a:lnTo>
                    <a:pt x="585" y="323"/>
                  </a:lnTo>
                  <a:lnTo>
                    <a:pt x="585" y="323"/>
                  </a:lnTo>
                  <a:lnTo>
                    <a:pt x="583" y="323"/>
                  </a:lnTo>
                  <a:lnTo>
                    <a:pt x="583" y="321"/>
                  </a:lnTo>
                  <a:lnTo>
                    <a:pt x="589" y="323"/>
                  </a:lnTo>
                  <a:lnTo>
                    <a:pt x="589" y="323"/>
                  </a:lnTo>
                  <a:lnTo>
                    <a:pt x="596" y="323"/>
                  </a:lnTo>
                  <a:lnTo>
                    <a:pt x="596" y="324"/>
                  </a:lnTo>
                  <a:lnTo>
                    <a:pt x="599" y="324"/>
                  </a:lnTo>
                  <a:lnTo>
                    <a:pt x="604" y="321"/>
                  </a:lnTo>
                  <a:lnTo>
                    <a:pt x="608" y="319"/>
                  </a:lnTo>
                  <a:lnTo>
                    <a:pt x="613" y="316"/>
                  </a:lnTo>
                  <a:lnTo>
                    <a:pt x="617" y="312"/>
                  </a:lnTo>
                  <a:lnTo>
                    <a:pt x="618" y="311"/>
                  </a:lnTo>
                  <a:lnTo>
                    <a:pt x="627" y="311"/>
                  </a:lnTo>
                  <a:lnTo>
                    <a:pt x="629" y="307"/>
                  </a:lnTo>
                  <a:lnTo>
                    <a:pt x="625" y="307"/>
                  </a:lnTo>
                  <a:lnTo>
                    <a:pt x="625" y="305"/>
                  </a:lnTo>
                  <a:lnTo>
                    <a:pt x="623" y="302"/>
                  </a:lnTo>
                  <a:lnTo>
                    <a:pt x="620" y="302"/>
                  </a:lnTo>
                  <a:lnTo>
                    <a:pt x="620" y="298"/>
                  </a:lnTo>
                  <a:lnTo>
                    <a:pt x="620" y="297"/>
                  </a:lnTo>
                  <a:lnTo>
                    <a:pt x="618" y="297"/>
                  </a:lnTo>
                  <a:lnTo>
                    <a:pt x="618" y="293"/>
                  </a:lnTo>
                  <a:lnTo>
                    <a:pt x="617" y="293"/>
                  </a:lnTo>
                  <a:lnTo>
                    <a:pt x="617" y="290"/>
                  </a:lnTo>
                  <a:lnTo>
                    <a:pt x="617" y="290"/>
                  </a:lnTo>
                  <a:lnTo>
                    <a:pt x="615" y="288"/>
                  </a:lnTo>
                  <a:lnTo>
                    <a:pt x="613" y="286"/>
                  </a:lnTo>
                  <a:lnTo>
                    <a:pt x="611" y="283"/>
                  </a:lnTo>
                  <a:lnTo>
                    <a:pt x="617" y="283"/>
                  </a:lnTo>
                  <a:lnTo>
                    <a:pt x="618" y="284"/>
                  </a:lnTo>
                  <a:lnTo>
                    <a:pt x="622" y="284"/>
                  </a:lnTo>
                  <a:lnTo>
                    <a:pt x="622" y="286"/>
                  </a:lnTo>
                  <a:lnTo>
                    <a:pt x="623" y="286"/>
                  </a:lnTo>
                  <a:lnTo>
                    <a:pt x="623" y="288"/>
                  </a:lnTo>
                  <a:lnTo>
                    <a:pt x="625" y="290"/>
                  </a:lnTo>
                  <a:lnTo>
                    <a:pt x="630" y="288"/>
                  </a:lnTo>
                  <a:lnTo>
                    <a:pt x="632" y="293"/>
                  </a:lnTo>
                  <a:lnTo>
                    <a:pt x="630" y="293"/>
                  </a:lnTo>
                  <a:lnTo>
                    <a:pt x="630" y="297"/>
                  </a:lnTo>
                  <a:lnTo>
                    <a:pt x="632" y="297"/>
                  </a:lnTo>
                  <a:lnTo>
                    <a:pt x="632" y="302"/>
                  </a:lnTo>
                  <a:lnTo>
                    <a:pt x="632" y="304"/>
                  </a:lnTo>
                  <a:lnTo>
                    <a:pt x="634" y="304"/>
                  </a:lnTo>
                  <a:lnTo>
                    <a:pt x="634" y="304"/>
                  </a:lnTo>
                  <a:lnTo>
                    <a:pt x="643" y="304"/>
                  </a:lnTo>
                  <a:lnTo>
                    <a:pt x="651" y="304"/>
                  </a:lnTo>
                  <a:lnTo>
                    <a:pt x="658" y="305"/>
                  </a:lnTo>
                  <a:lnTo>
                    <a:pt x="667" y="300"/>
                  </a:lnTo>
                  <a:lnTo>
                    <a:pt x="667" y="297"/>
                  </a:lnTo>
                  <a:lnTo>
                    <a:pt x="667" y="297"/>
                  </a:lnTo>
                  <a:lnTo>
                    <a:pt x="671" y="293"/>
                  </a:lnTo>
                  <a:lnTo>
                    <a:pt x="676" y="291"/>
                  </a:lnTo>
                  <a:lnTo>
                    <a:pt x="683" y="284"/>
                  </a:lnTo>
                  <a:lnTo>
                    <a:pt x="685" y="284"/>
                  </a:lnTo>
                  <a:lnTo>
                    <a:pt x="685" y="284"/>
                  </a:lnTo>
                  <a:lnTo>
                    <a:pt x="692" y="284"/>
                  </a:lnTo>
                  <a:lnTo>
                    <a:pt x="692" y="283"/>
                  </a:lnTo>
                  <a:lnTo>
                    <a:pt x="693" y="283"/>
                  </a:lnTo>
                  <a:lnTo>
                    <a:pt x="697" y="281"/>
                  </a:lnTo>
                  <a:lnTo>
                    <a:pt x="700" y="283"/>
                  </a:lnTo>
                  <a:lnTo>
                    <a:pt x="704" y="284"/>
                  </a:lnTo>
                  <a:lnTo>
                    <a:pt x="704" y="286"/>
                  </a:lnTo>
                  <a:lnTo>
                    <a:pt x="695" y="284"/>
                  </a:lnTo>
                  <a:lnTo>
                    <a:pt x="697" y="286"/>
                  </a:lnTo>
                  <a:lnTo>
                    <a:pt x="697" y="288"/>
                  </a:lnTo>
                  <a:lnTo>
                    <a:pt x="699" y="290"/>
                  </a:lnTo>
                  <a:lnTo>
                    <a:pt x="695" y="291"/>
                  </a:lnTo>
                  <a:lnTo>
                    <a:pt x="692" y="291"/>
                  </a:lnTo>
                  <a:lnTo>
                    <a:pt x="692" y="297"/>
                  </a:lnTo>
                  <a:lnTo>
                    <a:pt x="688" y="297"/>
                  </a:lnTo>
                  <a:lnTo>
                    <a:pt x="686" y="297"/>
                  </a:lnTo>
                  <a:lnTo>
                    <a:pt x="685" y="297"/>
                  </a:lnTo>
                  <a:lnTo>
                    <a:pt x="685" y="300"/>
                  </a:lnTo>
                  <a:lnTo>
                    <a:pt x="681" y="304"/>
                  </a:lnTo>
                  <a:lnTo>
                    <a:pt x="679" y="305"/>
                  </a:lnTo>
                  <a:lnTo>
                    <a:pt x="679" y="305"/>
                  </a:lnTo>
                  <a:lnTo>
                    <a:pt x="678" y="305"/>
                  </a:lnTo>
                  <a:lnTo>
                    <a:pt x="676" y="305"/>
                  </a:lnTo>
                  <a:lnTo>
                    <a:pt x="674" y="305"/>
                  </a:lnTo>
                  <a:lnTo>
                    <a:pt x="674" y="309"/>
                  </a:lnTo>
                  <a:lnTo>
                    <a:pt x="671" y="309"/>
                  </a:lnTo>
                  <a:close/>
                  <a:moveTo>
                    <a:pt x="730" y="373"/>
                  </a:moveTo>
                  <a:lnTo>
                    <a:pt x="730" y="372"/>
                  </a:lnTo>
                  <a:lnTo>
                    <a:pt x="726" y="372"/>
                  </a:lnTo>
                  <a:lnTo>
                    <a:pt x="725" y="373"/>
                  </a:lnTo>
                  <a:lnTo>
                    <a:pt x="721" y="373"/>
                  </a:lnTo>
                  <a:lnTo>
                    <a:pt x="721" y="377"/>
                  </a:lnTo>
                  <a:lnTo>
                    <a:pt x="714" y="379"/>
                  </a:lnTo>
                  <a:lnTo>
                    <a:pt x="707" y="380"/>
                  </a:lnTo>
                  <a:lnTo>
                    <a:pt x="706" y="384"/>
                  </a:lnTo>
                  <a:lnTo>
                    <a:pt x="704" y="384"/>
                  </a:lnTo>
                  <a:lnTo>
                    <a:pt x="704" y="384"/>
                  </a:lnTo>
                  <a:lnTo>
                    <a:pt x="702" y="384"/>
                  </a:lnTo>
                  <a:lnTo>
                    <a:pt x="700" y="386"/>
                  </a:lnTo>
                  <a:lnTo>
                    <a:pt x="697" y="386"/>
                  </a:lnTo>
                  <a:lnTo>
                    <a:pt x="697" y="389"/>
                  </a:lnTo>
                  <a:lnTo>
                    <a:pt x="685" y="398"/>
                  </a:lnTo>
                  <a:lnTo>
                    <a:pt x="685" y="403"/>
                  </a:lnTo>
                  <a:lnTo>
                    <a:pt x="676" y="403"/>
                  </a:lnTo>
                  <a:lnTo>
                    <a:pt x="676" y="401"/>
                  </a:lnTo>
                  <a:lnTo>
                    <a:pt x="674" y="401"/>
                  </a:lnTo>
                  <a:lnTo>
                    <a:pt x="674" y="398"/>
                  </a:lnTo>
                  <a:lnTo>
                    <a:pt x="676" y="396"/>
                  </a:lnTo>
                  <a:lnTo>
                    <a:pt x="678" y="394"/>
                  </a:lnTo>
                  <a:lnTo>
                    <a:pt x="679" y="393"/>
                  </a:lnTo>
                  <a:lnTo>
                    <a:pt x="681" y="391"/>
                  </a:lnTo>
                  <a:lnTo>
                    <a:pt x="683" y="389"/>
                  </a:lnTo>
                  <a:lnTo>
                    <a:pt x="685" y="387"/>
                  </a:lnTo>
                  <a:lnTo>
                    <a:pt x="686" y="386"/>
                  </a:lnTo>
                  <a:lnTo>
                    <a:pt x="690" y="384"/>
                  </a:lnTo>
                  <a:lnTo>
                    <a:pt x="690" y="384"/>
                  </a:lnTo>
                  <a:lnTo>
                    <a:pt x="695" y="379"/>
                  </a:lnTo>
                  <a:lnTo>
                    <a:pt x="695" y="375"/>
                  </a:lnTo>
                  <a:lnTo>
                    <a:pt x="699" y="372"/>
                  </a:lnTo>
                  <a:lnTo>
                    <a:pt x="700" y="368"/>
                  </a:lnTo>
                  <a:lnTo>
                    <a:pt x="704" y="370"/>
                  </a:lnTo>
                  <a:lnTo>
                    <a:pt x="706" y="370"/>
                  </a:lnTo>
                  <a:lnTo>
                    <a:pt x="707" y="370"/>
                  </a:lnTo>
                  <a:lnTo>
                    <a:pt x="709" y="372"/>
                  </a:lnTo>
                  <a:lnTo>
                    <a:pt x="709" y="373"/>
                  </a:lnTo>
                  <a:lnTo>
                    <a:pt x="711" y="373"/>
                  </a:lnTo>
                  <a:lnTo>
                    <a:pt x="711" y="373"/>
                  </a:lnTo>
                  <a:lnTo>
                    <a:pt x="711" y="372"/>
                  </a:lnTo>
                  <a:lnTo>
                    <a:pt x="716" y="372"/>
                  </a:lnTo>
                  <a:lnTo>
                    <a:pt x="718" y="370"/>
                  </a:lnTo>
                  <a:lnTo>
                    <a:pt x="725" y="370"/>
                  </a:lnTo>
                  <a:lnTo>
                    <a:pt x="725" y="372"/>
                  </a:lnTo>
                  <a:lnTo>
                    <a:pt x="730" y="370"/>
                  </a:lnTo>
                  <a:lnTo>
                    <a:pt x="733" y="372"/>
                  </a:lnTo>
                  <a:lnTo>
                    <a:pt x="739" y="373"/>
                  </a:lnTo>
                  <a:lnTo>
                    <a:pt x="737" y="373"/>
                  </a:lnTo>
                  <a:lnTo>
                    <a:pt x="733" y="373"/>
                  </a:lnTo>
                  <a:lnTo>
                    <a:pt x="730" y="373"/>
                  </a:lnTo>
                  <a:close/>
                  <a:moveTo>
                    <a:pt x="791" y="398"/>
                  </a:moveTo>
                  <a:lnTo>
                    <a:pt x="795" y="400"/>
                  </a:lnTo>
                  <a:lnTo>
                    <a:pt x="795" y="405"/>
                  </a:lnTo>
                  <a:lnTo>
                    <a:pt x="793" y="408"/>
                  </a:lnTo>
                  <a:lnTo>
                    <a:pt x="789" y="410"/>
                  </a:lnTo>
                  <a:lnTo>
                    <a:pt x="788" y="407"/>
                  </a:lnTo>
                  <a:lnTo>
                    <a:pt x="788" y="405"/>
                  </a:lnTo>
                  <a:lnTo>
                    <a:pt x="786" y="403"/>
                  </a:lnTo>
                  <a:lnTo>
                    <a:pt x="786" y="403"/>
                  </a:lnTo>
                  <a:lnTo>
                    <a:pt x="786" y="401"/>
                  </a:lnTo>
                  <a:lnTo>
                    <a:pt x="789" y="400"/>
                  </a:lnTo>
                  <a:lnTo>
                    <a:pt x="791" y="398"/>
                  </a:lnTo>
                  <a:close/>
                  <a:moveTo>
                    <a:pt x="788" y="452"/>
                  </a:moveTo>
                  <a:lnTo>
                    <a:pt x="788" y="452"/>
                  </a:lnTo>
                  <a:lnTo>
                    <a:pt x="784" y="452"/>
                  </a:lnTo>
                  <a:lnTo>
                    <a:pt x="784" y="450"/>
                  </a:lnTo>
                  <a:lnTo>
                    <a:pt x="786" y="450"/>
                  </a:lnTo>
                  <a:lnTo>
                    <a:pt x="786" y="447"/>
                  </a:lnTo>
                  <a:lnTo>
                    <a:pt x="788" y="448"/>
                  </a:lnTo>
                  <a:lnTo>
                    <a:pt x="788" y="448"/>
                  </a:lnTo>
                  <a:lnTo>
                    <a:pt x="791" y="448"/>
                  </a:lnTo>
                  <a:lnTo>
                    <a:pt x="789" y="450"/>
                  </a:lnTo>
                  <a:lnTo>
                    <a:pt x="788" y="452"/>
                  </a:lnTo>
                  <a:close/>
                  <a:moveTo>
                    <a:pt x="810" y="417"/>
                  </a:moveTo>
                  <a:lnTo>
                    <a:pt x="809" y="417"/>
                  </a:lnTo>
                  <a:lnTo>
                    <a:pt x="809" y="419"/>
                  </a:lnTo>
                  <a:lnTo>
                    <a:pt x="809" y="420"/>
                  </a:lnTo>
                  <a:lnTo>
                    <a:pt x="807" y="420"/>
                  </a:lnTo>
                  <a:lnTo>
                    <a:pt x="805" y="422"/>
                  </a:lnTo>
                  <a:lnTo>
                    <a:pt x="805" y="426"/>
                  </a:lnTo>
                  <a:lnTo>
                    <a:pt x="809" y="426"/>
                  </a:lnTo>
                  <a:lnTo>
                    <a:pt x="809" y="429"/>
                  </a:lnTo>
                  <a:lnTo>
                    <a:pt x="807" y="429"/>
                  </a:lnTo>
                  <a:lnTo>
                    <a:pt x="807" y="429"/>
                  </a:lnTo>
                  <a:lnTo>
                    <a:pt x="805" y="431"/>
                  </a:lnTo>
                  <a:lnTo>
                    <a:pt x="805" y="431"/>
                  </a:lnTo>
                  <a:lnTo>
                    <a:pt x="805" y="434"/>
                  </a:lnTo>
                  <a:lnTo>
                    <a:pt x="803" y="434"/>
                  </a:lnTo>
                  <a:lnTo>
                    <a:pt x="803" y="438"/>
                  </a:lnTo>
                  <a:lnTo>
                    <a:pt x="803" y="443"/>
                  </a:lnTo>
                  <a:lnTo>
                    <a:pt x="802" y="443"/>
                  </a:lnTo>
                  <a:lnTo>
                    <a:pt x="802" y="443"/>
                  </a:lnTo>
                  <a:lnTo>
                    <a:pt x="802" y="443"/>
                  </a:lnTo>
                  <a:lnTo>
                    <a:pt x="796" y="443"/>
                  </a:lnTo>
                  <a:lnTo>
                    <a:pt x="796" y="445"/>
                  </a:lnTo>
                  <a:lnTo>
                    <a:pt x="795" y="445"/>
                  </a:lnTo>
                  <a:lnTo>
                    <a:pt x="796" y="441"/>
                  </a:lnTo>
                  <a:lnTo>
                    <a:pt x="795" y="441"/>
                  </a:lnTo>
                  <a:lnTo>
                    <a:pt x="793" y="431"/>
                  </a:lnTo>
                  <a:lnTo>
                    <a:pt x="791" y="431"/>
                  </a:lnTo>
                  <a:lnTo>
                    <a:pt x="793" y="429"/>
                  </a:lnTo>
                  <a:lnTo>
                    <a:pt x="793" y="427"/>
                  </a:lnTo>
                  <a:lnTo>
                    <a:pt x="793" y="426"/>
                  </a:lnTo>
                  <a:lnTo>
                    <a:pt x="795" y="426"/>
                  </a:lnTo>
                  <a:lnTo>
                    <a:pt x="796" y="422"/>
                  </a:lnTo>
                  <a:lnTo>
                    <a:pt x="798" y="420"/>
                  </a:lnTo>
                  <a:lnTo>
                    <a:pt x="798" y="417"/>
                  </a:lnTo>
                  <a:lnTo>
                    <a:pt x="802" y="413"/>
                  </a:lnTo>
                  <a:lnTo>
                    <a:pt x="802" y="412"/>
                  </a:lnTo>
                  <a:lnTo>
                    <a:pt x="802" y="412"/>
                  </a:lnTo>
                  <a:lnTo>
                    <a:pt x="803" y="410"/>
                  </a:lnTo>
                  <a:lnTo>
                    <a:pt x="805" y="410"/>
                  </a:lnTo>
                  <a:lnTo>
                    <a:pt x="807" y="410"/>
                  </a:lnTo>
                  <a:lnTo>
                    <a:pt x="807" y="412"/>
                  </a:lnTo>
                  <a:lnTo>
                    <a:pt x="807" y="412"/>
                  </a:lnTo>
                  <a:lnTo>
                    <a:pt x="807" y="413"/>
                  </a:lnTo>
                  <a:lnTo>
                    <a:pt x="812" y="413"/>
                  </a:lnTo>
                  <a:lnTo>
                    <a:pt x="810" y="417"/>
                  </a:lnTo>
                  <a:close/>
                  <a:moveTo>
                    <a:pt x="842" y="515"/>
                  </a:moveTo>
                  <a:lnTo>
                    <a:pt x="843" y="515"/>
                  </a:lnTo>
                  <a:lnTo>
                    <a:pt x="845" y="513"/>
                  </a:lnTo>
                  <a:lnTo>
                    <a:pt x="845" y="513"/>
                  </a:lnTo>
                  <a:lnTo>
                    <a:pt x="847" y="510"/>
                  </a:lnTo>
                  <a:lnTo>
                    <a:pt x="847" y="506"/>
                  </a:lnTo>
                  <a:lnTo>
                    <a:pt x="850" y="503"/>
                  </a:lnTo>
                  <a:lnTo>
                    <a:pt x="850" y="501"/>
                  </a:lnTo>
                  <a:lnTo>
                    <a:pt x="850" y="501"/>
                  </a:lnTo>
                  <a:lnTo>
                    <a:pt x="854" y="503"/>
                  </a:lnTo>
                  <a:lnTo>
                    <a:pt x="856" y="503"/>
                  </a:lnTo>
                  <a:lnTo>
                    <a:pt x="857" y="503"/>
                  </a:lnTo>
                  <a:lnTo>
                    <a:pt x="856" y="497"/>
                  </a:lnTo>
                  <a:lnTo>
                    <a:pt x="857" y="496"/>
                  </a:lnTo>
                  <a:lnTo>
                    <a:pt x="857" y="496"/>
                  </a:lnTo>
                  <a:lnTo>
                    <a:pt x="857" y="496"/>
                  </a:lnTo>
                  <a:lnTo>
                    <a:pt x="857" y="496"/>
                  </a:lnTo>
                  <a:lnTo>
                    <a:pt x="859" y="496"/>
                  </a:lnTo>
                  <a:lnTo>
                    <a:pt x="859" y="494"/>
                  </a:lnTo>
                  <a:lnTo>
                    <a:pt x="859" y="494"/>
                  </a:lnTo>
                  <a:lnTo>
                    <a:pt x="859" y="499"/>
                  </a:lnTo>
                  <a:lnTo>
                    <a:pt x="863" y="499"/>
                  </a:lnTo>
                  <a:lnTo>
                    <a:pt x="863" y="503"/>
                  </a:lnTo>
                  <a:lnTo>
                    <a:pt x="863" y="508"/>
                  </a:lnTo>
                  <a:lnTo>
                    <a:pt x="863" y="513"/>
                  </a:lnTo>
                  <a:lnTo>
                    <a:pt x="864" y="513"/>
                  </a:lnTo>
                  <a:lnTo>
                    <a:pt x="864" y="516"/>
                  </a:lnTo>
                  <a:lnTo>
                    <a:pt x="866" y="516"/>
                  </a:lnTo>
                  <a:lnTo>
                    <a:pt x="866" y="518"/>
                  </a:lnTo>
                  <a:lnTo>
                    <a:pt x="868" y="520"/>
                  </a:lnTo>
                  <a:lnTo>
                    <a:pt x="868" y="525"/>
                  </a:lnTo>
                  <a:lnTo>
                    <a:pt x="871" y="527"/>
                  </a:lnTo>
                  <a:lnTo>
                    <a:pt x="871" y="530"/>
                  </a:lnTo>
                  <a:lnTo>
                    <a:pt x="873" y="530"/>
                  </a:lnTo>
                  <a:lnTo>
                    <a:pt x="875" y="536"/>
                  </a:lnTo>
                  <a:lnTo>
                    <a:pt x="877" y="536"/>
                  </a:lnTo>
                  <a:lnTo>
                    <a:pt x="877" y="539"/>
                  </a:lnTo>
                  <a:lnTo>
                    <a:pt x="875" y="539"/>
                  </a:lnTo>
                  <a:lnTo>
                    <a:pt x="875" y="541"/>
                  </a:lnTo>
                  <a:lnTo>
                    <a:pt x="877" y="541"/>
                  </a:lnTo>
                  <a:lnTo>
                    <a:pt x="877" y="543"/>
                  </a:lnTo>
                  <a:lnTo>
                    <a:pt x="877" y="543"/>
                  </a:lnTo>
                  <a:lnTo>
                    <a:pt x="878" y="550"/>
                  </a:lnTo>
                  <a:lnTo>
                    <a:pt x="882" y="551"/>
                  </a:lnTo>
                  <a:lnTo>
                    <a:pt x="884" y="555"/>
                  </a:lnTo>
                  <a:lnTo>
                    <a:pt x="885" y="557"/>
                  </a:lnTo>
                  <a:lnTo>
                    <a:pt x="889" y="557"/>
                  </a:lnTo>
                  <a:lnTo>
                    <a:pt x="892" y="557"/>
                  </a:lnTo>
                  <a:lnTo>
                    <a:pt x="891" y="560"/>
                  </a:lnTo>
                  <a:lnTo>
                    <a:pt x="891" y="562"/>
                  </a:lnTo>
                  <a:lnTo>
                    <a:pt x="889" y="565"/>
                  </a:lnTo>
                  <a:lnTo>
                    <a:pt x="889" y="567"/>
                  </a:lnTo>
                  <a:lnTo>
                    <a:pt x="889" y="571"/>
                  </a:lnTo>
                  <a:lnTo>
                    <a:pt x="889" y="571"/>
                  </a:lnTo>
                  <a:lnTo>
                    <a:pt x="889" y="576"/>
                  </a:lnTo>
                  <a:lnTo>
                    <a:pt x="891" y="576"/>
                  </a:lnTo>
                  <a:lnTo>
                    <a:pt x="891" y="576"/>
                  </a:lnTo>
                  <a:lnTo>
                    <a:pt x="885" y="578"/>
                  </a:lnTo>
                  <a:lnTo>
                    <a:pt x="885" y="581"/>
                  </a:lnTo>
                  <a:lnTo>
                    <a:pt x="880" y="581"/>
                  </a:lnTo>
                  <a:lnTo>
                    <a:pt x="880" y="572"/>
                  </a:lnTo>
                  <a:lnTo>
                    <a:pt x="878" y="572"/>
                  </a:lnTo>
                  <a:lnTo>
                    <a:pt x="878" y="567"/>
                  </a:lnTo>
                  <a:lnTo>
                    <a:pt x="880" y="567"/>
                  </a:lnTo>
                  <a:lnTo>
                    <a:pt x="880" y="565"/>
                  </a:lnTo>
                  <a:lnTo>
                    <a:pt x="878" y="564"/>
                  </a:lnTo>
                  <a:lnTo>
                    <a:pt x="878" y="564"/>
                  </a:lnTo>
                  <a:lnTo>
                    <a:pt x="878" y="557"/>
                  </a:lnTo>
                  <a:lnTo>
                    <a:pt x="875" y="557"/>
                  </a:lnTo>
                  <a:lnTo>
                    <a:pt x="875" y="557"/>
                  </a:lnTo>
                  <a:lnTo>
                    <a:pt x="875" y="557"/>
                  </a:lnTo>
                  <a:lnTo>
                    <a:pt x="875" y="555"/>
                  </a:lnTo>
                  <a:lnTo>
                    <a:pt x="875" y="553"/>
                  </a:lnTo>
                  <a:lnTo>
                    <a:pt x="875" y="551"/>
                  </a:lnTo>
                  <a:lnTo>
                    <a:pt x="868" y="551"/>
                  </a:lnTo>
                  <a:lnTo>
                    <a:pt x="866" y="546"/>
                  </a:lnTo>
                  <a:lnTo>
                    <a:pt x="868" y="546"/>
                  </a:lnTo>
                  <a:lnTo>
                    <a:pt x="868" y="544"/>
                  </a:lnTo>
                  <a:lnTo>
                    <a:pt x="870" y="543"/>
                  </a:lnTo>
                  <a:lnTo>
                    <a:pt x="870" y="541"/>
                  </a:lnTo>
                  <a:lnTo>
                    <a:pt x="868" y="541"/>
                  </a:lnTo>
                  <a:lnTo>
                    <a:pt x="866" y="539"/>
                  </a:lnTo>
                  <a:lnTo>
                    <a:pt x="866" y="537"/>
                  </a:lnTo>
                  <a:lnTo>
                    <a:pt x="864" y="537"/>
                  </a:lnTo>
                  <a:lnTo>
                    <a:pt x="863" y="539"/>
                  </a:lnTo>
                  <a:lnTo>
                    <a:pt x="863" y="539"/>
                  </a:lnTo>
                  <a:lnTo>
                    <a:pt x="859" y="536"/>
                  </a:lnTo>
                  <a:lnTo>
                    <a:pt x="854" y="532"/>
                  </a:lnTo>
                  <a:lnTo>
                    <a:pt x="850" y="530"/>
                  </a:lnTo>
                  <a:lnTo>
                    <a:pt x="850" y="529"/>
                  </a:lnTo>
                  <a:lnTo>
                    <a:pt x="849" y="529"/>
                  </a:lnTo>
                  <a:lnTo>
                    <a:pt x="849" y="527"/>
                  </a:lnTo>
                  <a:lnTo>
                    <a:pt x="849" y="525"/>
                  </a:lnTo>
                  <a:lnTo>
                    <a:pt x="850" y="523"/>
                  </a:lnTo>
                  <a:lnTo>
                    <a:pt x="852" y="522"/>
                  </a:lnTo>
                  <a:lnTo>
                    <a:pt x="852" y="522"/>
                  </a:lnTo>
                  <a:lnTo>
                    <a:pt x="845" y="522"/>
                  </a:lnTo>
                  <a:lnTo>
                    <a:pt x="845" y="520"/>
                  </a:lnTo>
                  <a:lnTo>
                    <a:pt x="843" y="518"/>
                  </a:lnTo>
                  <a:lnTo>
                    <a:pt x="843" y="516"/>
                  </a:lnTo>
                  <a:lnTo>
                    <a:pt x="842" y="516"/>
                  </a:lnTo>
                  <a:lnTo>
                    <a:pt x="842" y="515"/>
                  </a:lnTo>
                  <a:close/>
                  <a:moveTo>
                    <a:pt x="838" y="550"/>
                  </a:moveTo>
                  <a:lnTo>
                    <a:pt x="836" y="550"/>
                  </a:lnTo>
                  <a:lnTo>
                    <a:pt x="833" y="550"/>
                  </a:lnTo>
                  <a:lnTo>
                    <a:pt x="831" y="548"/>
                  </a:lnTo>
                  <a:lnTo>
                    <a:pt x="831" y="546"/>
                  </a:lnTo>
                  <a:lnTo>
                    <a:pt x="829" y="546"/>
                  </a:lnTo>
                  <a:lnTo>
                    <a:pt x="829" y="544"/>
                  </a:lnTo>
                  <a:lnTo>
                    <a:pt x="831" y="543"/>
                  </a:lnTo>
                  <a:lnTo>
                    <a:pt x="833" y="541"/>
                  </a:lnTo>
                  <a:lnTo>
                    <a:pt x="833" y="537"/>
                  </a:lnTo>
                  <a:lnTo>
                    <a:pt x="831" y="536"/>
                  </a:lnTo>
                  <a:lnTo>
                    <a:pt x="831" y="532"/>
                  </a:lnTo>
                  <a:lnTo>
                    <a:pt x="829" y="530"/>
                  </a:lnTo>
                  <a:lnTo>
                    <a:pt x="829" y="530"/>
                  </a:lnTo>
                  <a:lnTo>
                    <a:pt x="828" y="530"/>
                  </a:lnTo>
                  <a:lnTo>
                    <a:pt x="826" y="529"/>
                  </a:lnTo>
                  <a:lnTo>
                    <a:pt x="826" y="525"/>
                  </a:lnTo>
                  <a:lnTo>
                    <a:pt x="822" y="525"/>
                  </a:lnTo>
                  <a:lnTo>
                    <a:pt x="822" y="525"/>
                  </a:lnTo>
                  <a:lnTo>
                    <a:pt x="822" y="523"/>
                  </a:lnTo>
                  <a:lnTo>
                    <a:pt x="821" y="523"/>
                  </a:lnTo>
                  <a:lnTo>
                    <a:pt x="821" y="523"/>
                  </a:lnTo>
                  <a:lnTo>
                    <a:pt x="826" y="522"/>
                  </a:lnTo>
                  <a:lnTo>
                    <a:pt x="831" y="522"/>
                  </a:lnTo>
                  <a:lnTo>
                    <a:pt x="829" y="520"/>
                  </a:lnTo>
                  <a:lnTo>
                    <a:pt x="829" y="520"/>
                  </a:lnTo>
                  <a:lnTo>
                    <a:pt x="829" y="518"/>
                  </a:lnTo>
                  <a:lnTo>
                    <a:pt x="829" y="516"/>
                  </a:lnTo>
                  <a:lnTo>
                    <a:pt x="829" y="516"/>
                  </a:lnTo>
                  <a:lnTo>
                    <a:pt x="829" y="516"/>
                  </a:lnTo>
                  <a:lnTo>
                    <a:pt x="831" y="516"/>
                  </a:lnTo>
                  <a:lnTo>
                    <a:pt x="833" y="516"/>
                  </a:lnTo>
                  <a:lnTo>
                    <a:pt x="835" y="518"/>
                  </a:lnTo>
                  <a:lnTo>
                    <a:pt x="835" y="520"/>
                  </a:lnTo>
                  <a:lnTo>
                    <a:pt x="833" y="522"/>
                  </a:lnTo>
                  <a:lnTo>
                    <a:pt x="833" y="522"/>
                  </a:lnTo>
                  <a:lnTo>
                    <a:pt x="835" y="523"/>
                  </a:lnTo>
                  <a:lnTo>
                    <a:pt x="836" y="525"/>
                  </a:lnTo>
                  <a:lnTo>
                    <a:pt x="838" y="527"/>
                  </a:lnTo>
                  <a:lnTo>
                    <a:pt x="838" y="536"/>
                  </a:lnTo>
                  <a:lnTo>
                    <a:pt x="838" y="543"/>
                  </a:lnTo>
                  <a:lnTo>
                    <a:pt x="838" y="550"/>
                  </a:lnTo>
                  <a:close/>
                  <a:moveTo>
                    <a:pt x="861" y="585"/>
                  </a:moveTo>
                  <a:lnTo>
                    <a:pt x="856" y="585"/>
                  </a:lnTo>
                  <a:lnTo>
                    <a:pt x="852" y="569"/>
                  </a:lnTo>
                  <a:lnTo>
                    <a:pt x="849" y="567"/>
                  </a:lnTo>
                  <a:lnTo>
                    <a:pt x="849" y="564"/>
                  </a:lnTo>
                  <a:lnTo>
                    <a:pt x="847" y="562"/>
                  </a:lnTo>
                  <a:lnTo>
                    <a:pt x="845" y="560"/>
                  </a:lnTo>
                  <a:lnTo>
                    <a:pt x="843" y="558"/>
                  </a:lnTo>
                  <a:lnTo>
                    <a:pt x="842" y="558"/>
                  </a:lnTo>
                  <a:lnTo>
                    <a:pt x="842" y="557"/>
                  </a:lnTo>
                  <a:lnTo>
                    <a:pt x="842" y="555"/>
                  </a:lnTo>
                  <a:lnTo>
                    <a:pt x="840" y="555"/>
                  </a:lnTo>
                  <a:lnTo>
                    <a:pt x="840" y="551"/>
                  </a:lnTo>
                  <a:lnTo>
                    <a:pt x="842" y="551"/>
                  </a:lnTo>
                  <a:lnTo>
                    <a:pt x="842" y="550"/>
                  </a:lnTo>
                  <a:lnTo>
                    <a:pt x="842" y="550"/>
                  </a:lnTo>
                  <a:lnTo>
                    <a:pt x="843" y="550"/>
                  </a:lnTo>
                  <a:lnTo>
                    <a:pt x="845" y="551"/>
                  </a:lnTo>
                  <a:lnTo>
                    <a:pt x="847" y="553"/>
                  </a:lnTo>
                  <a:lnTo>
                    <a:pt x="847" y="555"/>
                  </a:lnTo>
                  <a:lnTo>
                    <a:pt x="849" y="555"/>
                  </a:lnTo>
                  <a:lnTo>
                    <a:pt x="849" y="557"/>
                  </a:lnTo>
                  <a:lnTo>
                    <a:pt x="852" y="555"/>
                  </a:lnTo>
                  <a:lnTo>
                    <a:pt x="852" y="560"/>
                  </a:lnTo>
                  <a:lnTo>
                    <a:pt x="854" y="564"/>
                  </a:lnTo>
                  <a:lnTo>
                    <a:pt x="856" y="567"/>
                  </a:lnTo>
                  <a:lnTo>
                    <a:pt x="857" y="567"/>
                  </a:lnTo>
                  <a:lnTo>
                    <a:pt x="859" y="574"/>
                  </a:lnTo>
                  <a:lnTo>
                    <a:pt x="859" y="576"/>
                  </a:lnTo>
                  <a:lnTo>
                    <a:pt x="861" y="578"/>
                  </a:lnTo>
                  <a:lnTo>
                    <a:pt x="863" y="579"/>
                  </a:lnTo>
                  <a:lnTo>
                    <a:pt x="863" y="581"/>
                  </a:lnTo>
                  <a:lnTo>
                    <a:pt x="861" y="583"/>
                  </a:lnTo>
                  <a:lnTo>
                    <a:pt x="861" y="585"/>
                  </a:lnTo>
                  <a:close/>
                  <a:moveTo>
                    <a:pt x="1034" y="1326"/>
                  </a:moveTo>
                  <a:lnTo>
                    <a:pt x="1032" y="1325"/>
                  </a:lnTo>
                  <a:lnTo>
                    <a:pt x="1030" y="1325"/>
                  </a:lnTo>
                  <a:lnTo>
                    <a:pt x="1030" y="1325"/>
                  </a:lnTo>
                  <a:lnTo>
                    <a:pt x="1027" y="1323"/>
                  </a:lnTo>
                  <a:lnTo>
                    <a:pt x="1027" y="1323"/>
                  </a:lnTo>
                  <a:lnTo>
                    <a:pt x="1027" y="1321"/>
                  </a:lnTo>
                  <a:lnTo>
                    <a:pt x="1027" y="1321"/>
                  </a:lnTo>
                  <a:lnTo>
                    <a:pt x="1027" y="1319"/>
                  </a:lnTo>
                  <a:lnTo>
                    <a:pt x="1030" y="1321"/>
                  </a:lnTo>
                  <a:lnTo>
                    <a:pt x="1034" y="1321"/>
                  </a:lnTo>
                  <a:lnTo>
                    <a:pt x="1034" y="1326"/>
                  </a:lnTo>
                  <a:close/>
                  <a:moveTo>
                    <a:pt x="1053" y="1347"/>
                  </a:moveTo>
                  <a:lnTo>
                    <a:pt x="1042" y="1344"/>
                  </a:lnTo>
                  <a:lnTo>
                    <a:pt x="1041" y="1342"/>
                  </a:lnTo>
                  <a:lnTo>
                    <a:pt x="1041" y="1340"/>
                  </a:lnTo>
                  <a:lnTo>
                    <a:pt x="1039" y="1339"/>
                  </a:lnTo>
                  <a:lnTo>
                    <a:pt x="1039" y="1337"/>
                  </a:lnTo>
                  <a:lnTo>
                    <a:pt x="1037" y="1337"/>
                  </a:lnTo>
                  <a:lnTo>
                    <a:pt x="1037" y="1328"/>
                  </a:lnTo>
                  <a:lnTo>
                    <a:pt x="1042" y="1332"/>
                  </a:lnTo>
                  <a:lnTo>
                    <a:pt x="1042" y="1335"/>
                  </a:lnTo>
                  <a:lnTo>
                    <a:pt x="1048" y="1335"/>
                  </a:lnTo>
                  <a:lnTo>
                    <a:pt x="1049" y="1339"/>
                  </a:lnTo>
                  <a:lnTo>
                    <a:pt x="1051" y="1342"/>
                  </a:lnTo>
                  <a:lnTo>
                    <a:pt x="1053" y="1344"/>
                  </a:lnTo>
                  <a:lnTo>
                    <a:pt x="1053" y="1347"/>
                  </a:lnTo>
                  <a:close/>
                  <a:moveTo>
                    <a:pt x="1222" y="2562"/>
                  </a:moveTo>
                  <a:lnTo>
                    <a:pt x="1224" y="2559"/>
                  </a:lnTo>
                  <a:lnTo>
                    <a:pt x="1226" y="2557"/>
                  </a:lnTo>
                  <a:lnTo>
                    <a:pt x="1229" y="2555"/>
                  </a:lnTo>
                  <a:lnTo>
                    <a:pt x="1229" y="2562"/>
                  </a:lnTo>
                  <a:lnTo>
                    <a:pt x="1222" y="2562"/>
                  </a:lnTo>
                  <a:close/>
                  <a:moveTo>
                    <a:pt x="1231" y="2550"/>
                  </a:moveTo>
                  <a:lnTo>
                    <a:pt x="1234" y="2552"/>
                  </a:lnTo>
                  <a:lnTo>
                    <a:pt x="1240" y="2554"/>
                  </a:lnTo>
                  <a:lnTo>
                    <a:pt x="1238" y="2554"/>
                  </a:lnTo>
                  <a:lnTo>
                    <a:pt x="1234" y="2554"/>
                  </a:lnTo>
                  <a:lnTo>
                    <a:pt x="1233" y="2552"/>
                  </a:lnTo>
                  <a:lnTo>
                    <a:pt x="1231" y="2550"/>
                  </a:lnTo>
                  <a:close/>
                  <a:moveTo>
                    <a:pt x="1238" y="2566"/>
                  </a:moveTo>
                  <a:lnTo>
                    <a:pt x="1234" y="2566"/>
                  </a:lnTo>
                  <a:lnTo>
                    <a:pt x="1234" y="2562"/>
                  </a:lnTo>
                  <a:lnTo>
                    <a:pt x="1238" y="2562"/>
                  </a:lnTo>
                  <a:lnTo>
                    <a:pt x="1238" y="2555"/>
                  </a:lnTo>
                  <a:lnTo>
                    <a:pt x="1240" y="2555"/>
                  </a:lnTo>
                  <a:lnTo>
                    <a:pt x="1240" y="2555"/>
                  </a:lnTo>
                  <a:lnTo>
                    <a:pt x="1241" y="2555"/>
                  </a:lnTo>
                  <a:lnTo>
                    <a:pt x="1241" y="2555"/>
                  </a:lnTo>
                  <a:lnTo>
                    <a:pt x="1243" y="2557"/>
                  </a:lnTo>
                  <a:lnTo>
                    <a:pt x="1243" y="2561"/>
                  </a:lnTo>
                  <a:lnTo>
                    <a:pt x="1241" y="2562"/>
                  </a:lnTo>
                  <a:lnTo>
                    <a:pt x="1240" y="2564"/>
                  </a:lnTo>
                  <a:lnTo>
                    <a:pt x="1238" y="2566"/>
                  </a:lnTo>
                  <a:close/>
                  <a:moveTo>
                    <a:pt x="1276" y="1834"/>
                  </a:moveTo>
                  <a:lnTo>
                    <a:pt x="1276" y="1836"/>
                  </a:lnTo>
                  <a:lnTo>
                    <a:pt x="1275" y="1834"/>
                  </a:lnTo>
                  <a:lnTo>
                    <a:pt x="1273" y="1833"/>
                  </a:lnTo>
                  <a:lnTo>
                    <a:pt x="1271" y="1833"/>
                  </a:lnTo>
                  <a:lnTo>
                    <a:pt x="1268" y="1827"/>
                  </a:lnTo>
                  <a:lnTo>
                    <a:pt x="1262" y="1827"/>
                  </a:lnTo>
                  <a:lnTo>
                    <a:pt x="1262" y="1826"/>
                  </a:lnTo>
                  <a:lnTo>
                    <a:pt x="1262" y="1824"/>
                  </a:lnTo>
                  <a:lnTo>
                    <a:pt x="1262" y="1822"/>
                  </a:lnTo>
                  <a:lnTo>
                    <a:pt x="1262" y="1819"/>
                  </a:lnTo>
                  <a:lnTo>
                    <a:pt x="1266" y="1819"/>
                  </a:lnTo>
                  <a:lnTo>
                    <a:pt x="1268" y="1821"/>
                  </a:lnTo>
                  <a:lnTo>
                    <a:pt x="1268" y="1821"/>
                  </a:lnTo>
                  <a:lnTo>
                    <a:pt x="1268" y="1824"/>
                  </a:lnTo>
                  <a:lnTo>
                    <a:pt x="1269" y="1824"/>
                  </a:lnTo>
                  <a:lnTo>
                    <a:pt x="1269" y="1827"/>
                  </a:lnTo>
                  <a:lnTo>
                    <a:pt x="1271" y="1827"/>
                  </a:lnTo>
                  <a:lnTo>
                    <a:pt x="1273" y="1827"/>
                  </a:lnTo>
                  <a:lnTo>
                    <a:pt x="1275" y="1829"/>
                  </a:lnTo>
                  <a:lnTo>
                    <a:pt x="1275" y="1829"/>
                  </a:lnTo>
                  <a:lnTo>
                    <a:pt x="1278" y="1833"/>
                  </a:lnTo>
                  <a:lnTo>
                    <a:pt x="1278" y="1833"/>
                  </a:lnTo>
                  <a:lnTo>
                    <a:pt x="1278" y="1834"/>
                  </a:lnTo>
                  <a:lnTo>
                    <a:pt x="1276" y="1834"/>
                  </a:lnTo>
                  <a:close/>
                  <a:moveTo>
                    <a:pt x="1304" y="1887"/>
                  </a:moveTo>
                  <a:lnTo>
                    <a:pt x="1302" y="1885"/>
                  </a:lnTo>
                  <a:lnTo>
                    <a:pt x="1302" y="1885"/>
                  </a:lnTo>
                  <a:lnTo>
                    <a:pt x="1302" y="1885"/>
                  </a:lnTo>
                  <a:lnTo>
                    <a:pt x="1301" y="1883"/>
                  </a:lnTo>
                  <a:lnTo>
                    <a:pt x="1299" y="1880"/>
                  </a:lnTo>
                  <a:lnTo>
                    <a:pt x="1297" y="1876"/>
                  </a:lnTo>
                  <a:lnTo>
                    <a:pt x="1301" y="1876"/>
                  </a:lnTo>
                  <a:lnTo>
                    <a:pt x="1302" y="1878"/>
                  </a:lnTo>
                  <a:lnTo>
                    <a:pt x="1302" y="1883"/>
                  </a:lnTo>
                  <a:lnTo>
                    <a:pt x="1304" y="1883"/>
                  </a:lnTo>
                  <a:lnTo>
                    <a:pt x="1304" y="1887"/>
                  </a:lnTo>
                  <a:close/>
                  <a:moveTo>
                    <a:pt x="1163" y="14"/>
                  </a:moveTo>
                  <a:lnTo>
                    <a:pt x="1163" y="9"/>
                  </a:lnTo>
                  <a:lnTo>
                    <a:pt x="1161" y="9"/>
                  </a:lnTo>
                  <a:lnTo>
                    <a:pt x="1159" y="5"/>
                  </a:lnTo>
                  <a:lnTo>
                    <a:pt x="1159" y="2"/>
                  </a:lnTo>
                  <a:lnTo>
                    <a:pt x="1156" y="2"/>
                  </a:lnTo>
                  <a:lnTo>
                    <a:pt x="1156" y="3"/>
                  </a:lnTo>
                  <a:lnTo>
                    <a:pt x="1154" y="3"/>
                  </a:lnTo>
                  <a:lnTo>
                    <a:pt x="1154" y="2"/>
                  </a:lnTo>
                  <a:lnTo>
                    <a:pt x="1152" y="2"/>
                  </a:lnTo>
                  <a:lnTo>
                    <a:pt x="1151" y="0"/>
                  </a:lnTo>
                  <a:lnTo>
                    <a:pt x="1151" y="2"/>
                  </a:lnTo>
                  <a:lnTo>
                    <a:pt x="1145" y="2"/>
                  </a:lnTo>
                  <a:lnTo>
                    <a:pt x="1145" y="2"/>
                  </a:lnTo>
                  <a:lnTo>
                    <a:pt x="1142" y="2"/>
                  </a:lnTo>
                  <a:lnTo>
                    <a:pt x="1142" y="3"/>
                  </a:lnTo>
                  <a:lnTo>
                    <a:pt x="1138" y="3"/>
                  </a:lnTo>
                  <a:lnTo>
                    <a:pt x="1138" y="3"/>
                  </a:lnTo>
                  <a:lnTo>
                    <a:pt x="1138" y="5"/>
                  </a:lnTo>
                  <a:lnTo>
                    <a:pt x="1137" y="5"/>
                  </a:lnTo>
                  <a:lnTo>
                    <a:pt x="1135" y="5"/>
                  </a:lnTo>
                  <a:lnTo>
                    <a:pt x="1135" y="5"/>
                  </a:lnTo>
                  <a:lnTo>
                    <a:pt x="1133" y="5"/>
                  </a:lnTo>
                  <a:lnTo>
                    <a:pt x="1133" y="3"/>
                  </a:lnTo>
                  <a:lnTo>
                    <a:pt x="1130" y="3"/>
                  </a:lnTo>
                  <a:lnTo>
                    <a:pt x="1130" y="2"/>
                  </a:lnTo>
                  <a:lnTo>
                    <a:pt x="1126" y="2"/>
                  </a:lnTo>
                  <a:lnTo>
                    <a:pt x="1126" y="2"/>
                  </a:lnTo>
                  <a:lnTo>
                    <a:pt x="1121" y="2"/>
                  </a:lnTo>
                  <a:lnTo>
                    <a:pt x="1119" y="5"/>
                  </a:lnTo>
                  <a:lnTo>
                    <a:pt x="1116" y="5"/>
                  </a:lnTo>
                  <a:lnTo>
                    <a:pt x="1116" y="5"/>
                  </a:lnTo>
                  <a:lnTo>
                    <a:pt x="1114" y="5"/>
                  </a:lnTo>
                  <a:lnTo>
                    <a:pt x="1112" y="9"/>
                  </a:lnTo>
                  <a:lnTo>
                    <a:pt x="1109" y="10"/>
                  </a:lnTo>
                  <a:lnTo>
                    <a:pt x="1107" y="14"/>
                  </a:lnTo>
                  <a:lnTo>
                    <a:pt x="1107" y="15"/>
                  </a:lnTo>
                  <a:lnTo>
                    <a:pt x="1105" y="15"/>
                  </a:lnTo>
                  <a:lnTo>
                    <a:pt x="1105" y="17"/>
                  </a:lnTo>
                  <a:lnTo>
                    <a:pt x="1107" y="19"/>
                  </a:lnTo>
                  <a:lnTo>
                    <a:pt x="1107" y="19"/>
                  </a:lnTo>
                  <a:lnTo>
                    <a:pt x="1105" y="26"/>
                  </a:lnTo>
                  <a:lnTo>
                    <a:pt x="1103" y="28"/>
                  </a:lnTo>
                  <a:lnTo>
                    <a:pt x="1105" y="31"/>
                  </a:lnTo>
                  <a:lnTo>
                    <a:pt x="1107" y="35"/>
                  </a:lnTo>
                  <a:lnTo>
                    <a:pt x="1109" y="38"/>
                  </a:lnTo>
                  <a:lnTo>
                    <a:pt x="1112" y="40"/>
                  </a:lnTo>
                  <a:lnTo>
                    <a:pt x="1117" y="38"/>
                  </a:lnTo>
                  <a:lnTo>
                    <a:pt x="1119" y="38"/>
                  </a:lnTo>
                  <a:lnTo>
                    <a:pt x="1121" y="36"/>
                  </a:lnTo>
                  <a:lnTo>
                    <a:pt x="1123" y="35"/>
                  </a:lnTo>
                  <a:lnTo>
                    <a:pt x="1124" y="35"/>
                  </a:lnTo>
                  <a:lnTo>
                    <a:pt x="1124" y="36"/>
                  </a:lnTo>
                  <a:lnTo>
                    <a:pt x="1128" y="36"/>
                  </a:lnTo>
                  <a:lnTo>
                    <a:pt x="1131" y="38"/>
                  </a:lnTo>
                  <a:lnTo>
                    <a:pt x="1137" y="36"/>
                  </a:lnTo>
                  <a:lnTo>
                    <a:pt x="1138" y="36"/>
                  </a:lnTo>
                  <a:lnTo>
                    <a:pt x="1138" y="35"/>
                  </a:lnTo>
                  <a:lnTo>
                    <a:pt x="1142" y="35"/>
                  </a:lnTo>
                  <a:lnTo>
                    <a:pt x="1142" y="35"/>
                  </a:lnTo>
                  <a:lnTo>
                    <a:pt x="1144" y="35"/>
                  </a:lnTo>
                  <a:lnTo>
                    <a:pt x="1147" y="29"/>
                  </a:lnTo>
                  <a:lnTo>
                    <a:pt x="1154" y="29"/>
                  </a:lnTo>
                  <a:lnTo>
                    <a:pt x="1156" y="26"/>
                  </a:lnTo>
                  <a:lnTo>
                    <a:pt x="1158" y="26"/>
                  </a:lnTo>
                  <a:lnTo>
                    <a:pt x="1159" y="26"/>
                  </a:lnTo>
                  <a:lnTo>
                    <a:pt x="1163" y="28"/>
                  </a:lnTo>
                  <a:lnTo>
                    <a:pt x="1165" y="26"/>
                  </a:lnTo>
                  <a:lnTo>
                    <a:pt x="1165" y="26"/>
                  </a:lnTo>
                  <a:lnTo>
                    <a:pt x="1166" y="24"/>
                  </a:lnTo>
                  <a:lnTo>
                    <a:pt x="1168" y="22"/>
                  </a:lnTo>
                  <a:lnTo>
                    <a:pt x="1168" y="21"/>
                  </a:lnTo>
                  <a:lnTo>
                    <a:pt x="1168" y="21"/>
                  </a:lnTo>
                  <a:lnTo>
                    <a:pt x="1166" y="19"/>
                  </a:lnTo>
                  <a:lnTo>
                    <a:pt x="1166" y="19"/>
                  </a:lnTo>
                  <a:lnTo>
                    <a:pt x="1166" y="17"/>
                  </a:lnTo>
                  <a:lnTo>
                    <a:pt x="1165" y="17"/>
                  </a:lnTo>
                  <a:lnTo>
                    <a:pt x="1165" y="14"/>
                  </a:lnTo>
                  <a:lnTo>
                    <a:pt x="1163" y="14"/>
                  </a:lnTo>
                  <a:close/>
                  <a:moveTo>
                    <a:pt x="3877" y="2"/>
                  </a:moveTo>
                  <a:lnTo>
                    <a:pt x="3877" y="5"/>
                  </a:lnTo>
                  <a:lnTo>
                    <a:pt x="3875" y="7"/>
                  </a:lnTo>
                  <a:lnTo>
                    <a:pt x="3875" y="10"/>
                  </a:lnTo>
                  <a:lnTo>
                    <a:pt x="3879" y="10"/>
                  </a:lnTo>
                  <a:lnTo>
                    <a:pt x="3881" y="10"/>
                  </a:lnTo>
                  <a:lnTo>
                    <a:pt x="3884" y="9"/>
                  </a:lnTo>
                  <a:lnTo>
                    <a:pt x="3884" y="7"/>
                  </a:lnTo>
                  <a:lnTo>
                    <a:pt x="3886" y="3"/>
                  </a:lnTo>
                  <a:lnTo>
                    <a:pt x="3886" y="0"/>
                  </a:lnTo>
                  <a:lnTo>
                    <a:pt x="3884" y="0"/>
                  </a:lnTo>
                  <a:lnTo>
                    <a:pt x="3882" y="2"/>
                  </a:lnTo>
                  <a:lnTo>
                    <a:pt x="3877" y="2"/>
                  </a:lnTo>
                  <a:close/>
                  <a:moveTo>
                    <a:pt x="4277" y="2"/>
                  </a:moveTo>
                  <a:lnTo>
                    <a:pt x="4275" y="3"/>
                  </a:lnTo>
                  <a:lnTo>
                    <a:pt x="4275" y="5"/>
                  </a:lnTo>
                  <a:lnTo>
                    <a:pt x="4275" y="7"/>
                  </a:lnTo>
                  <a:lnTo>
                    <a:pt x="4275" y="9"/>
                  </a:lnTo>
                  <a:lnTo>
                    <a:pt x="4277" y="10"/>
                  </a:lnTo>
                  <a:lnTo>
                    <a:pt x="4277" y="12"/>
                  </a:lnTo>
                  <a:lnTo>
                    <a:pt x="4280" y="10"/>
                  </a:lnTo>
                  <a:lnTo>
                    <a:pt x="4280" y="10"/>
                  </a:lnTo>
                  <a:lnTo>
                    <a:pt x="4282" y="9"/>
                  </a:lnTo>
                  <a:lnTo>
                    <a:pt x="4280" y="2"/>
                  </a:lnTo>
                  <a:lnTo>
                    <a:pt x="4280" y="2"/>
                  </a:lnTo>
                  <a:lnTo>
                    <a:pt x="4280" y="2"/>
                  </a:lnTo>
                  <a:lnTo>
                    <a:pt x="4277" y="2"/>
                  </a:lnTo>
                  <a:close/>
                  <a:moveTo>
                    <a:pt x="1248" y="84"/>
                  </a:moveTo>
                  <a:lnTo>
                    <a:pt x="1248" y="82"/>
                  </a:lnTo>
                  <a:lnTo>
                    <a:pt x="1250" y="82"/>
                  </a:lnTo>
                  <a:lnTo>
                    <a:pt x="1252" y="80"/>
                  </a:lnTo>
                  <a:lnTo>
                    <a:pt x="1252" y="80"/>
                  </a:lnTo>
                  <a:lnTo>
                    <a:pt x="1252" y="77"/>
                  </a:lnTo>
                  <a:lnTo>
                    <a:pt x="1252" y="77"/>
                  </a:lnTo>
                  <a:lnTo>
                    <a:pt x="1250" y="77"/>
                  </a:lnTo>
                  <a:lnTo>
                    <a:pt x="1247" y="77"/>
                  </a:lnTo>
                  <a:lnTo>
                    <a:pt x="1247" y="77"/>
                  </a:lnTo>
                  <a:lnTo>
                    <a:pt x="1247" y="77"/>
                  </a:lnTo>
                  <a:lnTo>
                    <a:pt x="1241" y="68"/>
                  </a:lnTo>
                  <a:lnTo>
                    <a:pt x="1234" y="70"/>
                  </a:lnTo>
                  <a:lnTo>
                    <a:pt x="1234" y="73"/>
                  </a:lnTo>
                  <a:lnTo>
                    <a:pt x="1233" y="73"/>
                  </a:lnTo>
                  <a:lnTo>
                    <a:pt x="1234" y="80"/>
                  </a:lnTo>
                  <a:lnTo>
                    <a:pt x="1233" y="80"/>
                  </a:lnTo>
                  <a:lnTo>
                    <a:pt x="1233" y="80"/>
                  </a:lnTo>
                  <a:lnTo>
                    <a:pt x="1231" y="80"/>
                  </a:lnTo>
                  <a:lnTo>
                    <a:pt x="1231" y="77"/>
                  </a:lnTo>
                  <a:lnTo>
                    <a:pt x="1229" y="77"/>
                  </a:lnTo>
                  <a:lnTo>
                    <a:pt x="1229" y="77"/>
                  </a:lnTo>
                  <a:lnTo>
                    <a:pt x="1226" y="77"/>
                  </a:lnTo>
                  <a:lnTo>
                    <a:pt x="1226" y="80"/>
                  </a:lnTo>
                  <a:lnTo>
                    <a:pt x="1226" y="80"/>
                  </a:lnTo>
                  <a:lnTo>
                    <a:pt x="1226" y="73"/>
                  </a:lnTo>
                  <a:lnTo>
                    <a:pt x="1222" y="73"/>
                  </a:lnTo>
                  <a:lnTo>
                    <a:pt x="1224" y="68"/>
                  </a:lnTo>
                  <a:lnTo>
                    <a:pt x="1220" y="68"/>
                  </a:lnTo>
                  <a:lnTo>
                    <a:pt x="1217" y="77"/>
                  </a:lnTo>
                  <a:lnTo>
                    <a:pt x="1217" y="78"/>
                  </a:lnTo>
                  <a:lnTo>
                    <a:pt x="1215" y="78"/>
                  </a:lnTo>
                  <a:lnTo>
                    <a:pt x="1213" y="78"/>
                  </a:lnTo>
                  <a:lnTo>
                    <a:pt x="1213" y="77"/>
                  </a:lnTo>
                  <a:lnTo>
                    <a:pt x="1212" y="77"/>
                  </a:lnTo>
                  <a:lnTo>
                    <a:pt x="1213" y="71"/>
                  </a:lnTo>
                  <a:lnTo>
                    <a:pt x="1213" y="71"/>
                  </a:lnTo>
                  <a:lnTo>
                    <a:pt x="1212" y="71"/>
                  </a:lnTo>
                  <a:lnTo>
                    <a:pt x="1210" y="71"/>
                  </a:lnTo>
                  <a:lnTo>
                    <a:pt x="1210" y="70"/>
                  </a:lnTo>
                  <a:lnTo>
                    <a:pt x="1210" y="70"/>
                  </a:lnTo>
                  <a:lnTo>
                    <a:pt x="1208" y="68"/>
                  </a:lnTo>
                  <a:lnTo>
                    <a:pt x="1212" y="68"/>
                  </a:lnTo>
                  <a:lnTo>
                    <a:pt x="1213" y="66"/>
                  </a:lnTo>
                  <a:lnTo>
                    <a:pt x="1217" y="64"/>
                  </a:lnTo>
                  <a:lnTo>
                    <a:pt x="1217" y="61"/>
                  </a:lnTo>
                  <a:lnTo>
                    <a:pt x="1217" y="56"/>
                  </a:lnTo>
                  <a:lnTo>
                    <a:pt x="1213" y="54"/>
                  </a:lnTo>
                  <a:lnTo>
                    <a:pt x="1213" y="52"/>
                  </a:lnTo>
                  <a:lnTo>
                    <a:pt x="1213" y="52"/>
                  </a:lnTo>
                  <a:lnTo>
                    <a:pt x="1210" y="54"/>
                  </a:lnTo>
                  <a:lnTo>
                    <a:pt x="1208" y="54"/>
                  </a:lnTo>
                  <a:lnTo>
                    <a:pt x="1208" y="52"/>
                  </a:lnTo>
                  <a:lnTo>
                    <a:pt x="1208" y="52"/>
                  </a:lnTo>
                  <a:lnTo>
                    <a:pt x="1208" y="50"/>
                  </a:lnTo>
                  <a:lnTo>
                    <a:pt x="1212" y="50"/>
                  </a:lnTo>
                  <a:lnTo>
                    <a:pt x="1210" y="43"/>
                  </a:lnTo>
                  <a:lnTo>
                    <a:pt x="1208" y="43"/>
                  </a:lnTo>
                  <a:lnTo>
                    <a:pt x="1208" y="42"/>
                  </a:lnTo>
                  <a:lnTo>
                    <a:pt x="1206" y="40"/>
                  </a:lnTo>
                  <a:lnTo>
                    <a:pt x="1206" y="38"/>
                  </a:lnTo>
                  <a:lnTo>
                    <a:pt x="1205" y="38"/>
                  </a:lnTo>
                  <a:lnTo>
                    <a:pt x="1205" y="40"/>
                  </a:lnTo>
                  <a:lnTo>
                    <a:pt x="1198" y="40"/>
                  </a:lnTo>
                  <a:lnTo>
                    <a:pt x="1198" y="42"/>
                  </a:lnTo>
                  <a:lnTo>
                    <a:pt x="1193" y="40"/>
                  </a:lnTo>
                  <a:lnTo>
                    <a:pt x="1193" y="42"/>
                  </a:lnTo>
                  <a:lnTo>
                    <a:pt x="1186" y="43"/>
                  </a:lnTo>
                  <a:lnTo>
                    <a:pt x="1186" y="42"/>
                  </a:lnTo>
                  <a:lnTo>
                    <a:pt x="1182" y="42"/>
                  </a:lnTo>
                  <a:lnTo>
                    <a:pt x="1182" y="42"/>
                  </a:lnTo>
                  <a:lnTo>
                    <a:pt x="1177" y="40"/>
                  </a:lnTo>
                  <a:lnTo>
                    <a:pt x="1177" y="38"/>
                  </a:lnTo>
                  <a:lnTo>
                    <a:pt x="1175" y="38"/>
                  </a:lnTo>
                  <a:lnTo>
                    <a:pt x="1175" y="38"/>
                  </a:lnTo>
                  <a:lnTo>
                    <a:pt x="1166" y="36"/>
                  </a:lnTo>
                  <a:lnTo>
                    <a:pt x="1165" y="33"/>
                  </a:lnTo>
                  <a:lnTo>
                    <a:pt x="1151" y="33"/>
                  </a:lnTo>
                  <a:lnTo>
                    <a:pt x="1151" y="33"/>
                  </a:lnTo>
                  <a:lnTo>
                    <a:pt x="1147" y="33"/>
                  </a:lnTo>
                  <a:lnTo>
                    <a:pt x="1145" y="35"/>
                  </a:lnTo>
                  <a:lnTo>
                    <a:pt x="1144" y="35"/>
                  </a:lnTo>
                  <a:lnTo>
                    <a:pt x="1142" y="36"/>
                  </a:lnTo>
                  <a:lnTo>
                    <a:pt x="1142" y="40"/>
                  </a:lnTo>
                  <a:lnTo>
                    <a:pt x="1144" y="40"/>
                  </a:lnTo>
                  <a:lnTo>
                    <a:pt x="1145" y="42"/>
                  </a:lnTo>
                  <a:lnTo>
                    <a:pt x="1147" y="42"/>
                  </a:lnTo>
                  <a:lnTo>
                    <a:pt x="1149" y="43"/>
                  </a:lnTo>
                  <a:lnTo>
                    <a:pt x="1152" y="43"/>
                  </a:lnTo>
                  <a:lnTo>
                    <a:pt x="1154" y="45"/>
                  </a:lnTo>
                  <a:lnTo>
                    <a:pt x="1156" y="47"/>
                  </a:lnTo>
                  <a:lnTo>
                    <a:pt x="1158" y="49"/>
                  </a:lnTo>
                  <a:lnTo>
                    <a:pt x="1161" y="49"/>
                  </a:lnTo>
                  <a:lnTo>
                    <a:pt x="1161" y="50"/>
                  </a:lnTo>
                  <a:lnTo>
                    <a:pt x="1159" y="50"/>
                  </a:lnTo>
                  <a:lnTo>
                    <a:pt x="1159" y="50"/>
                  </a:lnTo>
                  <a:lnTo>
                    <a:pt x="1158" y="50"/>
                  </a:lnTo>
                  <a:lnTo>
                    <a:pt x="1158" y="50"/>
                  </a:lnTo>
                  <a:lnTo>
                    <a:pt x="1152" y="50"/>
                  </a:lnTo>
                  <a:lnTo>
                    <a:pt x="1149" y="49"/>
                  </a:lnTo>
                  <a:lnTo>
                    <a:pt x="1145" y="45"/>
                  </a:lnTo>
                  <a:lnTo>
                    <a:pt x="1142" y="45"/>
                  </a:lnTo>
                  <a:lnTo>
                    <a:pt x="1140" y="47"/>
                  </a:lnTo>
                  <a:lnTo>
                    <a:pt x="1144" y="56"/>
                  </a:lnTo>
                  <a:lnTo>
                    <a:pt x="1142" y="56"/>
                  </a:lnTo>
                  <a:lnTo>
                    <a:pt x="1142" y="54"/>
                  </a:lnTo>
                  <a:lnTo>
                    <a:pt x="1138" y="54"/>
                  </a:lnTo>
                  <a:lnTo>
                    <a:pt x="1138" y="56"/>
                  </a:lnTo>
                  <a:lnTo>
                    <a:pt x="1137" y="57"/>
                  </a:lnTo>
                  <a:lnTo>
                    <a:pt x="1135" y="57"/>
                  </a:lnTo>
                  <a:lnTo>
                    <a:pt x="1137" y="59"/>
                  </a:lnTo>
                  <a:lnTo>
                    <a:pt x="1137" y="61"/>
                  </a:lnTo>
                  <a:lnTo>
                    <a:pt x="1138" y="61"/>
                  </a:lnTo>
                  <a:lnTo>
                    <a:pt x="1138" y="63"/>
                  </a:lnTo>
                  <a:lnTo>
                    <a:pt x="1138" y="63"/>
                  </a:lnTo>
                  <a:lnTo>
                    <a:pt x="1138" y="63"/>
                  </a:lnTo>
                  <a:lnTo>
                    <a:pt x="1138" y="64"/>
                  </a:lnTo>
                  <a:lnTo>
                    <a:pt x="1137" y="63"/>
                  </a:lnTo>
                  <a:lnTo>
                    <a:pt x="1135" y="63"/>
                  </a:lnTo>
                  <a:lnTo>
                    <a:pt x="1133" y="63"/>
                  </a:lnTo>
                  <a:lnTo>
                    <a:pt x="1133" y="57"/>
                  </a:lnTo>
                  <a:lnTo>
                    <a:pt x="1135" y="57"/>
                  </a:lnTo>
                  <a:lnTo>
                    <a:pt x="1135" y="47"/>
                  </a:lnTo>
                  <a:lnTo>
                    <a:pt x="1135" y="47"/>
                  </a:lnTo>
                  <a:lnTo>
                    <a:pt x="1135" y="45"/>
                  </a:lnTo>
                  <a:lnTo>
                    <a:pt x="1124" y="50"/>
                  </a:lnTo>
                  <a:lnTo>
                    <a:pt x="1123" y="47"/>
                  </a:lnTo>
                  <a:lnTo>
                    <a:pt x="1126" y="47"/>
                  </a:lnTo>
                  <a:lnTo>
                    <a:pt x="1126" y="45"/>
                  </a:lnTo>
                  <a:lnTo>
                    <a:pt x="1124" y="45"/>
                  </a:lnTo>
                  <a:lnTo>
                    <a:pt x="1124" y="45"/>
                  </a:lnTo>
                  <a:lnTo>
                    <a:pt x="1123" y="43"/>
                  </a:lnTo>
                  <a:lnTo>
                    <a:pt x="1121" y="45"/>
                  </a:lnTo>
                  <a:lnTo>
                    <a:pt x="1121" y="45"/>
                  </a:lnTo>
                  <a:lnTo>
                    <a:pt x="1119" y="45"/>
                  </a:lnTo>
                  <a:lnTo>
                    <a:pt x="1119" y="47"/>
                  </a:lnTo>
                  <a:lnTo>
                    <a:pt x="1116" y="47"/>
                  </a:lnTo>
                  <a:lnTo>
                    <a:pt x="1116" y="47"/>
                  </a:lnTo>
                  <a:lnTo>
                    <a:pt x="1114" y="49"/>
                  </a:lnTo>
                  <a:lnTo>
                    <a:pt x="1114" y="50"/>
                  </a:lnTo>
                  <a:lnTo>
                    <a:pt x="1109" y="54"/>
                  </a:lnTo>
                  <a:lnTo>
                    <a:pt x="1110" y="56"/>
                  </a:lnTo>
                  <a:lnTo>
                    <a:pt x="1114" y="57"/>
                  </a:lnTo>
                  <a:lnTo>
                    <a:pt x="1112" y="63"/>
                  </a:lnTo>
                  <a:lnTo>
                    <a:pt x="1110" y="63"/>
                  </a:lnTo>
                  <a:lnTo>
                    <a:pt x="1109" y="63"/>
                  </a:lnTo>
                  <a:lnTo>
                    <a:pt x="1105" y="63"/>
                  </a:lnTo>
                  <a:lnTo>
                    <a:pt x="1105" y="63"/>
                  </a:lnTo>
                  <a:lnTo>
                    <a:pt x="1103" y="61"/>
                  </a:lnTo>
                  <a:lnTo>
                    <a:pt x="1100" y="61"/>
                  </a:lnTo>
                  <a:lnTo>
                    <a:pt x="1100" y="59"/>
                  </a:lnTo>
                  <a:lnTo>
                    <a:pt x="1105" y="59"/>
                  </a:lnTo>
                  <a:lnTo>
                    <a:pt x="1105" y="56"/>
                  </a:lnTo>
                  <a:lnTo>
                    <a:pt x="1105" y="52"/>
                  </a:lnTo>
                  <a:lnTo>
                    <a:pt x="1109" y="49"/>
                  </a:lnTo>
                  <a:lnTo>
                    <a:pt x="1109" y="47"/>
                  </a:lnTo>
                  <a:lnTo>
                    <a:pt x="1107" y="47"/>
                  </a:lnTo>
                  <a:lnTo>
                    <a:pt x="1105" y="49"/>
                  </a:lnTo>
                  <a:lnTo>
                    <a:pt x="1103" y="49"/>
                  </a:lnTo>
                  <a:lnTo>
                    <a:pt x="1105" y="47"/>
                  </a:lnTo>
                  <a:lnTo>
                    <a:pt x="1105" y="45"/>
                  </a:lnTo>
                  <a:lnTo>
                    <a:pt x="1105" y="42"/>
                  </a:lnTo>
                  <a:lnTo>
                    <a:pt x="1103" y="38"/>
                  </a:lnTo>
                  <a:lnTo>
                    <a:pt x="1102" y="36"/>
                  </a:lnTo>
                  <a:lnTo>
                    <a:pt x="1100" y="35"/>
                  </a:lnTo>
                  <a:lnTo>
                    <a:pt x="1100" y="29"/>
                  </a:lnTo>
                  <a:lnTo>
                    <a:pt x="1100" y="28"/>
                  </a:lnTo>
                  <a:lnTo>
                    <a:pt x="1102" y="24"/>
                  </a:lnTo>
                  <a:lnTo>
                    <a:pt x="1103" y="24"/>
                  </a:lnTo>
                  <a:lnTo>
                    <a:pt x="1103" y="21"/>
                  </a:lnTo>
                  <a:lnTo>
                    <a:pt x="1102" y="21"/>
                  </a:lnTo>
                  <a:lnTo>
                    <a:pt x="1102" y="21"/>
                  </a:lnTo>
                  <a:lnTo>
                    <a:pt x="1102" y="19"/>
                  </a:lnTo>
                  <a:lnTo>
                    <a:pt x="1103" y="17"/>
                  </a:lnTo>
                  <a:lnTo>
                    <a:pt x="1105" y="14"/>
                  </a:lnTo>
                  <a:lnTo>
                    <a:pt x="1105" y="12"/>
                  </a:lnTo>
                  <a:lnTo>
                    <a:pt x="1105" y="10"/>
                  </a:lnTo>
                  <a:lnTo>
                    <a:pt x="1102" y="9"/>
                  </a:lnTo>
                  <a:lnTo>
                    <a:pt x="1097" y="7"/>
                  </a:lnTo>
                  <a:lnTo>
                    <a:pt x="1093" y="5"/>
                  </a:lnTo>
                  <a:lnTo>
                    <a:pt x="1086" y="5"/>
                  </a:lnTo>
                  <a:lnTo>
                    <a:pt x="1086" y="7"/>
                  </a:lnTo>
                  <a:lnTo>
                    <a:pt x="1084" y="7"/>
                  </a:lnTo>
                  <a:lnTo>
                    <a:pt x="1081" y="9"/>
                  </a:lnTo>
                  <a:lnTo>
                    <a:pt x="1079" y="9"/>
                  </a:lnTo>
                  <a:lnTo>
                    <a:pt x="1076" y="9"/>
                  </a:lnTo>
                  <a:lnTo>
                    <a:pt x="1076" y="10"/>
                  </a:lnTo>
                  <a:lnTo>
                    <a:pt x="1076" y="10"/>
                  </a:lnTo>
                  <a:lnTo>
                    <a:pt x="1076" y="14"/>
                  </a:lnTo>
                  <a:lnTo>
                    <a:pt x="1070" y="14"/>
                  </a:lnTo>
                  <a:lnTo>
                    <a:pt x="1065" y="14"/>
                  </a:lnTo>
                  <a:lnTo>
                    <a:pt x="1065" y="17"/>
                  </a:lnTo>
                  <a:lnTo>
                    <a:pt x="1063" y="17"/>
                  </a:lnTo>
                  <a:lnTo>
                    <a:pt x="1062" y="17"/>
                  </a:lnTo>
                  <a:lnTo>
                    <a:pt x="1060" y="17"/>
                  </a:lnTo>
                  <a:lnTo>
                    <a:pt x="1060" y="17"/>
                  </a:lnTo>
                  <a:lnTo>
                    <a:pt x="1058" y="19"/>
                  </a:lnTo>
                  <a:lnTo>
                    <a:pt x="1058" y="21"/>
                  </a:lnTo>
                  <a:lnTo>
                    <a:pt x="1058" y="21"/>
                  </a:lnTo>
                  <a:lnTo>
                    <a:pt x="1060" y="21"/>
                  </a:lnTo>
                  <a:lnTo>
                    <a:pt x="1058" y="22"/>
                  </a:lnTo>
                  <a:lnTo>
                    <a:pt x="1056" y="24"/>
                  </a:lnTo>
                  <a:lnTo>
                    <a:pt x="1056" y="26"/>
                  </a:lnTo>
                  <a:lnTo>
                    <a:pt x="1058" y="26"/>
                  </a:lnTo>
                  <a:lnTo>
                    <a:pt x="1058" y="28"/>
                  </a:lnTo>
                  <a:lnTo>
                    <a:pt x="1051" y="26"/>
                  </a:lnTo>
                  <a:lnTo>
                    <a:pt x="1051" y="28"/>
                  </a:lnTo>
                  <a:lnTo>
                    <a:pt x="1048" y="28"/>
                  </a:lnTo>
                  <a:lnTo>
                    <a:pt x="1048" y="31"/>
                  </a:lnTo>
                  <a:lnTo>
                    <a:pt x="1046" y="35"/>
                  </a:lnTo>
                  <a:lnTo>
                    <a:pt x="1048" y="38"/>
                  </a:lnTo>
                  <a:lnTo>
                    <a:pt x="1048" y="42"/>
                  </a:lnTo>
                  <a:lnTo>
                    <a:pt x="1051" y="43"/>
                  </a:lnTo>
                  <a:lnTo>
                    <a:pt x="1051" y="43"/>
                  </a:lnTo>
                  <a:lnTo>
                    <a:pt x="1055" y="43"/>
                  </a:lnTo>
                  <a:lnTo>
                    <a:pt x="1055" y="43"/>
                  </a:lnTo>
                  <a:lnTo>
                    <a:pt x="1062" y="43"/>
                  </a:lnTo>
                  <a:lnTo>
                    <a:pt x="1060" y="45"/>
                  </a:lnTo>
                  <a:lnTo>
                    <a:pt x="1060" y="49"/>
                  </a:lnTo>
                  <a:lnTo>
                    <a:pt x="1062" y="50"/>
                  </a:lnTo>
                  <a:lnTo>
                    <a:pt x="1062" y="52"/>
                  </a:lnTo>
                  <a:lnTo>
                    <a:pt x="1063" y="54"/>
                  </a:lnTo>
                  <a:lnTo>
                    <a:pt x="1058" y="50"/>
                  </a:lnTo>
                  <a:lnTo>
                    <a:pt x="1058" y="50"/>
                  </a:lnTo>
                  <a:lnTo>
                    <a:pt x="1055" y="49"/>
                  </a:lnTo>
                  <a:lnTo>
                    <a:pt x="1051" y="49"/>
                  </a:lnTo>
                  <a:lnTo>
                    <a:pt x="1046" y="49"/>
                  </a:lnTo>
                  <a:lnTo>
                    <a:pt x="1046" y="56"/>
                  </a:lnTo>
                  <a:lnTo>
                    <a:pt x="1048" y="56"/>
                  </a:lnTo>
                  <a:lnTo>
                    <a:pt x="1049" y="57"/>
                  </a:lnTo>
                  <a:lnTo>
                    <a:pt x="1051" y="59"/>
                  </a:lnTo>
                  <a:lnTo>
                    <a:pt x="1053" y="59"/>
                  </a:lnTo>
                  <a:lnTo>
                    <a:pt x="1058" y="59"/>
                  </a:lnTo>
                  <a:lnTo>
                    <a:pt x="1056" y="63"/>
                  </a:lnTo>
                  <a:lnTo>
                    <a:pt x="1055" y="66"/>
                  </a:lnTo>
                  <a:lnTo>
                    <a:pt x="1051" y="68"/>
                  </a:lnTo>
                  <a:lnTo>
                    <a:pt x="1053" y="71"/>
                  </a:lnTo>
                  <a:lnTo>
                    <a:pt x="1055" y="75"/>
                  </a:lnTo>
                  <a:lnTo>
                    <a:pt x="1055" y="78"/>
                  </a:lnTo>
                  <a:lnTo>
                    <a:pt x="1053" y="78"/>
                  </a:lnTo>
                  <a:lnTo>
                    <a:pt x="1049" y="77"/>
                  </a:lnTo>
                  <a:lnTo>
                    <a:pt x="1048" y="75"/>
                  </a:lnTo>
                  <a:lnTo>
                    <a:pt x="1044" y="75"/>
                  </a:lnTo>
                  <a:lnTo>
                    <a:pt x="1041" y="75"/>
                  </a:lnTo>
                  <a:lnTo>
                    <a:pt x="1039" y="77"/>
                  </a:lnTo>
                  <a:lnTo>
                    <a:pt x="1039" y="77"/>
                  </a:lnTo>
                  <a:lnTo>
                    <a:pt x="1034" y="77"/>
                  </a:lnTo>
                  <a:lnTo>
                    <a:pt x="1034" y="78"/>
                  </a:lnTo>
                  <a:lnTo>
                    <a:pt x="1030" y="78"/>
                  </a:lnTo>
                  <a:lnTo>
                    <a:pt x="1030" y="77"/>
                  </a:lnTo>
                  <a:lnTo>
                    <a:pt x="1034" y="77"/>
                  </a:lnTo>
                  <a:lnTo>
                    <a:pt x="1037" y="75"/>
                  </a:lnTo>
                  <a:lnTo>
                    <a:pt x="1039" y="73"/>
                  </a:lnTo>
                  <a:lnTo>
                    <a:pt x="1042" y="71"/>
                  </a:lnTo>
                  <a:lnTo>
                    <a:pt x="1046" y="71"/>
                  </a:lnTo>
                  <a:lnTo>
                    <a:pt x="1044" y="66"/>
                  </a:lnTo>
                  <a:lnTo>
                    <a:pt x="1042" y="64"/>
                  </a:lnTo>
                  <a:lnTo>
                    <a:pt x="1041" y="63"/>
                  </a:lnTo>
                  <a:lnTo>
                    <a:pt x="1039" y="63"/>
                  </a:lnTo>
                  <a:lnTo>
                    <a:pt x="1037" y="61"/>
                  </a:lnTo>
                  <a:lnTo>
                    <a:pt x="1035" y="59"/>
                  </a:lnTo>
                  <a:lnTo>
                    <a:pt x="1034" y="42"/>
                  </a:lnTo>
                  <a:lnTo>
                    <a:pt x="1035" y="42"/>
                  </a:lnTo>
                  <a:lnTo>
                    <a:pt x="1034" y="35"/>
                  </a:lnTo>
                  <a:lnTo>
                    <a:pt x="1035" y="35"/>
                  </a:lnTo>
                  <a:lnTo>
                    <a:pt x="1035" y="28"/>
                  </a:lnTo>
                  <a:lnTo>
                    <a:pt x="1037" y="28"/>
                  </a:lnTo>
                  <a:lnTo>
                    <a:pt x="1037" y="24"/>
                  </a:lnTo>
                  <a:lnTo>
                    <a:pt x="1037" y="24"/>
                  </a:lnTo>
                  <a:lnTo>
                    <a:pt x="1039" y="22"/>
                  </a:lnTo>
                  <a:lnTo>
                    <a:pt x="1039" y="22"/>
                  </a:lnTo>
                  <a:lnTo>
                    <a:pt x="1039" y="21"/>
                  </a:lnTo>
                  <a:lnTo>
                    <a:pt x="1042" y="19"/>
                  </a:lnTo>
                  <a:lnTo>
                    <a:pt x="1042" y="17"/>
                  </a:lnTo>
                  <a:lnTo>
                    <a:pt x="1046" y="17"/>
                  </a:lnTo>
                  <a:lnTo>
                    <a:pt x="1046" y="15"/>
                  </a:lnTo>
                  <a:lnTo>
                    <a:pt x="1051" y="14"/>
                  </a:lnTo>
                  <a:lnTo>
                    <a:pt x="1056" y="12"/>
                  </a:lnTo>
                  <a:lnTo>
                    <a:pt x="1063" y="12"/>
                  </a:lnTo>
                  <a:lnTo>
                    <a:pt x="1070" y="12"/>
                  </a:lnTo>
                  <a:lnTo>
                    <a:pt x="1070" y="10"/>
                  </a:lnTo>
                  <a:lnTo>
                    <a:pt x="1070" y="10"/>
                  </a:lnTo>
                  <a:lnTo>
                    <a:pt x="1070" y="9"/>
                  </a:lnTo>
                  <a:lnTo>
                    <a:pt x="1070" y="7"/>
                  </a:lnTo>
                  <a:lnTo>
                    <a:pt x="1070" y="5"/>
                  </a:lnTo>
                  <a:lnTo>
                    <a:pt x="1063" y="5"/>
                  </a:lnTo>
                  <a:lnTo>
                    <a:pt x="1063" y="5"/>
                  </a:lnTo>
                  <a:lnTo>
                    <a:pt x="1062" y="5"/>
                  </a:lnTo>
                  <a:lnTo>
                    <a:pt x="1062" y="5"/>
                  </a:lnTo>
                  <a:lnTo>
                    <a:pt x="1062" y="5"/>
                  </a:lnTo>
                  <a:lnTo>
                    <a:pt x="1039" y="5"/>
                  </a:lnTo>
                  <a:lnTo>
                    <a:pt x="1034" y="9"/>
                  </a:lnTo>
                  <a:lnTo>
                    <a:pt x="1032" y="5"/>
                  </a:lnTo>
                  <a:lnTo>
                    <a:pt x="1028" y="5"/>
                  </a:lnTo>
                  <a:lnTo>
                    <a:pt x="1025" y="7"/>
                  </a:lnTo>
                  <a:lnTo>
                    <a:pt x="1021" y="9"/>
                  </a:lnTo>
                  <a:lnTo>
                    <a:pt x="1018" y="9"/>
                  </a:lnTo>
                  <a:lnTo>
                    <a:pt x="1014" y="9"/>
                  </a:lnTo>
                  <a:lnTo>
                    <a:pt x="1011" y="9"/>
                  </a:lnTo>
                  <a:lnTo>
                    <a:pt x="1009" y="10"/>
                  </a:lnTo>
                  <a:lnTo>
                    <a:pt x="1007" y="12"/>
                  </a:lnTo>
                  <a:lnTo>
                    <a:pt x="1004" y="14"/>
                  </a:lnTo>
                  <a:lnTo>
                    <a:pt x="1002" y="15"/>
                  </a:lnTo>
                  <a:lnTo>
                    <a:pt x="1002" y="15"/>
                  </a:lnTo>
                  <a:lnTo>
                    <a:pt x="1002" y="15"/>
                  </a:lnTo>
                  <a:lnTo>
                    <a:pt x="1002" y="21"/>
                  </a:lnTo>
                  <a:lnTo>
                    <a:pt x="1004" y="21"/>
                  </a:lnTo>
                  <a:lnTo>
                    <a:pt x="1004" y="21"/>
                  </a:lnTo>
                  <a:lnTo>
                    <a:pt x="1002" y="21"/>
                  </a:lnTo>
                  <a:lnTo>
                    <a:pt x="1001" y="22"/>
                  </a:lnTo>
                  <a:lnTo>
                    <a:pt x="999" y="24"/>
                  </a:lnTo>
                  <a:lnTo>
                    <a:pt x="997" y="24"/>
                  </a:lnTo>
                  <a:lnTo>
                    <a:pt x="995" y="26"/>
                  </a:lnTo>
                  <a:lnTo>
                    <a:pt x="995" y="28"/>
                  </a:lnTo>
                  <a:lnTo>
                    <a:pt x="997" y="29"/>
                  </a:lnTo>
                  <a:lnTo>
                    <a:pt x="997" y="31"/>
                  </a:lnTo>
                  <a:lnTo>
                    <a:pt x="994" y="33"/>
                  </a:lnTo>
                  <a:lnTo>
                    <a:pt x="994" y="35"/>
                  </a:lnTo>
                  <a:lnTo>
                    <a:pt x="992" y="38"/>
                  </a:lnTo>
                  <a:lnTo>
                    <a:pt x="988" y="38"/>
                  </a:lnTo>
                  <a:lnTo>
                    <a:pt x="988" y="42"/>
                  </a:lnTo>
                  <a:lnTo>
                    <a:pt x="983" y="45"/>
                  </a:lnTo>
                  <a:lnTo>
                    <a:pt x="985" y="47"/>
                  </a:lnTo>
                  <a:lnTo>
                    <a:pt x="985" y="49"/>
                  </a:lnTo>
                  <a:lnTo>
                    <a:pt x="985" y="52"/>
                  </a:lnTo>
                  <a:lnTo>
                    <a:pt x="983" y="54"/>
                  </a:lnTo>
                  <a:lnTo>
                    <a:pt x="983" y="56"/>
                  </a:lnTo>
                  <a:lnTo>
                    <a:pt x="980" y="57"/>
                  </a:lnTo>
                  <a:lnTo>
                    <a:pt x="980" y="59"/>
                  </a:lnTo>
                  <a:lnTo>
                    <a:pt x="980" y="59"/>
                  </a:lnTo>
                  <a:lnTo>
                    <a:pt x="980" y="63"/>
                  </a:lnTo>
                  <a:lnTo>
                    <a:pt x="980" y="64"/>
                  </a:lnTo>
                  <a:lnTo>
                    <a:pt x="983" y="64"/>
                  </a:lnTo>
                  <a:lnTo>
                    <a:pt x="985" y="66"/>
                  </a:lnTo>
                  <a:lnTo>
                    <a:pt x="988" y="68"/>
                  </a:lnTo>
                  <a:lnTo>
                    <a:pt x="990" y="68"/>
                  </a:lnTo>
                  <a:lnTo>
                    <a:pt x="990" y="71"/>
                  </a:lnTo>
                  <a:lnTo>
                    <a:pt x="988" y="71"/>
                  </a:lnTo>
                  <a:lnTo>
                    <a:pt x="990" y="73"/>
                  </a:lnTo>
                  <a:lnTo>
                    <a:pt x="992" y="77"/>
                  </a:lnTo>
                  <a:lnTo>
                    <a:pt x="994" y="78"/>
                  </a:lnTo>
                  <a:lnTo>
                    <a:pt x="997" y="78"/>
                  </a:lnTo>
                  <a:lnTo>
                    <a:pt x="1002" y="78"/>
                  </a:lnTo>
                  <a:lnTo>
                    <a:pt x="1007" y="78"/>
                  </a:lnTo>
                  <a:lnTo>
                    <a:pt x="1011" y="78"/>
                  </a:lnTo>
                  <a:lnTo>
                    <a:pt x="1013" y="80"/>
                  </a:lnTo>
                  <a:lnTo>
                    <a:pt x="1014" y="80"/>
                  </a:lnTo>
                  <a:lnTo>
                    <a:pt x="1014" y="84"/>
                  </a:lnTo>
                  <a:lnTo>
                    <a:pt x="1009" y="84"/>
                  </a:lnTo>
                  <a:lnTo>
                    <a:pt x="1009" y="82"/>
                  </a:lnTo>
                  <a:lnTo>
                    <a:pt x="1007" y="82"/>
                  </a:lnTo>
                  <a:lnTo>
                    <a:pt x="1006" y="82"/>
                  </a:lnTo>
                  <a:lnTo>
                    <a:pt x="1004" y="84"/>
                  </a:lnTo>
                  <a:lnTo>
                    <a:pt x="1004" y="85"/>
                  </a:lnTo>
                  <a:lnTo>
                    <a:pt x="1006" y="87"/>
                  </a:lnTo>
                  <a:lnTo>
                    <a:pt x="1006" y="89"/>
                  </a:lnTo>
                  <a:lnTo>
                    <a:pt x="1007" y="89"/>
                  </a:lnTo>
                  <a:lnTo>
                    <a:pt x="1007" y="92"/>
                  </a:lnTo>
                  <a:lnTo>
                    <a:pt x="1009" y="92"/>
                  </a:lnTo>
                  <a:lnTo>
                    <a:pt x="1009" y="92"/>
                  </a:lnTo>
                  <a:lnTo>
                    <a:pt x="1013" y="92"/>
                  </a:lnTo>
                  <a:lnTo>
                    <a:pt x="1013" y="94"/>
                  </a:lnTo>
                  <a:lnTo>
                    <a:pt x="1018" y="96"/>
                  </a:lnTo>
                  <a:lnTo>
                    <a:pt x="1018" y="96"/>
                  </a:lnTo>
                  <a:lnTo>
                    <a:pt x="1016" y="98"/>
                  </a:lnTo>
                  <a:lnTo>
                    <a:pt x="1016" y="98"/>
                  </a:lnTo>
                  <a:lnTo>
                    <a:pt x="1016" y="99"/>
                  </a:lnTo>
                  <a:lnTo>
                    <a:pt x="1016" y="99"/>
                  </a:lnTo>
                  <a:lnTo>
                    <a:pt x="1016" y="99"/>
                  </a:lnTo>
                  <a:lnTo>
                    <a:pt x="1018" y="101"/>
                  </a:lnTo>
                  <a:lnTo>
                    <a:pt x="1021" y="101"/>
                  </a:lnTo>
                  <a:lnTo>
                    <a:pt x="1023" y="99"/>
                  </a:lnTo>
                  <a:lnTo>
                    <a:pt x="1023" y="99"/>
                  </a:lnTo>
                  <a:lnTo>
                    <a:pt x="1025" y="98"/>
                  </a:lnTo>
                  <a:lnTo>
                    <a:pt x="1025" y="96"/>
                  </a:lnTo>
                  <a:lnTo>
                    <a:pt x="1034" y="96"/>
                  </a:lnTo>
                  <a:lnTo>
                    <a:pt x="1034" y="99"/>
                  </a:lnTo>
                  <a:lnTo>
                    <a:pt x="1035" y="99"/>
                  </a:lnTo>
                  <a:lnTo>
                    <a:pt x="1039" y="105"/>
                  </a:lnTo>
                  <a:lnTo>
                    <a:pt x="1042" y="106"/>
                  </a:lnTo>
                  <a:lnTo>
                    <a:pt x="1041" y="110"/>
                  </a:lnTo>
                  <a:lnTo>
                    <a:pt x="1042" y="110"/>
                  </a:lnTo>
                  <a:lnTo>
                    <a:pt x="1042" y="110"/>
                  </a:lnTo>
                  <a:lnTo>
                    <a:pt x="1048" y="110"/>
                  </a:lnTo>
                  <a:lnTo>
                    <a:pt x="1048" y="110"/>
                  </a:lnTo>
                  <a:lnTo>
                    <a:pt x="1048" y="110"/>
                  </a:lnTo>
                  <a:lnTo>
                    <a:pt x="1048" y="110"/>
                  </a:lnTo>
                  <a:lnTo>
                    <a:pt x="1051" y="110"/>
                  </a:lnTo>
                  <a:lnTo>
                    <a:pt x="1051" y="108"/>
                  </a:lnTo>
                  <a:lnTo>
                    <a:pt x="1051" y="105"/>
                  </a:lnTo>
                  <a:lnTo>
                    <a:pt x="1055" y="106"/>
                  </a:lnTo>
                  <a:lnTo>
                    <a:pt x="1056" y="108"/>
                  </a:lnTo>
                  <a:lnTo>
                    <a:pt x="1058" y="110"/>
                  </a:lnTo>
                  <a:lnTo>
                    <a:pt x="1067" y="110"/>
                  </a:lnTo>
                  <a:lnTo>
                    <a:pt x="1069" y="113"/>
                  </a:lnTo>
                  <a:lnTo>
                    <a:pt x="1083" y="111"/>
                  </a:lnTo>
                  <a:lnTo>
                    <a:pt x="1083" y="110"/>
                  </a:lnTo>
                  <a:lnTo>
                    <a:pt x="1086" y="110"/>
                  </a:lnTo>
                  <a:lnTo>
                    <a:pt x="1086" y="111"/>
                  </a:lnTo>
                  <a:lnTo>
                    <a:pt x="1088" y="113"/>
                  </a:lnTo>
                  <a:lnTo>
                    <a:pt x="1088" y="113"/>
                  </a:lnTo>
                  <a:lnTo>
                    <a:pt x="1091" y="115"/>
                  </a:lnTo>
                  <a:lnTo>
                    <a:pt x="1093" y="115"/>
                  </a:lnTo>
                  <a:lnTo>
                    <a:pt x="1097" y="115"/>
                  </a:lnTo>
                  <a:lnTo>
                    <a:pt x="1098" y="117"/>
                  </a:lnTo>
                  <a:lnTo>
                    <a:pt x="1103" y="117"/>
                  </a:lnTo>
                  <a:lnTo>
                    <a:pt x="1103" y="115"/>
                  </a:lnTo>
                  <a:lnTo>
                    <a:pt x="1103" y="115"/>
                  </a:lnTo>
                  <a:lnTo>
                    <a:pt x="1103" y="115"/>
                  </a:lnTo>
                  <a:lnTo>
                    <a:pt x="1105" y="113"/>
                  </a:lnTo>
                  <a:lnTo>
                    <a:pt x="1103" y="113"/>
                  </a:lnTo>
                  <a:lnTo>
                    <a:pt x="1102" y="111"/>
                  </a:lnTo>
                  <a:lnTo>
                    <a:pt x="1100" y="110"/>
                  </a:lnTo>
                  <a:lnTo>
                    <a:pt x="1098" y="110"/>
                  </a:lnTo>
                  <a:lnTo>
                    <a:pt x="1097" y="105"/>
                  </a:lnTo>
                  <a:lnTo>
                    <a:pt x="1090" y="101"/>
                  </a:lnTo>
                  <a:lnTo>
                    <a:pt x="1090" y="99"/>
                  </a:lnTo>
                  <a:lnTo>
                    <a:pt x="1093" y="99"/>
                  </a:lnTo>
                  <a:lnTo>
                    <a:pt x="1095" y="99"/>
                  </a:lnTo>
                  <a:lnTo>
                    <a:pt x="1095" y="101"/>
                  </a:lnTo>
                  <a:lnTo>
                    <a:pt x="1097" y="101"/>
                  </a:lnTo>
                  <a:lnTo>
                    <a:pt x="1097" y="105"/>
                  </a:lnTo>
                  <a:lnTo>
                    <a:pt x="1100" y="105"/>
                  </a:lnTo>
                  <a:lnTo>
                    <a:pt x="1100" y="106"/>
                  </a:lnTo>
                  <a:lnTo>
                    <a:pt x="1102" y="108"/>
                  </a:lnTo>
                  <a:lnTo>
                    <a:pt x="1102" y="108"/>
                  </a:lnTo>
                  <a:lnTo>
                    <a:pt x="1103" y="110"/>
                  </a:lnTo>
                  <a:lnTo>
                    <a:pt x="1107" y="110"/>
                  </a:lnTo>
                  <a:lnTo>
                    <a:pt x="1109" y="113"/>
                  </a:lnTo>
                  <a:lnTo>
                    <a:pt x="1110" y="113"/>
                  </a:lnTo>
                  <a:lnTo>
                    <a:pt x="1110" y="113"/>
                  </a:lnTo>
                  <a:lnTo>
                    <a:pt x="1112" y="115"/>
                  </a:lnTo>
                  <a:lnTo>
                    <a:pt x="1114" y="117"/>
                  </a:lnTo>
                  <a:lnTo>
                    <a:pt x="1114" y="118"/>
                  </a:lnTo>
                  <a:lnTo>
                    <a:pt x="1114" y="118"/>
                  </a:lnTo>
                  <a:lnTo>
                    <a:pt x="1114" y="120"/>
                  </a:lnTo>
                  <a:lnTo>
                    <a:pt x="1117" y="120"/>
                  </a:lnTo>
                  <a:lnTo>
                    <a:pt x="1117" y="118"/>
                  </a:lnTo>
                  <a:lnTo>
                    <a:pt x="1119" y="118"/>
                  </a:lnTo>
                  <a:lnTo>
                    <a:pt x="1119" y="117"/>
                  </a:lnTo>
                  <a:lnTo>
                    <a:pt x="1117" y="117"/>
                  </a:lnTo>
                  <a:lnTo>
                    <a:pt x="1117" y="113"/>
                  </a:lnTo>
                  <a:lnTo>
                    <a:pt x="1116" y="111"/>
                  </a:lnTo>
                  <a:lnTo>
                    <a:pt x="1114" y="111"/>
                  </a:lnTo>
                  <a:lnTo>
                    <a:pt x="1114" y="110"/>
                  </a:lnTo>
                  <a:lnTo>
                    <a:pt x="1114" y="110"/>
                  </a:lnTo>
                  <a:lnTo>
                    <a:pt x="1114" y="108"/>
                  </a:lnTo>
                  <a:lnTo>
                    <a:pt x="1110" y="105"/>
                  </a:lnTo>
                  <a:lnTo>
                    <a:pt x="1110" y="103"/>
                  </a:lnTo>
                  <a:lnTo>
                    <a:pt x="1112" y="103"/>
                  </a:lnTo>
                  <a:lnTo>
                    <a:pt x="1112" y="101"/>
                  </a:lnTo>
                  <a:lnTo>
                    <a:pt x="1121" y="101"/>
                  </a:lnTo>
                  <a:lnTo>
                    <a:pt x="1121" y="99"/>
                  </a:lnTo>
                  <a:lnTo>
                    <a:pt x="1124" y="99"/>
                  </a:lnTo>
                  <a:lnTo>
                    <a:pt x="1128" y="101"/>
                  </a:lnTo>
                  <a:lnTo>
                    <a:pt x="1130" y="103"/>
                  </a:lnTo>
                  <a:lnTo>
                    <a:pt x="1133" y="105"/>
                  </a:lnTo>
                  <a:lnTo>
                    <a:pt x="1133" y="108"/>
                  </a:lnTo>
                  <a:lnTo>
                    <a:pt x="1135" y="108"/>
                  </a:lnTo>
                  <a:lnTo>
                    <a:pt x="1135" y="108"/>
                  </a:lnTo>
                  <a:lnTo>
                    <a:pt x="1137" y="108"/>
                  </a:lnTo>
                  <a:lnTo>
                    <a:pt x="1137" y="110"/>
                  </a:lnTo>
                  <a:lnTo>
                    <a:pt x="1140" y="108"/>
                  </a:lnTo>
                  <a:lnTo>
                    <a:pt x="1142" y="108"/>
                  </a:lnTo>
                  <a:lnTo>
                    <a:pt x="1145" y="108"/>
                  </a:lnTo>
                  <a:lnTo>
                    <a:pt x="1147" y="108"/>
                  </a:lnTo>
                  <a:lnTo>
                    <a:pt x="1149" y="106"/>
                  </a:lnTo>
                  <a:lnTo>
                    <a:pt x="1151" y="106"/>
                  </a:lnTo>
                  <a:lnTo>
                    <a:pt x="1149" y="103"/>
                  </a:lnTo>
                  <a:lnTo>
                    <a:pt x="1149" y="99"/>
                  </a:lnTo>
                  <a:lnTo>
                    <a:pt x="1147" y="98"/>
                  </a:lnTo>
                  <a:lnTo>
                    <a:pt x="1145" y="98"/>
                  </a:lnTo>
                  <a:lnTo>
                    <a:pt x="1144" y="99"/>
                  </a:lnTo>
                  <a:lnTo>
                    <a:pt x="1144" y="99"/>
                  </a:lnTo>
                  <a:lnTo>
                    <a:pt x="1140" y="101"/>
                  </a:lnTo>
                  <a:lnTo>
                    <a:pt x="1140" y="96"/>
                  </a:lnTo>
                  <a:lnTo>
                    <a:pt x="1144" y="96"/>
                  </a:lnTo>
                  <a:lnTo>
                    <a:pt x="1145" y="94"/>
                  </a:lnTo>
                  <a:lnTo>
                    <a:pt x="1149" y="92"/>
                  </a:lnTo>
                  <a:lnTo>
                    <a:pt x="1151" y="98"/>
                  </a:lnTo>
                  <a:lnTo>
                    <a:pt x="1152" y="101"/>
                  </a:lnTo>
                  <a:lnTo>
                    <a:pt x="1156" y="103"/>
                  </a:lnTo>
                  <a:lnTo>
                    <a:pt x="1156" y="99"/>
                  </a:lnTo>
                  <a:lnTo>
                    <a:pt x="1161" y="99"/>
                  </a:lnTo>
                  <a:lnTo>
                    <a:pt x="1163" y="105"/>
                  </a:lnTo>
                  <a:lnTo>
                    <a:pt x="1165" y="111"/>
                  </a:lnTo>
                  <a:lnTo>
                    <a:pt x="1166" y="117"/>
                  </a:lnTo>
                  <a:lnTo>
                    <a:pt x="1166" y="117"/>
                  </a:lnTo>
                  <a:lnTo>
                    <a:pt x="1168" y="117"/>
                  </a:lnTo>
                  <a:lnTo>
                    <a:pt x="1168" y="110"/>
                  </a:lnTo>
                  <a:lnTo>
                    <a:pt x="1168" y="110"/>
                  </a:lnTo>
                  <a:lnTo>
                    <a:pt x="1168" y="110"/>
                  </a:lnTo>
                  <a:lnTo>
                    <a:pt x="1172" y="110"/>
                  </a:lnTo>
                  <a:lnTo>
                    <a:pt x="1173" y="110"/>
                  </a:lnTo>
                  <a:lnTo>
                    <a:pt x="1173" y="110"/>
                  </a:lnTo>
                  <a:lnTo>
                    <a:pt x="1175" y="108"/>
                  </a:lnTo>
                  <a:lnTo>
                    <a:pt x="1177" y="110"/>
                  </a:lnTo>
                  <a:lnTo>
                    <a:pt x="1177" y="110"/>
                  </a:lnTo>
                  <a:lnTo>
                    <a:pt x="1177" y="110"/>
                  </a:lnTo>
                  <a:lnTo>
                    <a:pt x="1177" y="113"/>
                  </a:lnTo>
                  <a:lnTo>
                    <a:pt x="1179" y="113"/>
                  </a:lnTo>
                  <a:lnTo>
                    <a:pt x="1179" y="113"/>
                  </a:lnTo>
                  <a:lnTo>
                    <a:pt x="1182" y="113"/>
                  </a:lnTo>
                  <a:lnTo>
                    <a:pt x="1182" y="117"/>
                  </a:lnTo>
                  <a:lnTo>
                    <a:pt x="1180" y="117"/>
                  </a:lnTo>
                  <a:lnTo>
                    <a:pt x="1180" y="120"/>
                  </a:lnTo>
                  <a:lnTo>
                    <a:pt x="1184" y="120"/>
                  </a:lnTo>
                  <a:lnTo>
                    <a:pt x="1186" y="120"/>
                  </a:lnTo>
                  <a:lnTo>
                    <a:pt x="1187" y="117"/>
                  </a:lnTo>
                  <a:lnTo>
                    <a:pt x="1187" y="113"/>
                  </a:lnTo>
                  <a:lnTo>
                    <a:pt x="1189" y="115"/>
                  </a:lnTo>
                  <a:lnTo>
                    <a:pt x="1194" y="115"/>
                  </a:lnTo>
                  <a:lnTo>
                    <a:pt x="1194" y="117"/>
                  </a:lnTo>
                  <a:lnTo>
                    <a:pt x="1196" y="117"/>
                  </a:lnTo>
                  <a:lnTo>
                    <a:pt x="1196" y="118"/>
                  </a:lnTo>
                  <a:lnTo>
                    <a:pt x="1189" y="118"/>
                  </a:lnTo>
                  <a:lnTo>
                    <a:pt x="1189" y="120"/>
                  </a:lnTo>
                  <a:lnTo>
                    <a:pt x="1189" y="120"/>
                  </a:lnTo>
                  <a:lnTo>
                    <a:pt x="1189" y="120"/>
                  </a:lnTo>
                  <a:lnTo>
                    <a:pt x="1189" y="125"/>
                  </a:lnTo>
                  <a:lnTo>
                    <a:pt x="1189" y="125"/>
                  </a:lnTo>
                  <a:lnTo>
                    <a:pt x="1191" y="129"/>
                  </a:lnTo>
                  <a:lnTo>
                    <a:pt x="1193" y="129"/>
                  </a:lnTo>
                  <a:lnTo>
                    <a:pt x="1193" y="129"/>
                  </a:lnTo>
                  <a:lnTo>
                    <a:pt x="1194" y="129"/>
                  </a:lnTo>
                  <a:lnTo>
                    <a:pt x="1198" y="129"/>
                  </a:lnTo>
                  <a:lnTo>
                    <a:pt x="1198" y="129"/>
                  </a:lnTo>
                  <a:lnTo>
                    <a:pt x="1199" y="131"/>
                  </a:lnTo>
                  <a:lnTo>
                    <a:pt x="1199" y="131"/>
                  </a:lnTo>
                  <a:lnTo>
                    <a:pt x="1199" y="134"/>
                  </a:lnTo>
                  <a:lnTo>
                    <a:pt x="1198" y="134"/>
                  </a:lnTo>
                  <a:lnTo>
                    <a:pt x="1198" y="132"/>
                  </a:lnTo>
                  <a:lnTo>
                    <a:pt x="1196" y="132"/>
                  </a:lnTo>
                  <a:lnTo>
                    <a:pt x="1193" y="132"/>
                  </a:lnTo>
                  <a:lnTo>
                    <a:pt x="1193" y="139"/>
                  </a:lnTo>
                  <a:lnTo>
                    <a:pt x="1189" y="139"/>
                  </a:lnTo>
                  <a:lnTo>
                    <a:pt x="1191" y="146"/>
                  </a:lnTo>
                  <a:lnTo>
                    <a:pt x="1196" y="146"/>
                  </a:lnTo>
                  <a:lnTo>
                    <a:pt x="1196" y="152"/>
                  </a:lnTo>
                  <a:lnTo>
                    <a:pt x="1199" y="152"/>
                  </a:lnTo>
                  <a:lnTo>
                    <a:pt x="1201" y="150"/>
                  </a:lnTo>
                  <a:lnTo>
                    <a:pt x="1205" y="148"/>
                  </a:lnTo>
                  <a:lnTo>
                    <a:pt x="1205" y="146"/>
                  </a:lnTo>
                  <a:lnTo>
                    <a:pt x="1208" y="145"/>
                  </a:lnTo>
                  <a:lnTo>
                    <a:pt x="1208" y="143"/>
                  </a:lnTo>
                  <a:lnTo>
                    <a:pt x="1210" y="143"/>
                  </a:lnTo>
                  <a:lnTo>
                    <a:pt x="1210" y="139"/>
                  </a:lnTo>
                  <a:lnTo>
                    <a:pt x="1215" y="141"/>
                  </a:lnTo>
                  <a:lnTo>
                    <a:pt x="1217" y="138"/>
                  </a:lnTo>
                  <a:lnTo>
                    <a:pt x="1219" y="138"/>
                  </a:lnTo>
                  <a:lnTo>
                    <a:pt x="1219" y="138"/>
                  </a:lnTo>
                  <a:lnTo>
                    <a:pt x="1219" y="138"/>
                  </a:lnTo>
                  <a:lnTo>
                    <a:pt x="1219" y="141"/>
                  </a:lnTo>
                  <a:lnTo>
                    <a:pt x="1219" y="145"/>
                  </a:lnTo>
                  <a:lnTo>
                    <a:pt x="1217" y="146"/>
                  </a:lnTo>
                  <a:lnTo>
                    <a:pt x="1215" y="146"/>
                  </a:lnTo>
                  <a:lnTo>
                    <a:pt x="1217" y="155"/>
                  </a:lnTo>
                  <a:lnTo>
                    <a:pt x="1219" y="155"/>
                  </a:lnTo>
                  <a:lnTo>
                    <a:pt x="1220" y="155"/>
                  </a:lnTo>
                  <a:lnTo>
                    <a:pt x="1222" y="155"/>
                  </a:lnTo>
                  <a:lnTo>
                    <a:pt x="1224" y="155"/>
                  </a:lnTo>
                  <a:lnTo>
                    <a:pt x="1224" y="157"/>
                  </a:lnTo>
                  <a:lnTo>
                    <a:pt x="1224" y="159"/>
                  </a:lnTo>
                  <a:lnTo>
                    <a:pt x="1226" y="160"/>
                  </a:lnTo>
                  <a:lnTo>
                    <a:pt x="1227" y="160"/>
                  </a:lnTo>
                  <a:lnTo>
                    <a:pt x="1231" y="160"/>
                  </a:lnTo>
                  <a:lnTo>
                    <a:pt x="1229" y="164"/>
                  </a:lnTo>
                  <a:lnTo>
                    <a:pt x="1229" y="166"/>
                  </a:lnTo>
                  <a:lnTo>
                    <a:pt x="1229" y="167"/>
                  </a:lnTo>
                  <a:lnTo>
                    <a:pt x="1231" y="169"/>
                  </a:lnTo>
                  <a:lnTo>
                    <a:pt x="1231" y="173"/>
                  </a:lnTo>
                  <a:lnTo>
                    <a:pt x="1233" y="173"/>
                  </a:lnTo>
                  <a:lnTo>
                    <a:pt x="1233" y="174"/>
                  </a:lnTo>
                  <a:lnTo>
                    <a:pt x="1233" y="174"/>
                  </a:lnTo>
                  <a:lnTo>
                    <a:pt x="1231" y="176"/>
                  </a:lnTo>
                  <a:lnTo>
                    <a:pt x="1231" y="180"/>
                  </a:lnTo>
                  <a:lnTo>
                    <a:pt x="1233" y="180"/>
                  </a:lnTo>
                  <a:lnTo>
                    <a:pt x="1233" y="180"/>
                  </a:lnTo>
                  <a:lnTo>
                    <a:pt x="1236" y="180"/>
                  </a:lnTo>
                  <a:lnTo>
                    <a:pt x="1234" y="185"/>
                  </a:lnTo>
                  <a:lnTo>
                    <a:pt x="1233" y="185"/>
                  </a:lnTo>
                  <a:lnTo>
                    <a:pt x="1231" y="185"/>
                  </a:lnTo>
                  <a:lnTo>
                    <a:pt x="1231" y="185"/>
                  </a:lnTo>
                  <a:lnTo>
                    <a:pt x="1227" y="187"/>
                  </a:lnTo>
                  <a:lnTo>
                    <a:pt x="1227" y="188"/>
                  </a:lnTo>
                  <a:lnTo>
                    <a:pt x="1227" y="188"/>
                  </a:lnTo>
                  <a:lnTo>
                    <a:pt x="1227" y="190"/>
                  </a:lnTo>
                  <a:lnTo>
                    <a:pt x="1226" y="192"/>
                  </a:lnTo>
                  <a:lnTo>
                    <a:pt x="1227" y="195"/>
                  </a:lnTo>
                  <a:lnTo>
                    <a:pt x="1227" y="197"/>
                  </a:lnTo>
                  <a:lnTo>
                    <a:pt x="1229" y="197"/>
                  </a:lnTo>
                  <a:lnTo>
                    <a:pt x="1231" y="199"/>
                  </a:lnTo>
                  <a:lnTo>
                    <a:pt x="1234" y="201"/>
                  </a:lnTo>
                  <a:lnTo>
                    <a:pt x="1233" y="201"/>
                  </a:lnTo>
                  <a:lnTo>
                    <a:pt x="1231" y="201"/>
                  </a:lnTo>
                  <a:lnTo>
                    <a:pt x="1229" y="201"/>
                  </a:lnTo>
                  <a:lnTo>
                    <a:pt x="1229" y="201"/>
                  </a:lnTo>
                  <a:lnTo>
                    <a:pt x="1227" y="201"/>
                  </a:lnTo>
                  <a:lnTo>
                    <a:pt x="1227" y="201"/>
                  </a:lnTo>
                  <a:lnTo>
                    <a:pt x="1226" y="201"/>
                  </a:lnTo>
                  <a:lnTo>
                    <a:pt x="1226" y="204"/>
                  </a:lnTo>
                  <a:lnTo>
                    <a:pt x="1222" y="204"/>
                  </a:lnTo>
                  <a:lnTo>
                    <a:pt x="1222" y="206"/>
                  </a:lnTo>
                  <a:lnTo>
                    <a:pt x="1219" y="208"/>
                  </a:lnTo>
                  <a:lnTo>
                    <a:pt x="1219" y="209"/>
                  </a:lnTo>
                  <a:lnTo>
                    <a:pt x="1219" y="209"/>
                  </a:lnTo>
                  <a:lnTo>
                    <a:pt x="1219" y="213"/>
                  </a:lnTo>
                  <a:lnTo>
                    <a:pt x="1217" y="213"/>
                  </a:lnTo>
                  <a:lnTo>
                    <a:pt x="1217" y="214"/>
                  </a:lnTo>
                  <a:lnTo>
                    <a:pt x="1213" y="214"/>
                  </a:lnTo>
                  <a:lnTo>
                    <a:pt x="1213" y="214"/>
                  </a:lnTo>
                  <a:lnTo>
                    <a:pt x="1212" y="216"/>
                  </a:lnTo>
                  <a:lnTo>
                    <a:pt x="1210" y="218"/>
                  </a:lnTo>
                  <a:lnTo>
                    <a:pt x="1208" y="218"/>
                  </a:lnTo>
                  <a:lnTo>
                    <a:pt x="1210" y="221"/>
                  </a:lnTo>
                  <a:lnTo>
                    <a:pt x="1210" y="223"/>
                  </a:lnTo>
                  <a:lnTo>
                    <a:pt x="1212" y="225"/>
                  </a:lnTo>
                  <a:lnTo>
                    <a:pt x="1213" y="227"/>
                  </a:lnTo>
                  <a:lnTo>
                    <a:pt x="1217" y="227"/>
                  </a:lnTo>
                  <a:lnTo>
                    <a:pt x="1219" y="232"/>
                  </a:lnTo>
                  <a:lnTo>
                    <a:pt x="1220" y="235"/>
                  </a:lnTo>
                  <a:lnTo>
                    <a:pt x="1224" y="237"/>
                  </a:lnTo>
                  <a:lnTo>
                    <a:pt x="1226" y="241"/>
                  </a:lnTo>
                  <a:lnTo>
                    <a:pt x="1227" y="246"/>
                  </a:lnTo>
                  <a:lnTo>
                    <a:pt x="1224" y="246"/>
                  </a:lnTo>
                  <a:lnTo>
                    <a:pt x="1224" y="246"/>
                  </a:lnTo>
                  <a:lnTo>
                    <a:pt x="1219" y="246"/>
                  </a:lnTo>
                  <a:lnTo>
                    <a:pt x="1219" y="246"/>
                  </a:lnTo>
                  <a:lnTo>
                    <a:pt x="1210" y="246"/>
                  </a:lnTo>
                  <a:lnTo>
                    <a:pt x="1210" y="248"/>
                  </a:lnTo>
                  <a:lnTo>
                    <a:pt x="1205" y="248"/>
                  </a:lnTo>
                  <a:lnTo>
                    <a:pt x="1205" y="249"/>
                  </a:lnTo>
                  <a:lnTo>
                    <a:pt x="1199" y="248"/>
                  </a:lnTo>
                  <a:lnTo>
                    <a:pt x="1199" y="248"/>
                  </a:lnTo>
                  <a:lnTo>
                    <a:pt x="1194" y="248"/>
                  </a:lnTo>
                  <a:lnTo>
                    <a:pt x="1194" y="251"/>
                  </a:lnTo>
                  <a:lnTo>
                    <a:pt x="1189" y="249"/>
                  </a:lnTo>
                  <a:lnTo>
                    <a:pt x="1189" y="248"/>
                  </a:lnTo>
                  <a:lnTo>
                    <a:pt x="1187" y="249"/>
                  </a:lnTo>
                  <a:lnTo>
                    <a:pt x="1187" y="251"/>
                  </a:lnTo>
                  <a:lnTo>
                    <a:pt x="1180" y="251"/>
                  </a:lnTo>
                  <a:lnTo>
                    <a:pt x="1180" y="255"/>
                  </a:lnTo>
                  <a:lnTo>
                    <a:pt x="1173" y="253"/>
                  </a:lnTo>
                  <a:lnTo>
                    <a:pt x="1173" y="251"/>
                  </a:lnTo>
                  <a:lnTo>
                    <a:pt x="1172" y="251"/>
                  </a:lnTo>
                  <a:lnTo>
                    <a:pt x="1172" y="253"/>
                  </a:lnTo>
                  <a:lnTo>
                    <a:pt x="1172" y="253"/>
                  </a:lnTo>
                  <a:lnTo>
                    <a:pt x="1170" y="253"/>
                  </a:lnTo>
                  <a:lnTo>
                    <a:pt x="1168" y="253"/>
                  </a:lnTo>
                  <a:lnTo>
                    <a:pt x="1168" y="251"/>
                  </a:lnTo>
                  <a:lnTo>
                    <a:pt x="1166" y="251"/>
                  </a:lnTo>
                  <a:lnTo>
                    <a:pt x="1165" y="253"/>
                  </a:lnTo>
                  <a:lnTo>
                    <a:pt x="1163" y="253"/>
                  </a:lnTo>
                  <a:lnTo>
                    <a:pt x="1159" y="251"/>
                  </a:lnTo>
                  <a:lnTo>
                    <a:pt x="1159" y="253"/>
                  </a:lnTo>
                  <a:lnTo>
                    <a:pt x="1159" y="258"/>
                  </a:lnTo>
                  <a:lnTo>
                    <a:pt x="1158" y="260"/>
                  </a:lnTo>
                  <a:lnTo>
                    <a:pt x="1158" y="262"/>
                  </a:lnTo>
                  <a:lnTo>
                    <a:pt x="1156" y="263"/>
                  </a:lnTo>
                  <a:lnTo>
                    <a:pt x="1156" y="267"/>
                  </a:lnTo>
                  <a:lnTo>
                    <a:pt x="1158" y="267"/>
                  </a:lnTo>
                  <a:lnTo>
                    <a:pt x="1156" y="270"/>
                  </a:lnTo>
                  <a:lnTo>
                    <a:pt x="1154" y="272"/>
                  </a:lnTo>
                  <a:lnTo>
                    <a:pt x="1152" y="276"/>
                  </a:lnTo>
                  <a:lnTo>
                    <a:pt x="1154" y="279"/>
                  </a:lnTo>
                  <a:lnTo>
                    <a:pt x="1156" y="283"/>
                  </a:lnTo>
                  <a:lnTo>
                    <a:pt x="1161" y="283"/>
                  </a:lnTo>
                  <a:lnTo>
                    <a:pt x="1161" y="284"/>
                  </a:lnTo>
                  <a:lnTo>
                    <a:pt x="1166" y="284"/>
                  </a:lnTo>
                  <a:lnTo>
                    <a:pt x="1168" y="286"/>
                  </a:lnTo>
                  <a:lnTo>
                    <a:pt x="1177" y="284"/>
                  </a:lnTo>
                  <a:lnTo>
                    <a:pt x="1179" y="281"/>
                  </a:lnTo>
                  <a:lnTo>
                    <a:pt x="1184" y="281"/>
                  </a:lnTo>
                  <a:lnTo>
                    <a:pt x="1184" y="277"/>
                  </a:lnTo>
                  <a:lnTo>
                    <a:pt x="1187" y="276"/>
                  </a:lnTo>
                  <a:lnTo>
                    <a:pt x="1187" y="276"/>
                  </a:lnTo>
                  <a:lnTo>
                    <a:pt x="1187" y="274"/>
                  </a:lnTo>
                  <a:lnTo>
                    <a:pt x="1189" y="272"/>
                  </a:lnTo>
                  <a:lnTo>
                    <a:pt x="1189" y="272"/>
                  </a:lnTo>
                  <a:lnTo>
                    <a:pt x="1191" y="272"/>
                  </a:lnTo>
                  <a:lnTo>
                    <a:pt x="1193" y="276"/>
                  </a:lnTo>
                  <a:lnTo>
                    <a:pt x="1194" y="276"/>
                  </a:lnTo>
                  <a:lnTo>
                    <a:pt x="1196" y="277"/>
                  </a:lnTo>
                  <a:lnTo>
                    <a:pt x="1196" y="279"/>
                  </a:lnTo>
                  <a:lnTo>
                    <a:pt x="1199" y="277"/>
                  </a:lnTo>
                  <a:lnTo>
                    <a:pt x="1199" y="277"/>
                  </a:lnTo>
                  <a:lnTo>
                    <a:pt x="1201" y="276"/>
                  </a:lnTo>
                  <a:lnTo>
                    <a:pt x="1201" y="272"/>
                  </a:lnTo>
                  <a:lnTo>
                    <a:pt x="1201" y="272"/>
                  </a:lnTo>
                  <a:lnTo>
                    <a:pt x="1199" y="270"/>
                  </a:lnTo>
                  <a:lnTo>
                    <a:pt x="1198" y="270"/>
                  </a:lnTo>
                  <a:lnTo>
                    <a:pt x="1196" y="269"/>
                  </a:lnTo>
                  <a:lnTo>
                    <a:pt x="1196" y="269"/>
                  </a:lnTo>
                  <a:lnTo>
                    <a:pt x="1196" y="267"/>
                  </a:lnTo>
                  <a:lnTo>
                    <a:pt x="1198" y="265"/>
                  </a:lnTo>
                  <a:lnTo>
                    <a:pt x="1198" y="265"/>
                  </a:lnTo>
                  <a:lnTo>
                    <a:pt x="1198" y="263"/>
                  </a:lnTo>
                  <a:lnTo>
                    <a:pt x="1201" y="263"/>
                  </a:lnTo>
                  <a:lnTo>
                    <a:pt x="1201" y="267"/>
                  </a:lnTo>
                  <a:lnTo>
                    <a:pt x="1203" y="269"/>
                  </a:lnTo>
                  <a:lnTo>
                    <a:pt x="1205" y="270"/>
                  </a:lnTo>
                  <a:lnTo>
                    <a:pt x="1205" y="270"/>
                  </a:lnTo>
                  <a:lnTo>
                    <a:pt x="1205" y="272"/>
                  </a:lnTo>
                  <a:lnTo>
                    <a:pt x="1206" y="272"/>
                  </a:lnTo>
                  <a:lnTo>
                    <a:pt x="1208" y="270"/>
                  </a:lnTo>
                  <a:lnTo>
                    <a:pt x="1208" y="269"/>
                  </a:lnTo>
                  <a:lnTo>
                    <a:pt x="1210" y="269"/>
                  </a:lnTo>
                  <a:lnTo>
                    <a:pt x="1208" y="267"/>
                  </a:lnTo>
                  <a:lnTo>
                    <a:pt x="1210" y="267"/>
                  </a:lnTo>
                  <a:lnTo>
                    <a:pt x="1210" y="267"/>
                  </a:lnTo>
                  <a:lnTo>
                    <a:pt x="1210" y="267"/>
                  </a:lnTo>
                  <a:lnTo>
                    <a:pt x="1212" y="267"/>
                  </a:lnTo>
                  <a:lnTo>
                    <a:pt x="1212" y="270"/>
                  </a:lnTo>
                  <a:lnTo>
                    <a:pt x="1215" y="272"/>
                  </a:lnTo>
                  <a:lnTo>
                    <a:pt x="1215" y="274"/>
                  </a:lnTo>
                  <a:lnTo>
                    <a:pt x="1217" y="277"/>
                  </a:lnTo>
                  <a:lnTo>
                    <a:pt x="1217" y="277"/>
                  </a:lnTo>
                  <a:lnTo>
                    <a:pt x="1219" y="272"/>
                  </a:lnTo>
                  <a:lnTo>
                    <a:pt x="1224" y="272"/>
                  </a:lnTo>
                  <a:lnTo>
                    <a:pt x="1224" y="274"/>
                  </a:lnTo>
                  <a:lnTo>
                    <a:pt x="1226" y="274"/>
                  </a:lnTo>
                  <a:lnTo>
                    <a:pt x="1226" y="279"/>
                  </a:lnTo>
                  <a:lnTo>
                    <a:pt x="1227" y="279"/>
                  </a:lnTo>
                  <a:lnTo>
                    <a:pt x="1229" y="286"/>
                  </a:lnTo>
                  <a:lnTo>
                    <a:pt x="1231" y="286"/>
                  </a:lnTo>
                  <a:lnTo>
                    <a:pt x="1234" y="288"/>
                  </a:lnTo>
                  <a:lnTo>
                    <a:pt x="1234" y="298"/>
                  </a:lnTo>
                  <a:lnTo>
                    <a:pt x="1236" y="298"/>
                  </a:lnTo>
                  <a:lnTo>
                    <a:pt x="1238" y="297"/>
                  </a:lnTo>
                  <a:lnTo>
                    <a:pt x="1238" y="297"/>
                  </a:lnTo>
                  <a:lnTo>
                    <a:pt x="1240" y="297"/>
                  </a:lnTo>
                  <a:lnTo>
                    <a:pt x="1241" y="302"/>
                  </a:lnTo>
                  <a:lnTo>
                    <a:pt x="1245" y="300"/>
                  </a:lnTo>
                  <a:lnTo>
                    <a:pt x="1245" y="297"/>
                  </a:lnTo>
                  <a:lnTo>
                    <a:pt x="1248" y="297"/>
                  </a:lnTo>
                  <a:lnTo>
                    <a:pt x="1248" y="298"/>
                  </a:lnTo>
                  <a:lnTo>
                    <a:pt x="1252" y="298"/>
                  </a:lnTo>
                  <a:lnTo>
                    <a:pt x="1252" y="300"/>
                  </a:lnTo>
                  <a:lnTo>
                    <a:pt x="1252" y="300"/>
                  </a:lnTo>
                  <a:lnTo>
                    <a:pt x="1252" y="300"/>
                  </a:lnTo>
                  <a:lnTo>
                    <a:pt x="1252" y="302"/>
                  </a:lnTo>
                  <a:lnTo>
                    <a:pt x="1252" y="304"/>
                  </a:lnTo>
                  <a:lnTo>
                    <a:pt x="1248" y="304"/>
                  </a:lnTo>
                  <a:lnTo>
                    <a:pt x="1247" y="305"/>
                  </a:lnTo>
                  <a:lnTo>
                    <a:pt x="1243" y="305"/>
                  </a:lnTo>
                  <a:lnTo>
                    <a:pt x="1241" y="309"/>
                  </a:lnTo>
                  <a:lnTo>
                    <a:pt x="1247" y="309"/>
                  </a:lnTo>
                  <a:lnTo>
                    <a:pt x="1250" y="311"/>
                  </a:lnTo>
                  <a:lnTo>
                    <a:pt x="1252" y="312"/>
                  </a:lnTo>
                  <a:lnTo>
                    <a:pt x="1254" y="312"/>
                  </a:lnTo>
                  <a:lnTo>
                    <a:pt x="1255" y="311"/>
                  </a:lnTo>
                  <a:lnTo>
                    <a:pt x="1259" y="309"/>
                  </a:lnTo>
                  <a:lnTo>
                    <a:pt x="1259" y="312"/>
                  </a:lnTo>
                  <a:lnTo>
                    <a:pt x="1264" y="312"/>
                  </a:lnTo>
                  <a:lnTo>
                    <a:pt x="1266" y="312"/>
                  </a:lnTo>
                  <a:lnTo>
                    <a:pt x="1269" y="312"/>
                  </a:lnTo>
                  <a:lnTo>
                    <a:pt x="1271" y="311"/>
                  </a:lnTo>
                  <a:lnTo>
                    <a:pt x="1271" y="307"/>
                  </a:lnTo>
                  <a:lnTo>
                    <a:pt x="1275" y="309"/>
                  </a:lnTo>
                  <a:lnTo>
                    <a:pt x="1275" y="311"/>
                  </a:lnTo>
                  <a:lnTo>
                    <a:pt x="1276" y="309"/>
                  </a:lnTo>
                  <a:lnTo>
                    <a:pt x="1285" y="311"/>
                  </a:lnTo>
                  <a:lnTo>
                    <a:pt x="1285" y="312"/>
                  </a:lnTo>
                  <a:lnTo>
                    <a:pt x="1289" y="312"/>
                  </a:lnTo>
                  <a:lnTo>
                    <a:pt x="1290" y="312"/>
                  </a:lnTo>
                  <a:lnTo>
                    <a:pt x="1292" y="309"/>
                  </a:lnTo>
                  <a:lnTo>
                    <a:pt x="1292" y="311"/>
                  </a:lnTo>
                  <a:lnTo>
                    <a:pt x="1294" y="311"/>
                  </a:lnTo>
                  <a:lnTo>
                    <a:pt x="1297" y="311"/>
                  </a:lnTo>
                  <a:lnTo>
                    <a:pt x="1297" y="312"/>
                  </a:lnTo>
                  <a:lnTo>
                    <a:pt x="1308" y="311"/>
                  </a:lnTo>
                  <a:lnTo>
                    <a:pt x="1308" y="312"/>
                  </a:lnTo>
                  <a:lnTo>
                    <a:pt x="1309" y="312"/>
                  </a:lnTo>
                  <a:lnTo>
                    <a:pt x="1309" y="314"/>
                  </a:lnTo>
                  <a:lnTo>
                    <a:pt x="1313" y="314"/>
                  </a:lnTo>
                  <a:lnTo>
                    <a:pt x="1313" y="314"/>
                  </a:lnTo>
                  <a:lnTo>
                    <a:pt x="1316" y="314"/>
                  </a:lnTo>
                  <a:lnTo>
                    <a:pt x="1316" y="316"/>
                  </a:lnTo>
                  <a:lnTo>
                    <a:pt x="1316" y="316"/>
                  </a:lnTo>
                  <a:lnTo>
                    <a:pt x="1316" y="316"/>
                  </a:lnTo>
                  <a:lnTo>
                    <a:pt x="1316" y="316"/>
                  </a:lnTo>
                  <a:lnTo>
                    <a:pt x="1318" y="314"/>
                  </a:lnTo>
                  <a:lnTo>
                    <a:pt x="1318" y="314"/>
                  </a:lnTo>
                  <a:lnTo>
                    <a:pt x="1318" y="316"/>
                  </a:lnTo>
                  <a:lnTo>
                    <a:pt x="1322" y="317"/>
                  </a:lnTo>
                  <a:lnTo>
                    <a:pt x="1323" y="317"/>
                  </a:lnTo>
                  <a:lnTo>
                    <a:pt x="1325" y="317"/>
                  </a:lnTo>
                  <a:lnTo>
                    <a:pt x="1329" y="317"/>
                  </a:lnTo>
                  <a:lnTo>
                    <a:pt x="1329" y="314"/>
                  </a:lnTo>
                  <a:lnTo>
                    <a:pt x="1329" y="312"/>
                  </a:lnTo>
                  <a:lnTo>
                    <a:pt x="1329" y="311"/>
                  </a:lnTo>
                  <a:lnTo>
                    <a:pt x="1330" y="307"/>
                  </a:lnTo>
                  <a:lnTo>
                    <a:pt x="1325" y="305"/>
                  </a:lnTo>
                  <a:lnTo>
                    <a:pt x="1322" y="305"/>
                  </a:lnTo>
                  <a:lnTo>
                    <a:pt x="1316" y="305"/>
                  </a:lnTo>
                  <a:lnTo>
                    <a:pt x="1316" y="300"/>
                  </a:lnTo>
                  <a:lnTo>
                    <a:pt x="1313" y="300"/>
                  </a:lnTo>
                  <a:lnTo>
                    <a:pt x="1313" y="297"/>
                  </a:lnTo>
                  <a:lnTo>
                    <a:pt x="1311" y="297"/>
                  </a:lnTo>
                  <a:lnTo>
                    <a:pt x="1308" y="295"/>
                  </a:lnTo>
                  <a:lnTo>
                    <a:pt x="1306" y="295"/>
                  </a:lnTo>
                  <a:lnTo>
                    <a:pt x="1302" y="295"/>
                  </a:lnTo>
                  <a:lnTo>
                    <a:pt x="1301" y="295"/>
                  </a:lnTo>
                  <a:lnTo>
                    <a:pt x="1301" y="295"/>
                  </a:lnTo>
                  <a:lnTo>
                    <a:pt x="1301" y="291"/>
                  </a:lnTo>
                  <a:lnTo>
                    <a:pt x="1295" y="290"/>
                  </a:lnTo>
                  <a:lnTo>
                    <a:pt x="1292" y="288"/>
                  </a:lnTo>
                  <a:lnTo>
                    <a:pt x="1289" y="284"/>
                  </a:lnTo>
                  <a:lnTo>
                    <a:pt x="1285" y="281"/>
                  </a:lnTo>
                  <a:lnTo>
                    <a:pt x="1285" y="281"/>
                  </a:lnTo>
                  <a:lnTo>
                    <a:pt x="1283" y="281"/>
                  </a:lnTo>
                  <a:lnTo>
                    <a:pt x="1283" y="281"/>
                  </a:lnTo>
                  <a:lnTo>
                    <a:pt x="1282" y="281"/>
                  </a:lnTo>
                  <a:lnTo>
                    <a:pt x="1280" y="279"/>
                  </a:lnTo>
                  <a:lnTo>
                    <a:pt x="1280" y="277"/>
                  </a:lnTo>
                  <a:lnTo>
                    <a:pt x="1280" y="277"/>
                  </a:lnTo>
                  <a:lnTo>
                    <a:pt x="1280" y="276"/>
                  </a:lnTo>
                  <a:lnTo>
                    <a:pt x="1280" y="276"/>
                  </a:lnTo>
                  <a:lnTo>
                    <a:pt x="1280" y="276"/>
                  </a:lnTo>
                  <a:lnTo>
                    <a:pt x="1280" y="274"/>
                  </a:lnTo>
                  <a:lnTo>
                    <a:pt x="1285" y="272"/>
                  </a:lnTo>
                  <a:lnTo>
                    <a:pt x="1285" y="274"/>
                  </a:lnTo>
                  <a:lnTo>
                    <a:pt x="1290" y="276"/>
                  </a:lnTo>
                  <a:lnTo>
                    <a:pt x="1294" y="276"/>
                  </a:lnTo>
                  <a:lnTo>
                    <a:pt x="1297" y="277"/>
                  </a:lnTo>
                  <a:lnTo>
                    <a:pt x="1299" y="279"/>
                  </a:lnTo>
                  <a:lnTo>
                    <a:pt x="1301" y="279"/>
                  </a:lnTo>
                  <a:lnTo>
                    <a:pt x="1301" y="277"/>
                  </a:lnTo>
                  <a:lnTo>
                    <a:pt x="1299" y="276"/>
                  </a:lnTo>
                  <a:lnTo>
                    <a:pt x="1299" y="274"/>
                  </a:lnTo>
                  <a:lnTo>
                    <a:pt x="1302" y="274"/>
                  </a:lnTo>
                  <a:lnTo>
                    <a:pt x="1306" y="276"/>
                  </a:lnTo>
                  <a:lnTo>
                    <a:pt x="1308" y="279"/>
                  </a:lnTo>
                  <a:lnTo>
                    <a:pt x="1309" y="279"/>
                  </a:lnTo>
                  <a:lnTo>
                    <a:pt x="1311" y="281"/>
                  </a:lnTo>
                  <a:lnTo>
                    <a:pt x="1313" y="281"/>
                  </a:lnTo>
                  <a:lnTo>
                    <a:pt x="1313" y="279"/>
                  </a:lnTo>
                  <a:lnTo>
                    <a:pt x="1315" y="279"/>
                  </a:lnTo>
                  <a:lnTo>
                    <a:pt x="1316" y="277"/>
                  </a:lnTo>
                  <a:lnTo>
                    <a:pt x="1320" y="277"/>
                  </a:lnTo>
                  <a:lnTo>
                    <a:pt x="1322" y="277"/>
                  </a:lnTo>
                  <a:lnTo>
                    <a:pt x="1322" y="279"/>
                  </a:lnTo>
                  <a:lnTo>
                    <a:pt x="1327" y="279"/>
                  </a:lnTo>
                  <a:lnTo>
                    <a:pt x="1327" y="283"/>
                  </a:lnTo>
                  <a:lnTo>
                    <a:pt x="1330" y="281"/>
                  </a:lnTo>
                  <a:lnTo>
                    <a:pt x="1330" y="281"/>
                  </a:lnTo>
                  <a:lnTo>
                    <a:pt x="1332" y="281"/>
                  </a:lnTo>
                  <a:lnTo>
                    <a:pt x="1334" y="284"/>
                  </a:lnTo>
                  <a:lnTo>
                    <a:pt x="1334" y="284"/>
                  </a:lnTo>
                  <a:lnTo>
                    <a:pt x="1334" y="288"/>
                  </a:lnTo>
                  <a:lnTo>
                    <a:pt x="1336" y="288"/>
                  </a:lnTo>
                  <a:lnTo>
                    <a:pt x="1337" y="290"/>
                  </a:lnTo>
                  <a:lnTo>
                    <a:pt x="1341" y="290"/>
                  </a:lnTo>
                  <a:lnTo>
                    <a:pt x="1341" y="288"/>
                  </a:lnTo>
                  <a:lnTo>
                    <a:pt x="1341" y="288"/>
                  </a:lnTo>
                  <a:lnTo>
                    <a:pt x="1341" y="288"/>
                  </a:lnTo>
                  <a:lnTo>
                    <a:pt x="1343" y="288"/>
                  </a:lnTo>
                  <a:lnTo>
                    <a:pt x="1341" y="286"/>
                  </a:lnTo>
                  <a:lnTo>
                    <a:pt x="1337" y="288"/>
                  </a:lnTo>
                  <a:lnTo>
                    <a:pt x="1336" y="283"/>
                  </a:lnTo>
                  <a:lnTo>
                    <a:pt x="1334" y="279"/>
                  </a:lnTo>
                  <a:lnTo>
                    <a:pt x="1330" y="279"/>
                  </a:lnTo>
                  <a:lnTo>
                    <a:pt x="1330" y="276"/>
                  </a:lnTo>
                  <a:lnTo>
                    <a:pt x="1337" y="276"/>
                  </a:lnTo>
                  <a:lnTo>
                    <a:pt x="1336" y="272"/>
                  </a:lnTo>
                  <a:lnTo>
                    <a:pt x="1334" y="269"/>
                  </a:lnTo>
                  <a:lnTo>
                    <a:pt x="1334" y="267"/>
                  </a:lnTo>
                  <a:lnTo>
                    <a:pt x="1337" y="267"/>
                  </a:lnTo>
                  <a:lnTo>
                    <a:pt x="1339" y="269"/>
                  </a:lnTo>
                  <a:lnTo>
                    <a:pt x="1341" y="265"/>
                  </a:lnTo>
                  <a:lnTo>
                    <a:pt x="1343" y="263"/>
                  </a:lnTo>
                  <a:lnTo>
                    <a:pt x="1339" y="263"/>
                  </a:lnTo>
                  <a:lnTo>
                    <a:pt x="1339" y="260"/>
                  </a:lnTo>
                  <a:lnTo>
                    <a:pt x="1337" y="258"/>
                  </a:lnTo>
                  <a:lnTo>
                    <a:pt x="1337" y="256"/>
                  </a:lnTo>
                  <a:lnTo>
                    <a:pt x="1337" y="253"/>
                  </a:lnTo>
                  <a:lnTo>
                    <a:pt x="1334" y="251"/>
                  </a:lnTo>
                  <a:lnTo>
                    <a:pt x="1332" y="253"/>
                  </a:lnTo>
                  <a:lnTo>
                    <a:pt x="1334" y="258"/>
                  </a:lnTo>
                  <a:lnTo>
                    <a:pt x="1332" y="258"/>
                  </a:lnTo>
                  <a:lnTo>
                    <a:pt x="1332" y="256"/>
                  </a:lnTo>
                  <a:lnTo>
                    <a:pt x="1330" y="256"/>
                  </a:lnTo>
                  <a:lnTo>
                    <a:pt x="1330" y="253"/>
                  </a:lnTo>
                  <a:lnTo>
                    <a:pt x="1327" y="253"/>
                  </a:lnTo>
                  <a:lnTo>
                    <a:pt x="1327" y="255"/>
                  </a:lnTo>
                  <a:lnTo>
                    <a:pt x="1325" y="255"/>
                  </a:lnTo>
                  <a:lnTo>
                    <a:pt x="1325" y="253"/>
                  </a:lnTo>
                  <a:lnTo>
                    <a:pt x="1325" y="251"/>
                  </a:lnTo>
                  <a:lnTo>
                    <a:pt x="1325" y="249"/>
                  </a:lnTo>
                  <a:lnTo>
                    <a:pt x="1322" y="249"/>
                  </a:lnTo>
                  <a:lnTo>
                    <a:pt x="1322" y="248"/>
                  </a:lnTo>
                  <a:lnTo>
                    <a:pt x="1316" y="248"/>
                  </a:lnTo>
                  <a:lnTo>
                    <a:pt x="1315" y="246"/>
                  </a:lnTo>
                  <a:lnTo>
                    <a:pt x="1315" y="244"/>
                  </a:lnTo>
                  <a:lnTo>
                    <a:pt x="1315" y="242"/>
                  </a:lnTo>
                  <a:lnTo>
                    <a:pt x="1313" y="242"/>
                  </a:lnTo>
                  <a:lnTo>
                    <a:pt x="1309" y="241"/>
                  </a:lnTo>
                  <a:lnTo>
                    <a:pt x="1309" y="235"/>
                  </a:lnTo>
                  <a:lnTo>
                    <a:pt x="1306" y="234"/>
                  </a:lnTo>
                  <a:lnTo>
                    <a:pt x="1306" y="230"/>
                  </a:lnTo>
                  <a:lnTo>
                    <a:pt x="1306" y="230"/>
                  </a:lnTo>
                  <a:lnTo>
                    <a:pt x="1306" y="228"/>
                  </a:lnTo>
                  <a:lnTo>
                    <a:pt x="1304" y="228"/>
                  </a:lnTo>
                  <a:lnTo>
                    <a:pt x="1302" y="230"/>
                  </a:lnTo>
                  <a:lnTo>
                    <a:pt x="1301" y="230"/>
                  </a:lnTo>
                  <a:lnTo>
                    <a:pt x="1299" y="227"/>
                  </a:lnTo>
                  <a:lnTo>
                    <a:pt x="1295" y="225"/>
                  </a:lnTo>
                  <a:lnTo>
                    <a:pt x="1295" y="221"/>
                  </a:lnTo>
                  <a:lnTo>
                    <a:pt x="1294" y="221"/>
                  </a:lnTo>
                  <a:lnTo>
                    <a:pt x="1294" y="218"/>
                  </a:lnTo>
                  <a:lnTo>
                    <a:pt x="1297" y="220"/>
                  </a:lnTo>
                  <a:lnTo>
                    <a:pt x="1297" y="218"/>
                  </a:lnTo>
                  <a:lnTo>
                    <a:pt x="1299" y="218"/>
                  </a:lnTo>
                  <a:lnTo>
                    <a:pt x="1301" y="221"/>
                  </a:lnTo>
                  <a:lnTo>
                    <a:pt x="1306" y="221"/>
                  </a:lnTo>
                  <a:lnTo>
                    <a:pt x="1306" y="220"/>
                  </a:lnTo>
                  <a:lnTo>
                    <a:pt x="1304" y="218"/>
                  </a:lnTo>
                  <a:lnTo>
                    <a:pt x="1304" y="216"/>
                  </a:lnTo>
                  <a:lnTo>
                    <a:pt x="1302" y="214"/>
                  </a:lnTo>
                  <a:lnTo>
                    <a:pt x="1302" y="214"/>
                  </a:lnTo>
                  <a:lnTo>
                    <a:pt x="1301" y="213"/>
                  </a:lnTo>
                  <a:lnTo>
                    <a:pt x="1301" y="206"/>
                  </a:lnTo>
                  <a:lnTo>
                    <a:pt x="1299" y="206"/>
                  </a:lnTo>
                  <a:lnTo>
                    <a:pt x="1299" y="206"/>
                  </a:lnTo>
                  <a:lnTo>
                    <a:pt x="1301" y="206"/>
                  </a:lnTo>
                  <a:lnTo>
                    <a:pt x="1302" y="208"/>
                  </a:lnTo>
                  <a:lnTo>
                    <a:pt x="1304" y="211"/>
                  </a:lnTo>
                  <a:lnTo>
                    <a:pt x="1304" y="213"/>
                  </a:lnTo>
                  <a:lnTo>
                    <a:pt x="1308" y="213"/>
                  </a:lnTo>
                  <a:lnTo>
                    <a:pt x="1308" y="211"/>
                  </a:lnTo>
                  <a:lnTo>
                    <a:pt x="1308" y="209"/>
                  </a:lnTo>
                  <a:lnTo>
                    <a:pt x="1306" y="209"/>
                  </a:lnTo>
                  <a:lnTo>
                    <a:pt x="1308" y="209"/>
                  </a:lnTo>
                  <a:lnTo>
                    <a:pt x="1308" y="204"/>
                  </a:lnTo>
                  <a:lnTo>
                    <a:pt x="1306" y="204"/>
                  </a:lnTo>
                  <a:lnTo>
                    <a:pt x="1306" y="204"/>
                  </a:lnTo>
                  <a:lnTo>
                    <a:pt x="1306" y="204"/>
                  </a:lnTo>
                  <a:lnTo>
                    <a:pt x="1304" y="204"/>
                  </a:lnTo>
                  <a:lnTo>
                    <a:pt x="1304" y="202"/>
                  </a:lnTo>
                  <a:lnTo>
                    <a:pt x="1309" y="204"/>
                  </a:lnTo>
                  <a:lnTo>
                    <a:pt x="1309" y="204"/>
                  </a:lnTo>
                  <a:lnTo>
                    <a:pt x="1309" y="204"/>
                  </a:lnTo>
                  <a:lnTo>
                    <a:pt x="1311" y="204"/>
                  </a:lnTo>
                  <a:lnTo>
                    <a:pt x="1313" y="204"/>
                  </a:lnTo>
                  <a:lnTo>
                    <a:pt x="1313" y="204"/>
                  </a:lnTo>
                  <a:lnTo>
                    <a:pt x="1313" y="204"/>
                  </a:lnTo>
                  <a:lnTo>
                    <a:pt x="1313" y="206"/>
                  </a:lnTo>
                  <a:lnTo>
                    <a:pt x="1313" y="208"/>
                  </a:lnTo>
                  <a:lnTo>
                    <a:pt x="1313" y="209"/>
                  </a:lnTo>
                  <a:lnTo>
                    <a:pt x="1316" y="209"/>
                  </a:lnTo>
                  <a:lnTo>
                    <a:pt x="1316" y="213"/>
                  </a:lnTo>
                  <a:lnTo>
                    <a:pt x="1316" y="213"/>
                  </a:lnTo>
                  <a:lnTo>
                    <a:pt x="1318" y="214"/>
                  </a:lnTo>
                  <a:lnTo>
                    <a:pt x="1318" y="218"/>
                  </a:lnTo>
                  <a:lnTo>
                    <a:pt x="1320" y="218"/>
                  </a:lnTo>
                  <a:lnTo>
                    <a:pt x="1322" y="218"/>
                  </a:lnTo>
                  <a:lnTo>
                    <a:pt x="1322" y="220"/>
                  </a:lnTo>
                  <a:lnTo>
                    <a:pt x="1325" y="220"/>
                  </a:lnTo>
                  <a:lnTo>
                    <a:pt x="1325" y="221"/>
                  </a:lnTo>
                  <a:lnTo>
                    <a:pt x="1329" y="221"/>
                  </a:lnTo>
                  <a:lnTo>
                    <a:pt x="1332" y="221"/>
                  </a:lnTo>
                  <a:lnTo>
                    <a:pt x="1332" y="221"/>
                  </a:lnTo>
                  <a:lnTo>
                    <a:pt x="1336" y="221"/>
                  </a:lnTo>
                  <a:lnTo>
                    <a:pt x="1336" y="220"/>
                  </a:lnTo>
                  <a:lnTo>
                    <a:pt x="1339" y="218"/>
                  </a:lnTo>
                  <a:lnTo>
                    <a:pt x="1337" y="221"/>
                  </a:lnTo>
                  <a:lnTo>
                    <a:pt x="1336" y="223"/>
                  </a:lnTo>
                  <a:lnTo>
                    <a:pt x="1332" y="225"/>
                  </a:lnTo>
                  <a:lnTo>
                    <a:pt x="1332" y="227"/>
                  </a:lnTo>
                  <a:lnTo>
                    <a:pt x="1339" y="227"/>
                  </a:lnTo>
                  <a:lnTo>
                    <a:pt x="1339" y="225"/>
                  </a:lnTo>
                  <a:lnTo>
                    <a:pt x="1339" y="225"/>
                  </a:lnTo>
                  <a:lnTo>
                    <a:pt x="1341" y="227"/>
                  </a:lnTo>
                  <a:lnTo>
                    <a:pt x="1339" y="228"/>
                  </a:lnTo>
                  <a:lnTo>
                    <a:pt x="1339" y="230"/>
                  </a:lnTo>
                  <a:lnTo>
                    <a:pt x="1341" y="228"/>
                  </a:lnTo>
                  <a:lnTo>
                    <a:pt x="1343" y="228"/>
                  </a:lnTo>
                  <a:lnTo>
                    <a:pt x="1343" y="228"/>
                  </a:lnTo>
                  <a:lnTo>
                    <a:pt x="1346" y="227"/>
                  </a:lnTo>
                  <a:lnTo>
                    <a:pt x="1344" y="230"/>
                  </a:lnTo>
                  <a:lnTo>
                    <a:pt x="1344" y="232"/>
                  </a:lnTo>
                  <a:lnTo>
                    <a:pt x="1343" y="234"/>
                  </a:lnTo>
                  <a:lnTo>
                    <a:pt x="1343" y="235"/>
                  </a:lnTo>
                  <a:lnTo>
                    <a:pt x="1353" y="234"/>
                  </a:lnTo>
                  <a:lnTo>
                    <a:pt x="1353" y="235"/>
                  </a:lnTo>
                  <a:lnTo>
                    <a:pt x="1348" y="237"/>
                  </a:lnTo>
                  <a:lnTo>
                    <a:pt x="1348" y="241"/>
                  </a:lnTo>
                  <a:lnTo>
                    <a:pt x="1348" y="241"/>
                  </a:lnTo>
                  <a:lnTo>
                    <a:pt x="1348" y="242"/>
                  </a:lnTo>
                  <a:lnTo>
                    <a:pt x="1351" y="242"/>
                  </a:lnTo>
                  <a:lnTo>
                    <a:pt x="1351" y="241"/>
                  </a:lnTo>
                  <a:lnTo>
                    <a:pt x="1353" y="239"/>
                  </a:lnTo>
                  <a:lnTo>
                    <a:pt x="1355" y="239"/>
                  </a:lnTo>
                  <a:lnTo>
                    <a:pt x="1355" y="242"/>
                  </a:lnTo>
                  <a:lnTo>
                    <a:pt x="1357" y="242"/>
                  </a:lnTo>
                  <a:lnTo>
                    <a:pt x="1357" y="242"/>
                  </a:lnTo>
                  <a:lnTo>
                    <a:pt x="1357" y="244"/>
                  </a:lnTo>
                  <a:lnTo>
                    <a:pt x="1358" y="244"/>
                  </a:lnTo>
                  <a:lnTo>
                    <a:pt x="1358" y="246"/>
                  </a:lnTo>
                  <a:lnTo>
                    <a:pt x="1362" y="244"/>
                  </a:lnTo>
                  <a:lnTo>
                    <a:pt x="1362" y="246"/>
                  </a:lnTo>
                  <a:lnTo>
                    <a:pt x="1367" y="246"/>
                  </a:lnTo>
                  <a:lnTo>
                    <a:pt x="1367" y="244"/>
                  </a:lnTo>
                  <a:lnTo>
                    <a:pt x="1369" y="244"/>
                  </a:lnTo>
                  <a:lnTo>
                    <a:pt x="1369" y="241"/>
                  </a:lnTo>
                  <a:lnTo>
                    <a:pt x="1369" y="241"/>
                  </a:lnTo>
                  <a:lnTo>
                    <a:pt x="1367" y="237"/>
                  </a:lnTo>
                  <a:lnTo>
                    <a:pt x="1367" y="235"/>
                  </a:lnTo>
                  <a:lnTo>
                    <a:pt x="1367" y="232"/>
                  </a:lnTo>
                  <a:lnTo>
                    <a:pt x="1365" y="232"/>
                  </a:lnTo>
                  <a:lnTo>
                    <a:pt x="1365" y="232"/>
                  </a:lnTo>
                  <a:lnTo>
                    <a:pt x="1364" y="230"/>
                  </a:lnTo>
                  <a:lnTo>
                    <a:pt x="1364" y="230"/>
                  </a:lnTo>
                  <a:lnTo>
                    <a:pt x="1364" y="225"/>
                  </a:lnTo>
                  <a:lnTo>
                    <a:pt x="1365" y="225"/>
                  </a:lnTo>
                  <a:lnTo>
                    <a:pt x="1367" y="230"/>
                  </a:lnTo>
                  <a:lnTo>
                    <a:pt x="1372" y="230"/>
                  </a:lnTo>
                  <a:lnTo>
                    <a:pt x="1372" y="227"/>
                  </a:lnTo>
                  <a:lnTo>
                    <a:pt x="1378" y="228"/>
                  </a:lnTo>
                  <a:lnTo>
                    <a:pt x="1378" y="225"/>
                  </a:lnTo>
                  <a:lnTo>
                    <a:pt x="1374" y="225"/>
                  </a:lnTo>
                  <a:lnTo>
                    <a:pt x="1374" y="223"/>
                  </a:lnTo>
                  <a:lnTo>
                    <a:pt x="1374" y="223"/>
                  </a:lnTo>
                  <a:lnTo>
                    <a:pt x="1372" y="221"/>
                  </a:lnTo>
                  <a:lnTo>
                    <a:pt x="1372" y="220"/>
                  </a:lnTo>
                  <a:lnTo>
                    <a:pt x="1374" y="220"/>
                  </a:lnTo>
                  <a:lnTo>
                    <a:pt x="1376" y="220"/>
                  </a:lnTo>
                  <a:lnTo>
                    <a:pt x="1378" y="221"/>
                  </a:lnTo>
                  <a:lnTo>
                    <a:pt x="1378" y="220"/>
                  </a:lnTo>
                  <a:lnTo>
                    <a:pt x="1376" y="218"/>
                  </a:lnTo>
                  <a:lnTo>
                    <a:pt x="1376" y="218"/>
                  </a:lnTo>
                  <a:lnTo>
                    <a:pt x="1376" y="214"/>
                  </a:lnTo>
                  <a:lnTo>
                    <a:pt x="1376" y="213"/>
                  </a:lnTo>
                  <a:lnTo>
                    <a:pt x="1378" y="213"/>
                  </a:lnTo>
                  <a:lnTo>
                    <a:pt x="1378" y="213"/>
                  </a:lnTo>
                  <a:lnTo>
                    <a:pt x="1379" y="213"/>
                  </a:lnTo>
                  <a:lnTo>
                    <a:pt x="1381" y="211"/>
                  </a:lnTo>
                  <a:lnTo>
                    <a:pt x="1383" y="211"/>
                  </a:lnTo>
                  <a:lnTo>
                    <a:pt x="1383" y="208"/>
                  </a:lnTo>
                  <a:lnTo>
                    <a:pt x="1381" y="208"/>
                  </a:lnTo>
                  <a:lnTo>
                    <a:pt x="1381" y="204"/>
                  </a:lnTo>
                  <a:lnTo>
                    <a:pt x="1386" y="204"/>
                  </a:lnTo>
                  <a:lnTo>
                    <a:pt x="1386" y="206"/>
                  </a:lnTo>
                  <a:lnTo>
                    <a:pt x="1388" y="206"/>
                  </a:lnTo>
                  <a:lnTo>
                    <a:pt x="1388" y="209"/>
                  </a:lnTo>
                  <a:lnTo>
                    <a:pt x="1388" y="209"/>
                  </a:lnTo>
                  <a:lnTo>
                    <a:pt x="1388" y="209"/>
                  </a:lnTo>
                  <a:lnTo>
                    <a:pt x="1390" y="209"/>
                  </a:lnTo>
                  <a:lnTo>
                    <a:pt x="1393" y="209"/>
                  </a:lnTo>
                  <a:lnTo>
                    <a:pt x="1393" y="209"/>
                  </a:lnTo>
                  <a:lnTo>
                    <a:pt x="1393" y="209"/>
                  </a:lnTo>
                  <a:lnTo>
                    <a:pt x="1393" y="208"/>
                  </a:lnTo>
                  <a:lnTo>
                    <a:pt x="1393" y="208"/>
                  </a:lnTo>
                  <a:lnTo>
                    <a:pt x="1391" y="206"/>
                  </a:lnTo>
                  <a:lnTo>
                    <a:pt x="1391" y="206"/>
                  </a:lnTo>
                  <a:lnTo>
                    <a:pt x="1393" y="204"/>
                  </a:lnTo>
                  <a:lnTo>
                    <a:pt x="1393" y="204"/>
                  </a:lnTo>
                  <a:lnTo>
                    <a:pt x="1393" y="202"/>
                  </a:lnTo>
                  <a:lnTo>
                    <a:pt x="1390" y="201"/>
                  </a:lnTo>
                  <a:lnTo>
                    <a:pt x="1390" y="199"/>
                  </a:lnTo>
                  <a:lnTo>
                    <a:pt x="1397" y="201"/>
                  </a:lnTo>
                  <a:lnTo>
                    <a:pt x="1398" y="195"/>
                  </a:lnTo>
                  <a:lnTo>
                    <a:pt x="1395" y="194"/>
                  </a:lnTo>
                  <a:lnTo>
                    <a:pt x="1393" y="188"/>
                  </a:lnTo>
                  <a:lnTo>
                    <a:pt x="1386" y="185"/>
                  </a:lnTo>
                  <a:lnTo>
                    <a:pt x="1386" y="185"/>
                  </a:lnTo>
                  <a:lnTo>
                    <a:pt x="1386" y="185"/>
                  </a:lnTo>
                  <a:lnTo>
                    <a:pt x="1385" y="183"/>
                  </a:lnTo>
                  <a:lnTo>
                    <a:pt x="1385" y="183"/>
                  </a:lnTo>
                  <a:lnTo>
                    <a:pt x="1385" y="185"/>
                  </a:lnTo>
                  <a:lnTo>
                    <a:pt x="1385" y="188"/>
                  </a:lnTo>
                  <a:lnTo>
                    <a:pt x="1385" y="192"/>
                  </a:lnTo>
                  <a:lnTo>
                    <a:pt x="1385" y="190"/>
                  </a:lnTo>
                  <a:lnTo>
                    <a:pt x="1383" y="190"/>
                  </a:lnTo>
                  <a:lnTo>
                    <a:pt x="1381" y="188"/>
                  </a:lnTo>
                  <a:lnTo>
                    <a:pt x="1379" y="192"/>
                  </a:lnTo>
                  <a:lnTo>
                    <a:pt x="1378" y="192"/>
                  </a:lnTo>
                  <a:lnTo>
                    <a:pt x="1378" y="190"/>
                  </a:lnTo>
                  <a:lnTo>
                    <a:pt x="1378" y="190"/>
                  </a:lnTo>
                  <a:lnTo>
                    <a:pt x="1376" y="190"/>
                  </a:lnTo>
                  <a:lnTo>
                    <a:pt x="1376" y="188"/>
                  </a:lnTo>
                  <a:lnTo>
                    <a:pt x="1376" y="188"/>
                  </a:lnTo>
                  <a:lnTo>
                    <a:pt x="1376" y="190"/>
                  </a:lnTo>
                  <a:lnTo>
                    <a:pt x="1372" y="192"/>
                  </a:lnTo>
                  <a:lnTo>
                    <a:pt x="1372" y="197"/>
                  </a:lnTo>
                  <a:lnTo>
                    <a:pt x="1369" y="197"/>
                  </a:lnTo>
                  <a:lnTo>
                    <a:pt x="1371" y="192"/>
                  </a:lnTo>
                  <a:lnTo>
                    <a:pt x="1371" y="188"/>
                  </a:lnTo>
                  <a:lnTo>
                    <a:pt x="1372" y="187"/>
                  </a:lnTo>
                  <a:lnTo>
                    <a:pt x="1372" y="185"/>
                  </a:lnTo>
                  <a:lnTo>
                    <a:pt x="1372" y="185"/>
                  </a:lnTo>
                  <a:lnTo>
                    <a:pt x="1371" y="185"/>
                  </a:lnTo>
                  <a:lnTo>
                    <a:pt x="1369" y="185"/>
                  </a:lnTo>
                  <a:lnTo>
                    <a:pt x="1367" y="183"/>
                  </a:lnTo>
                  <a:lnTo>
                    <a:pt x="1367" y="187"/>
                  </a:lnTo>
                  <a:lnTo>
                    <a:pt x="1367" y="188"/>
                  </a:lnTo>
                  <a:lnTo>
                    <a:pt x="1367" y="192"/>
                  </a:lnTo>
                  <a:lnTo>
                    <a:pt x="1365" y="192"/>
                  </a:lnTo>
                  <a:lnTo>
                    <a:pt x="1365" y="190"/>
                  </a:lnTo>
                  <a:lnTo>
                    <a:pt x="1364" y="190"/>
                  </a:lnTo>
                  <a:lnTo>
                    <a:pt x="1362" y="188"/>
                  </a:lnTo>
                  <a:lnTo>
                    <a:pt x="1355" y="188"/>
                  </a:lnTo>
                  <a:lnTo>
                    <a:pt x="1355" y="187"/>
                  </a:lnTo>
                  <a:lnTo>
                    <a:pt x="1350" y="188"/>
                  </a:lnTo>
                  <a:lnTo>
                    <a:pt x="1350" y="187"/>
                  </a:lnTo>
                  <a:lnTo>
                    <a:pt x="1350" y="187"/>
                  </a:lnTo>
                  <a:lnTo>
                    <a:pt x="1350" y="187"/>
                  </a:lnTo>
                  <a:lnTo>
                    <a:pt x="1348" y="185"/>
                  </a:lnTo>
                  <a:lnTo>
                    <a:pt x="1350" y="185"/>
                  </a:lnTo>
                  <a:lnTo>
                    <a:pt x="1350" y="185"/>
                  </a:lnTo>
                  <a:lnTo>
                    <a:pt x="1353" y="185"/>
                  </a:lnTo>
                  <a:lnTo>
                    <a:pt x="1353" y="183"/>
                  </a:lnTo>
                  <a:lnTo>
                    <a:pt x="1353" y="183"/>
                  </a:lnTo>
                  <a:lnTo>
                    <a:pt x="1353" y="183"/>
                  </a:lnTo>
                  <a:lnTo>
                    <a:pt x="1353" y="181"/>
                  </a:lnTo>
                  <a:lnTo>
                    <a:pt x="1351" y="181"/>
                  </a:lnTo>
                  <a:lnTo>
                    <a:pt x="1353" y="180"/>
                  </a:lnTo>
                  <a:lnTo>
                    <a:pt x="1353" y="178"/>
                  </a:lnTo>
                  <a:lnTo>
                    <a:pt x="1353" y="178"/>
                  </a:lnTo>
                  <a:lnTo>
                    <a:pt x="1351" y="176"/>
                  </a:lnTo>
                  <a:lnTo>
                    <a:pt x="1351" y="174"/>
                  </a:lnTo>
                  <a:lnTo>
                    <a:pt x="1348" y="176"/>
                  </a:lnTo>
                  <a:lnTo>
                    <a:pt x="1346" y="173"/>
                  </a:lnTo>
                  <a:lnTo>
                    <a:pt x="1344" y="173"/>
                  </a:lnTo>
                  <a:lnTo>
                    <a:pt x="1344" y="178"/>
                  </a:lnTo>
                  <a:lnTo>
                    <a:pt x="1344" y="178"/>
                  </a:lnTo>
                  <a:lnTo>
                    <a:pt x="1344" y="178"/>
                  </a:lnTo>
                  <a:lnTo>
                    <a:pt x="1343" y="180"/>
                  </a:lnTo>
                  <a:lnTo>
                    <a:pt x="1339" y="180"/>
                  </a:lnTo>
                  <a:lnTo>
                    <a:pt x="1341" y="178"/>
                  </a:lnTo>
                  <a:lnTo>
                    <a:pt x="1341" y="176"/>
                  </a:lnTo>
                  <a:lnTo>
                    <a:pt x="1341" y="174"/>
                  </a:lnTo>
                  <a:lnTo>
                    <a:pt x="1339" y="174"/>
                  </a:lnTo>
                  <a:lnTo>
                    <a:pt x="1339" y="173"/>
                  </a:lnTo>
                  <a:lnTo>
                    <a:pt x="1341" y="171"/>
                  </a:lnTo>
                  <a:lnTo>
                    <a:pt x="1343" y="171"/>
                  </a:lnTo>
                  <a:lnTo>
                    <a:pt x="1343" y="167"/>
                  </a:lnTo>
                  <a:lnTo>
                    <a:pt x="1341" y="167"/>
                  </a:lnTo>
                  <a:lnTo>
                    <a:pt x="1341" y="166"/>
                  </a:lnTo>
                  <a:lnTo>
                    <a:pt x="1337" y="167"/>
                  </a:lnTo>
                  <a:lnTo>
                    <a:pt x="1336" y="169"/>
                  </a:lnTo>
                  <a:lnTo>
                    <a:pt x="1334" y="169"/>
                  </a:lnTo>
                  <a:lnTo>
                    <a:pt x="1336" y="171"/>
                  </a:lnTo>
                  <a:lnTo>
                    <a:pt x="1336" y="173"/>
                  </a:lnTo>
                  <a:lnTo>
                    <a:pt x="1334" y="174"/>
                  </a:lnTo>
                  <a:lnTo>
                    <a:pt x="1334" y="176"/>
                  </a:lnTo>
                  <a:lnTo>
                    <a:pt x="1332" y="176"/>
                  </a:lnTo>
                  <a:lnTo>
                    <a:pt x="1332" y="171"/>
                  </a:lnTo>
                  <a:lnTo>
                    <a:pt x="1330" y="171"/>
                  </a:lnTo>
                  <a:lnTo>
                    <a:pt x="1330" y="169"/>
                  </a:lnTo>
                  <a:lnTo>
                    <a:pt x="1330" y="169"/>
                  </a:lnTo>
                  <a:lnTo>
                    <a:pt x="1329" y="171"/>
                  </a:lnTo>
                  <a:lnTo>
                    <a:pt x="1329" y="173"/>
                  </a:lnTo>
                  <a:lnTo>
                    <a:pt x="1327" y="176"/>
                  </a:lnTo>
                  <a:lnTo>
                    <a:pt x="1327" y="176"/>
                  </a:lnTo>
                  <a:lnTo>
                    <a:pt x="1325" y="173"/>
                  </a:lnTo>
                  <a:lnTo>
                    <a:pt x="1323" y="173"/>
                  </a:lnTo>
                  <a:lnTo>
                    <a:pt x="1322" y="174"/>
                  </a:lnTo>
                  <a:lnTo>
                    <a:pt x="1322" y="178"/>
                  </a:lnTo>
                  <a:lnTo>
                    <a:pt x="1318" y="178"/>
                  </a:lnTo>
                  <a:lnTo>
                    <a:pt x="1318" y="174"/>
                  </a:lnTo>
                  <a:lnTo>
                    <a:pt x="1320" y="171"/>
                  </a:lnTo>
                  <a:lnTo>
                    <a:pt x="1322" y="167"/>
                  </a:lnTo>
                  <a:lnTo>
                    <a:pt x="1318" y="167"/>
                  </a:lnTo>
                  <a:lnTo>
                    <a:pt x="1318" y="171"/>
                  </a:lnTo>
                  <a:lnTo>
                    <a:pt x="1316" y="171"/>
                  </a:lnTo>
                  <a:lnTo>
                    <a:pt x="1316" y="167"/>
                  </a:lnTo>
                  <a:lnTo>
                    <a:pt x="1313" y="167"/>
                  </a:lnTo>
                  <a:lnTo>
                    <a:pt x="1313" y="164"/>
                  </a:lnTo>
                  <a:lnTo>
                    <a:pt x="1309" y="164"/>
                  </a:lnTo>
                  <a:lnTo>
                    <a:pt x="1309" y="164"/>
                  </a:lnTo>
                  <a:lnTo>
                    <a:pt x="1306" y="164"/>
                  </a:lnTo>
                  <a:lnTo>
                    <a:pt x="1308" y="162"/>
                  </a:lnTo>
                  <a:lnTo>
                    <a:pt x="1309" y="162"/>
                  </a:lnTo>
                  <a:lnTo>
                    <a:pt x="1309" y="162"/>
                  </a:lnTo>
                  <a:lnTo>
                    <a:pt x="1311" y="159"/>
                  </a:lnTo>
                  <a:lnTo>
                    <a:pt x="1309" y="159"/>
                  </a:lnTo>
                  <a:lnTo>
                    <a:pt x="1309" y="159"/>
                  </a:lnTo>
                  <a:lnTo>
                    <a:pt x="1308" y="157"/>
                  </a:lnTo>
                  <a:lnTo>
                    <a:pt x="1306" y="157"/>
                  </a:lnTo>
                  <a:lnTo>
                    <a:pt x="1304" y="159"/>
                  </a:lnTo>
                  <a:lnTo>
                    <a:pt x="1304" y="160"/>
                  </a:lnTo>
                  <a:lnTo>
                    <a:pt x="1304" y="160"/>
                  </a:lnTo>
                  <a:lnTo>
                    <a:pt x="1304" y="155"/>
                  </a:lnTo>
                  <a:lnTo>
                    <a:pt x="1302" y="153"/>
                  </a:lnTo>
                  <a:lnTo>
                    <a:pt x="1301" y="153"/>
                  </a:lnTo>
                  <a:lnTo>
                    <a:pt x="1299" y="153"/>
                  </a:lnTo>
                  <a:lnTo>
                    <a:pt x="1299" y="155"/>
                  </a:lnTo>
                  <a:lnTo>
                    <a:pt x="1292" y="153"/>
                  </a:lnTo>
                  <a:lnTo>
                    <a:pt x="1292" y="152"/>
                  </a:lnTo>
                  <a:lnTo>
                    <a:pt x="1290" y="152"/>
                  </a:lnTo>
                  <a:lnTo>
                    <a:pt x="1292" y="150"/>
                  </a:lnTo>
                  <a:lnTo>
                    <a:pt x="1289" y="150"/>
                  </a:lnTo>
                  <a:lnTo>
                    <a:pt x="1285" y="150"/>
                  </a:lnTo>
                  <a:lnTo>
                    <a:pt x="1285" y="146"/>
                  </a:lnTo>
                  <a:lnTo>
                    <a:pt x="1290" y="146"/>
                  </a:lnTo>
                  <a:lnTo>
                    <a:pt x="1294" y="146"/>
                  </a:lnTo>
                  <a:lnTo>
                    <a:pt x="1295" y="146"/>
                  </a:lnTo>
                  <a:lnTo>
                    <a:pt x="1297" y="145"/>
                  </a:lnTo>
                  <a:lnTo>
                    <a:pt x="1297" y="141"/>
                  </a:lnTo>
                  <a:lnTo>
                    <a:pt x="1301" y="141"/>
                  </a:lnTo>
                  <a:lnTo>
                    <a:pt x="1299" y="139"/>
                  </a:lnTo>
                  <a:lnTo>
                    <a:pt x="1297" y="138"/>
                  </a:lnTo>
                  <a:lnTo>
                    <a:pt x="1294" y="138"/>
                  </a:lnTo>
                  <a:lnTo>
                    <a:pt x="1294" y="131"/>
                  </a:lnTo>
                  <a:lnTo>
                    <a:pt x="1292" y="131"/>
                  </a:lnTo>
                  <a:lnTo>
                    <a:pt x="1292" y="131"/>
                  </a:lnTo>
                  <a:lnTo>
                    <a:pt x="1297" y="131"/>
                  </a:lnTo>
                  <a:lnTo>
                    <a:pt x="1297" y="132"/>
                  </a:lnTo>
                  <a:lnTo>
                    <a:pt x="1301" y="132"/>
                  </a:lnTo>
                  <a:lnTo>
                    <a:pt x="1306" y="132"/>
                  </a:lnTo>
                  <a:lnTo>
                    <a:pt x="1309" y="134"/>
                  </a:lnTo>
                  <a:lnTo>
                    <a:pt x="1309" y="132"/>
                  </a:lnTo>
                  <a:lnTo>
                    <a:pt x="1309" y="132"/>
                  </a:lnTo>
                  <a:lnTo>
                    <a:pt x="1309" y="129"/>
                  </a:lnTo>
                  <a:lnTo>
                    <a:pt x="1308" y="127"/>
                  </a:lnTo>
                  <a:lnTo>
                    <a:pt x="1304" y="127"/>
                  </a:lnTo>
                  <a:lnTo>
                    <a:pt x="1301" y="125"/>
                  </a:lnTo>
                  <a:lnTo>
                    <a:pt x="1301" y="125"/>
                  </a:lnTo>
                  <a:lnTo>
                    <a:pt x="1297" y="125"/>
                  </a:lnTo>
                  <a:lnTo>
                    <a:pt x="1297" y="124"/>
                  </a:lnTo>
                  <a:lnTo>
                    <a:pt x="1292" y="124"/>
                  </a:lnTo>
                  <a:lnTo>
                    <a:pt x="1292" y="125"/>
                  </a:lnTo>
                  <a:lnTo>
                    <a:pt x="1292" y="125"/>
                  </a:lnTo>
                  <a:lnTo>
                    <a:pt x="1292" y="122"/>
                  </a:lnTo>
                  <a:lnTo>
                    <a:pt x="1290" y="122"/>
                  </a:lnTo>
                  <a:lnTo>
                    <a:pt x="1289" y="118"/>
                  </a:lnTo>
                  <a:lnTo>
                    <a:pt x="1285" y="118"/>
                  </a:lnTo>
                  <a:lnTo>
                    <a:pt x="1285" y="118"/>
                  </a:lnTo>
                  <a:lnTo>
                    <a:pt x="1294" y="118"/>
                  </a:lnTo>
                  <a:lnTo>
                    <a:pt x="1294" y="117"/>
                  </a:lnTo>
                  <a:lnTo>
                    <a:pt x="1295" y="117"/>
                  </a:lnTo>
                  <a:lnTo>
                    <a:pt x="1297" y="115"/>
                  </a:lnTo>
                  <a:lnTo>
                    <a:pt x="1299" y="115"/>
                  </a:lnTo>
                  <a:lnTo>
                    <a:pt x="1302" y="115"/>
                  </a:lnTo>
                  <a:lnTo>
                    <a:pt x="1302" y="111"/>
                  </a:lnTo>
                  <a:lnTo>
                    <a:pt x="1304" y="111"/>
                  </a:lnTo>
                  <a:lnTo>
                    <a:pt x="1302" y="108"/>
                  </a:lnTo>
                  <a:lnTo>
                    <a:pt x="1302" y="105"/>
                  </a:lnTo>
                  <a:lnTo>
                    <a:pt x="1299" y="103"/>
                  </a:lnTo>
                  <a:lnTo>
                    <a:pt x="1297" y="101"/>
                  </a:lnTo>
                  <a:lnTo>
                    <a:pt x="1295" y="99"/>
                  </a:lnTo>
                  <a:lnTo>
                    <a:pt x="1295" y="99"/>
                  </a:lnTo>
                  <a:lnTo>
                    <a:pt x="1294" y="99"/>
                  </a:lnTo>
                  <a:lnTo>
                    <a:pt x="1292" y="103"/>
                  </a:lnTo>
                  <a:lnTo>
                    <a:pt x="1292" y="105"/>
                  </a:lnTo>
                  <a:lnTo>
                    <a:pt x="1290" y="108"/>
                  </a:lnTo>
                  <a:lnTo>
                    <a:pt x="1285" y="110"/>
                  </a:lnTo>
                  <a:lnTo>
                    <a:pt x="1285" y="105"/>
                  </a:lnTo>
                  <a:lnTo>
                    <a:pt x="1285" y="105"/>
                  </a:lnTo>
                  <a:lnTo>
                    <a:pt x="1285" y="105"/>
                  </a:lnTo>
                  <a:lnTo>
                    <a:pt x="1278" y="105"/>
                  </a:lnTo>
                  <a:lnTo>
                    <a:pt x="1278" y="103"/>
                  </a:lnTo>
                  <a:lnTo>
                    <a:pt x="1282" y="101"/>
                  </a:lnTo>
                  <a:lnTo>
                    <a:pt x="1283" y="99"/>
                  </a:lnTo>
                  <a:lnTo>
                    <a:pt x="1285" y="98"/>
                  </a:lnTo>
                  <a:lnTo>
                    <a:pt x="1290" y="98"/>
                  </a:lnTo>
                  <a:lnTo>
                    <a:pt x="1290" y="96"/>
                  </a:lnTo>
                  <a:lnTo>
                    <a:pt x="1289" y="96"/>
                  </a:lnTo>
                  <a:lnTo>
                    <a:pt x="1289" y="96"/>
                  </a:lnTo>
                  <a:lnTo>
                    <a:pt x="1287" y="96"/>
                  </a:lnTo>
                  <a:lnTo>
                    <a:pt x="1285" y="96"/>
                  </a:lnTo>
                  <a:lnTo>
                    <a:pt x="1285" y="94"/>
                  </a:lnTo>
                  <a:lnTo>
                    <a:pt x="1283" y="94"/>
                  </a:lnTo>
                  <a:lnTo>
                    <a:pt x="1280" y="89"/>
                  </a:lnTo>
                  <a:lnTo>
                    <a:pt x="1275" y="89"/>
                  </a:lnTo>
                  <a:lnTo>
                    <a:pt x="1273" y="89"/>
                  </a:lnTo>
                  <a:lnTo>
                    <a:pt x="1271" y="91"/>
                  </a:lnTo>
                  <a:lnTo>
                    <a:pt x="1269" y="92"/>
                  </a:lnTo>
                  <a:lnTo>
                    <a:pt x="1268" y="94"/>
                  </a:lnTo>
                  <a:lnTo>
                    <a:pt x="1266" y="94"/>
                  </a:lnTo>
                  <a:lnTo>
                    <a:pt x="1264" y="96"/>
                  </a:lnTo>
                  <a:lnTo>
                    <a:pt x="1264" y="96"/>
                  </a:lnTo>
                  <a:lnTo>
                    <a:pt x="1266" y="92"/>
                  </a:lnTo>
                  <a:lnTo>
                    <a:pt x="1268" y="91"/>
                  </a:lnTo>
                  <a:lnTo>
                    <a:pt x="1271" y="89"/>
                  </a:lnTo>
                  <a:lnTo>
                    <a:pt x="1269" y="89"/>
                  </a:lnTo>
                  <a:lnTo>
                    <a:pt x="1269" y="87"/>
                  </a:lnTo>
                  <a:lnTo>
                    <a:pt x="1269" y="87"/>
                  </a:lnTo>
                  <a:lnTo>
                    <a:pt x="1264" y="89"/>
                  </a:lnTo>
                  <a:lnTo>
                    <a:pt x="1261" y="91"/>
                  </a:lnTo>
                  <a:lnTo>
                    <a:pt x="1259" y="94"/>
                  </a:lnTo>
                  <a:lnTo>
                    <a:pt x="1257" y="94"/>
                  </a:lnTo>
                  <a:lnTo>
                    <a:pt x="1257" y="89"/>
                  </a:lnTo>
                  <a:lnTo>
                    <a:pt x="1259" y="87"/>
                  </a:lnTo>
                  <a:lnTo>
                    <a:pt x="1261" y="87"/>
                  </a:lnTo>
                  <a:lnTo>
                    <a:pt x="1262" y="87"/>
                  </a:lnTo>
                  <a:lnTo>
                    <a:pt x="1264" y="85"/>
                  </a:lnTo>
                  <a:lnTo>
                    <a:pt x="1264" y="82"/>
                  </a:lnTo>
                  <a:lnTo>
                    <a:pt x="1262" y="82"/>
                  </a:lnTo>
                  <a:lnTo>
                    <a:pt x="1262" y="80"/>
                  </a:lnTo>
                  <a:lnTo>
                    <a:pt x="1261" y="82"/>
                  </a:lnTo>
                  <a:lnTo>
                    <a:pt x="1259" y="84"/>
                  </a:lnTo>
                  <a:lnTo>
                    <a:pt x="1255" y="84"/>
                  </a:lnTo>
                  <a:lnTo>
                    <a:pt x="1257" y="80"/>
                  </a:lnTo>
                  <a:lnTo>
                    <a:pt x="1255" y="80"/>
                  </a:lnTo>
                  <a:lnTo>
                    <a:pt x="1255" y="80"/>
                  </a:lnTo>
                  <a:lnTo>
                    <a:pt x="1255" y="80"/>
                  </a:lnTo>
                  <a:lnTo>
                    <a:pt x="1254" y="80"/>
                  </a:lnTo>
                  <a:lnTo>
                    <a:pt x="1255" y="84"/>
                  </a:lnTo>
                  <a:lnTo>
                    <a:pt x="1252" y="85"/>
                  </a:lnTo>
                  <a:lnTo>
                    <a:pt x="1252" y="85"/>
                  </a:lnTo>
                  <a:lnTo>
                    <a:pt x="1250" y="87"/>
                  </a:lnTo>
                  <a:lnTo>
                    <a:pt x="1248" y="85"/>
                  </a:lnTo>
                  <a:lnTo>
                    <a:pt x="1248" y="85"/>
                  </a:lnTo>
                  <a:lnTo>
                    <a:pt x="1245" y="85"/>
                  </a:lnTo>
                  <a:lnTo>
                    <a:pt x="1245" y="84"/>
                  </a:lnTo>
                  <a:lnTo>
                    <a:pt x="1247" y="84"/>
                  </a:lnTo>
                  <a:lnTo>
                    <a:pt x="1247" y="84"/>
                  </a:lnTo>
                  <a:lnTo>
                    <a:pt x="1247" y="84"/>
                  </a:lnTo>
                  <a:lnTo>
                    <a:pt x="1248" y="84"/>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85" name="Freeform 12">
              <a:extLst>
                <a:ext uri="{FF2B5EF4-FFF2-40B4-BE49-F238E27FC236}">
                  <a16:creationId xmlns:a16="http://schemas.microsoft.com/office/drawing/2014/main" id="{B4952466-8AA6-404F-86C2-312497FCFD11}"/>
                </a:ext>
              </a:extLst>
            </p:cNvPr>
            <p:cNvSpPr>
              <a:spLocks noEditPoints="1"/>
            </p:cNvSpPr>
            <p:nvPr/>
          </p:nvSpPr>
          <p:spPr bwMode="auto">
            <a:xfrm>
              <a:off x="1875591" y="1832206"/>
              <a:ext cx="7956255" cy="368662"/>
            </a:xfrm>
            <a:custGeom>
              <a:avLst/>
              <a:gdLst>
                <a:gd name="T0" fmla="*/ 1816 w 5568"/>
                <a:gd name="T1" fmla="*/ 108 h 258"/>
                <a:gd name="T2" fmla="*/ 1809 w 5568"/>
                <a:gd name="T3" fmla="*/ 192 h 258"/>
                <a:gd name="T4" fmla="*/ 1786 w 5568"/>
                <a:gd name="T5" fmla="*/ 195 h 258"/>
                <a:gd name="T6" fmla="*/ 1779 w 5568"/>
                <a:gd name="T7" fmla="*/ 239 h 258"/>
                <a:gd name="T8" fmla="*/ 4856 w 5568"/>
                <a:gd name="T9" fmla="*/ 14 h 258"/>
                <a:gd name="T10" fmla="*/ 4577 w 5568"/>
                <a:gd name="T11" fmla="*/ 29 h 258"/>
                <a:gd name="T12" fmla="*/ 4589 w 5568"/>
                <a:gd name="T13" fmla="*/ 7 h 258"/>
                <a:gd name="T14" fmla="*/ 1360 w 5568"/>
                <a:gd name="T15" fmla="*/ 99 h 258"/>
                <a:gd name="T16" fmla="*/ 1297 w 5568"/>
                <a:gd name="T17" fmla="*/ 52 h 258"/>
                <a:gd name="T18" fmla="*/ 1255 w 5568"/>
                <a:gd name="T19" fmla="*/ 35 h 258"/>
                <a:gd name="T20" fmla="*/ 1196 w 5568"/>
                <a:gd name="T21" fmla="*/ 19 h 258"/>
                <a:gd name="T22" fmla="*/ 1163 w 5568"/>
                <a:gd name="T23" fmla="*/ 7 h 258"/>
                <a:gd name="T24" fmla="*/ 1112 w 5568"/>
                <a:gd name="T25" fmla="*/ 40 h 258"/>
                <a:gd name="T26" fmla="*/ 1117 w 5568"/>
                <a:gd name="T27" fmla="*/ 66 h 258"/>
                <a:gd name="T28" fmla="*/ 1151 w 5568"/>
                <a:gd name="T29" fmla="*/ 68 h 258"/>
                <a:gd name="T30" fmla="*/ 1137 w 5568"/>
                <a:gd name="T31" fmla="*/ 89 h 258"/>
                <a:gd name="T32" fmla="*/ 1206 w 5568"/>
                <a:gd name="T33" fmla="*/ 84 h 258"/>
                <a:gd name="T34" fmla="*/ 1130 w 5568"/>
                <a:gd name="T35" fmla="*/ 117 h 258"/>
                <a:gd name="T36" fmla="*/ 1205 w 5568"/>
                <a:gd name="T37" fmla="*/ 143 h 258"/>
                <a:gd name="T38" fmla="*/ 1292 w 5568"/>
                <a:gd name="T39" fmla="*/ 113 h 258"/>
                <a:gd name="T40" fmla="*/ 1339 w 5568"/>
                <a:gd name="T41" fmla="*/ 132 h 258"/>
                <a:gd name="T42" fmla="*/ 1344 w 5568"/>
                <a:gd name="T43" fmla="*/ 110 h 258"/>
                <a:gd name="T44" fmla="*/ 1285 w 5568"/>
                <a:gd name="T45" fmla="*/ 40 h 258"/>
                <a:gd name="T46" fmla="*/ 1416 w 5568"/>
                <a:gd name="T47" fmla="*/ 10 h 258"/>
                <a:gd name="T48" fmla="*/ 2498 w 5568"/>
                <a:gd name="T49" fmla="*/ 36 h 258"/>
                <a:gd name="T50" fmla="*/ 2456 w 5568"/>
                <a:gd name="T51" fmla="*/ 17 h 258"/>
                <a:gd name="T52" fmla="*/ 2456 w 5568"/>
                <a:gd name="T53" fmla="*/ 28 h 258"/>
                <a:gd name="T54" fmla="*/ 2491 w 5568"/>
                <a:gd name="T55" fmla="*/ 57 h 258"/>
                <a:gd name="T56" fmla="*/ 4620 w 5568"/>
                <a:gd name="T57" fmla="*/ 24 h 258"/>
                <a:gd name="T58" fmla="*/ 4568 w 5568"/>
                <a:gd name="T59" fmla="*/ 35 h 258"/>
                <a:gd name="T60" fmla="*/ 4598 w 5568"/>
                <a:gd name="T61" fmla="*/ 40 h 258"/>
                <a:gd name="T62" fmla="*/ 3929 w 5568"/>
                <a:gd name="T63" fmla="*/ 38 h 258"/>
                <a:gd name="T64" fmla="*/ 4610 w 5568"/>
                <a:gd name="T65" fmla="*/ 43 h 258"/>
                <a:gd name="T66" fmla="*/ 4605 w 5568"/>
                <a:gd name="T67" fmla="*/ 49 h 258"/>
                <a:gd name="T68" fmla="*/ 4636 w 5568"/>
                <a:gd name="T69" fmla="*/ 61 h 258"/>
                <a:gd name="T70" fmla="*/ 2042 w 5568"/>
                <a:gd name="T71" fmla="*/ 70 h 258"/>
                <a:gd name="T72" fmla="*/ 4954 w 5568"/>
                <a:gd name="T73" fmla="*/ 73 h 258"/>
                <a:gd name="T74" fmla="*/ 4952 w 5568"/>
                <a:gd name="T75" fmla="*/ 87 h 258"/>
                <a:gd name="T76" fmla="*/ 4985 w 5568"/>
                <a:gd name="T77" fmla="*/ 91 h 258"/>
                <a:gd name="T78" fmla="*/ 5395 w 5568"/>
                <a:gd name="T79" fmla="*/ 96 h 258"/>
                <a:gd name="T80" fmla="*/ 2444 w 5568"/>
                <a:gd name="T81" fmla="*/ 82 h 258"/>
                <a:gd name="T82" fmla="*/ 4963 w 5568"/>
                <a:gd name="T83" fmla="*/ 84 h 258"/>
                <a:gd name="T84" fmla="*/ 3137 w 5568"/>
                <a:gd name="T85" fmla="*/ 96 h 258"/>
                <a:gd name="T86" fmla="*/ 3100 w 5568"/>
                <a:gd name="T87" fmla="*/ 98 h 258"/>
                <a:gd name="T88" fmla="*/ 3079 w 5568"/>
                <a:gd name="T89" fmla="*/ 108 h 258"/>
                <a:gd name="T90" fmla="*/ 3652 w 5568"/>
                <a:gd name="T91" fmla="*/ 117 h 258"/>
                <a:gd name="T92" fmla="*/ 5224 w 5568"/>
                <a:gd name="T93" fmla="*/ 117 h 258"/>
                <a:gd name="T94" fmla="*/ 3072 w 5568"/>
                <a:gd name="T95" fmla="*/ 117 h 258"/>
                <a:gd name="T96" fmla="*/ 1381 w 5568"/>
                <a:gd name="T97" fmla="*/ 132 h 258"/>
                <a:gd name="T98" fmla="*/ 1407 w 5568"/>
                <a:gd name="T99" fmla="*/ 148 h 258"/>
                <a:gd name="T100" fmla="*/ 1657 w 5568"/>
                <a:gd name="T101" fmla="*/ 117 h 258"/>
                <a:gd name="T102" fmla="*/ 5106 w 5568"/>
                <a:gd name="T103" fmla="*/ 122 h 258"/>
                <a:gd name="T104" fmla="*/ 3060 w 5568"/>
                <a:gd name="T105" fmla="*/ 122 h 258"/>
                <a:gd name="T106" fmla="*/ 3521 w 5568"/>
                <a:gd name="T107" fmla="*/ 132 h 258"/>
                <a:gd name="T108" fmla="*/ 5109 w 5568"/>
                <a:gd name="T109" fmla="*/ 129 h 258"/>
                <a:gd name="T110" fmla="*/ 1346 w 5568"/>
                <a:gd name="T111" fmla="*/ 136 h 258"/>
                <a:gd name="T112" fmla="*/ 3044 w 5568"/>
                <a:gd name="T113" fmla="*/ 143 h 258"/>
                <a:gd name="T114" fmla="*/ 3025 w 5568"/>
                <a:gd name="T115" fmla="*/ 143 h 258"/>
                <a:gd name="T116" fmla="*/ 1376 w 5568"/>
                <a:gd name="T117" fmla="*/ 159 h 258"/>
                <a:gd name="T118" fmla="*/ 1713 w 5568"/>
                <a:gd name="T119" fmla="*/ 153 h 258"/>
                <a:gd name="T120" fmla="*/ 1747 w 5568"/>
                <a:gd name="T121" fmla="*/ 159 h 258"/>
                <a:gd name="T122" fmla="*/ 5568 w 5568"/>
                <a:gd name="T123" fmla="*/ 16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8" h="258">
                  <a:moveTo>
                    <a:pt x="1678" y="52"/>
                  </a:moveTo>
                  <a:lnTo>
                    <a:pt x="1679" y="54"/>
                  </a:lnTo>
                  <a:lnTo>
                    <a:pt x="1679" y="56"/>
                  </a:lnTo>
                  <a:lnTo>
                    <a:pt x="1678" y="54"/>
                  </a:lnTo>
                  <a:lnTo>
                    <a:pt x="1678" y="54"/>
                  </a:lnTo>
                  <a:lnTo>
                    <a:pt x="1678" y="52"/>
                  </a:lnTo>
                  <a:close/>
                  <a:moveTo>
                    <a:pt x="1775" y="85"/>
                  </a:moveTo>
                  <a:lnTo>
                    <a:pt x="1774" y="85"/>
                  </a:lnTo>
                  <a:lnTo>
                    <a:pt x="1774" y="84"/>
                  </a:lnTo>
                  <a:lnTo>
                    <a:pt x="1774" y="84"/>
                  </a:lnTo>
                  <a:lnTo>
                    <a:pt x="1775" y="82"/>
                  </a:lnTo>
                  <a:lnTo>
                    <a:pt x="1775" y="82"/>
                  </a:lnTo>
                  <a:lnTo>
                    <a:pt x="1775" y="82"/>
                  </a:lnTo>
                  <a:lnTo>
                    <a:pt x="1775" y="85"/>
                  </a:lnTo>
                  <a:close/>
                  <a:moveTo>
                    <a:pt x="1866" y="256"/>
                  </a:moveTo>
                  <a:lnTo>
                    <a:pt x="1866" y="258"/>
                  </a:lnTo>
                  <a:lnTo>
                    <a:pt x="1864" y="258"/>
                  </a:lnTo>
                  <a:lnTo>
                    <a:pt x="1863" y="256"/>
                  </a:lnTo>
                  <a:lnTo>
                    <a:pt x="1861" y="255"/>
                  </a:lnTo>
                  <a:lnTo>
                    <a:pt x="1864" y="255"/>
                  </a:lnTo>
                  <a:lnTo>
                    <a:pt x="1864" y="256"/>
                  </a:lnTo>
                  <a:lnTo>
                    <a:pt x="1866" y="256"/>
                  </a:lnTo>
                  <a:close/>
                  <a:moveTo>
                    <a:pt x="1816" y="108"/>
                  </a:moveTo>
                  <a:lnTo>
                    <a:pt x="1816" y="110"/>
                  </a:lnTo>
                  <a:lnTo>
                    <a:pt x="1817" y="110"/>
                  </a:lnTo>
                  <a:lnTo>
                    <a:pt x="1817" y="110"/>
                  </a:lnTo>
                  <a:lnTo>
                    <a:pt x="1817" y="111"/>
                  </a:lnTo>
                  <a:lnTo>
                    <a:pt x="1812" y="111"/>
                  </a:lnTo>
                  <a:lnTo>
                    <a:pt x="1812" y="110"/>
                  </a:lnTo>
                  <a:lnTo>
                    <a:pt x="1805" y="110"/>
                  </a:lnTo>
                  <a:lnTo>
                    <a:pt x="1807" y="108"/>
                  </a:lnTo>
                  <a:lnTo>
                    <a:pt x="1816" y="108"/>
                  </a:lnTo>
                  <a:close/>
                  <a:moveTo>
                    <a:pt x="1803" y="101"/>
                  </a:moveTo>
                  <a:lnTo>
                    <a:pt x="1803" y="99"/>
                  </a:lnTo>
                  <a:lnTo>
                    <a:pt x="1803" y="99"/>
                  </a:lnTo>
                  <a:lnTo>
                    <a:pt x="1805" y="99"/>
                  </a:lnTo>
                  <a:lnTo>
                    <a:pt x="1805" y="99"/>
                  </a:lnTo>
                  <a:lnTo>
                    <a:pt x="1805" y="103"/>
                  </a:lnTo>
                  <a:lnTo>
                    <a:pt x="1802" y="103"/>
                  </a:lnTo>
                  <a:lnTo>
                    <a:pt x="1803" y="101"/>
                  </a:lnTo>
                  <a:close/>
                  <a:moveTo>
                    <a:pt x="1793" y="89"/>
                  </a:moveTo>
                  <a:lnTo>
                    <a:pt x="1798" y="89"/>
                  </a:lnTo>
                  <a:lnTo>
                    <a:pt x="1796" y="91"/>
                  </a:lnTo>
                  <a:lnTo>
                    <a:pt x="1796" y="92"/>
                  </a:lnTo>
                  <a:lnTo>
                    <a:pt x="1796" y="94"/>
                  </a:lnTo>
                  <a:lnTo>
                    <a:pt x="1793" y="94"/>
                  </a:lnTo>
                  <a:lnTo>
                    <a:pt x="1793" y="89"/>
                  </a:lnTo>
                  <a:close/>
                  <a:moveTo>
                    <a:pt x="1786" y="187"/>
                  </a:moveTo>
                  <a:lnTo>
                    <a:pt x="1788" y="187"/>
                  </a:lnTo>
                  <a:lnTo>
                    <a:pt x="1788" y="181"/>
                  </a:lnTo>
                  <a:lnTo>
                    <a:pt x="1789" y="181"/>
                  </a:lnTo>
                  <a:lnTo>
                    <a:pt x="1789" y="180"/>
                  </a:lnTo>
                  <a:lnTo>
                    <a:pt x="1791" y="181"/>
                  </a:lnTo>
                  <a:lnTo>
                    <a:pt x="1791" y="181"/>
                  </a:lnTo>
                  <a:lnTo>
                    <a:pt x="1793" y="181"/>
                  </a:lnTo>
                  <a:lnTo>
                    <a:pt x="1795" y="187"/>
                  </a:lnTo>
                  <a:lnTo>
                    <a:pt x="1798" y="188"/>
                  </a:lnTo>
                  <a:lnTo>
                    <a:pt x="1798" y="190"/>
                  </a:lnTo>
                  <a:lnTo>
                    <a:pt x="1800" y="190"/>
                  </a:lnTo>
                  <a:lnTo>
                    <a:pt x="1802" y="188"/>
                  </a:lnTo>
                  <a:lnTo>
                    <a:pt x="1803" y="188"/>
                  </a:lnTo>
                  <a:lnTo>
                    <a:pt x="1805" y="188"/>
                  </a:lnTo>
                  <a:lnTo>
                    <a:pt x="1807" y="190"/>
                  </a:lnTo>
                  <a:lnTo>
                    <a:pt x="1809" y="192"/>
                  </a:lnTo>
                  <a:lnTo>
                    <a:pt x="1812" y="192"/>
                  </a:lnTo>
                  <a:lnTo>
                    <a:pt x="1816" y="194"/>
                  </a:lnTo>
                  <a:lnTo>
                    <a:pt x="1816" y="194"/>
                  </a:lnTo>
                  <a:lnTo>
                    <a:pt x="1817" y="194"/>
                  </a:lnTo>
                  <a:lnTo>
                    <a:pt x="1817" y="197"/>
                  </a:lnTo>
                  <a:lnTo>
                    <a:pt x="1819" y="197"/>
                  </a:lnTo>
                  <a:lnTo>
                    <a:pt x="1819" y="199"/>
                  </a:lnTo>
                  <a:lnTo>
                    <a:pt x="1823" y="201"/>
                  </a:lnTo>
                  <a:lnTo>
                    <a:pt x="1821" y="206"/>
                  </a:lnTo>
                  <a:lnTo>
                    <a:pt x="1817" y="204"/>
                  </a:lnTo>
                  <a:lnTo>
                    <a:pt x="1814" y="204"/>
                  </a:lnTo>
                  <a:lnTo>
                    <a:pt x="1812" y="202"/>
                  </a:lnTo>
                  <a:lnTo>
                    <a:pt x="1810" y="204"/>
                  </a:lnTo>
                  <a:lnTo>
                    <a:pt x="1810" y="206"/>
                  </a:lnTo>
                  <a:lnTo>
                    <a:pt x="1807" y="206"/>
                  </a:lnTo>
                  <a:lnTo>
                    <a:pt x="1807" y="207"/>
                  </a:lnTo>
                  <a:lnTo>
                    <a:pt x="1805" y="207"/>
                  </a:lnTo>
                  <a:lnTo>
                    <a:pt x="1803" y="206"/>
                  </a:lnTo>
                  <a:lnTo>
                    <a:pt x="1802" y="206"/>
                  </a:lnTo>
                  <a:lnTo>
                    <a:pt x="1800" y="207"/>
                  </a:lnTo>
                  <a:lnTo>
                    <a:pt x="1798" y="211"/>
                  </a:lnTo>
                  <a:lnTo>
                    <a:pt x="1796" y="214"/>
                  </a:lnTo>
                  <a:lnTo>
                    <a:pt x="1795" y="213"/>
                  </a:lnTo>
                  <a:lnTo>
                    <a:pt x="1793" y="211"/>
                  </a:lnTo>
                  <a:lnTo>
                    <a:pt x="1791" y="209"/>
                  </a:lnTo>
                  <a:lnTo>
                    <a:pt x="1789" y="209"/>
                  </a:lnTo>
                  <a:lnTo>
                    <a:pt x="1791" y="202"/>
                  </a:lnTo>
                  <a:lnTo>
                    <a:pt x="1789" y="202"/>
                  </a:lnTo>
                  <a:lnTo>
                    <a:pt x="1789" y="201"/>
                  </a:lnTo>
                  <a:lnTo>
                    <a:pt x="1789" y="201"/>
                  </a:lnTo>
                  <a:lnTo>
                    <a:pt x="1788" y="197"/>
                  </a:lnTo>
                  <a:lnTo>
                    <a:pt x="1786" y="195"/>
                  </a:lnTo>
                  <a:lnTo>
                    <a:pt x="1786" y="192"/>
                  </a:lnTo>
                  <a:lnTo>
                    <a:pt x="1786" y="187"/>
                  </a:lnTo>
                  <a:close/>
                  <a:moveTo>
                    <a:pt x="1786" y="235"/>
                  </a:moveTo>
                  <a:lnTo>
                    <a:pt x="1786" y="235"/>
                  </a:lnTo>
                  <a:lnTo>
                    <a:pt x="1791" y="235"/>
                  </a:lnTo>
                  <a:lnTo>
                    <a:pt x="1791" y="235"/>
                  </a:lnTo>
                  <a:lnTo>
                    <a:pt x="1795" y="235"/>
                  </a:lnTo>
                  <a:lnTo>
                    <a:pt x="1795" y="241"/>
                  </a:lnTo>
                  <a:lnTo>
                    <a:pt x="1796" y="244"/>
                  </a:lnTo>
                  <a:lnTo>
                    <a:pt x="1796" y="248"/>
                  </a:lnTo>
                  <a:lnTo>
                    <a:pt x="1798" y="251"/>
                  </a:lnTo>
                  <a:lnTo>
                    <a:pt x="1798" y="256"/>
                  </a:lnTo>
                  <a:lnTo>
                    <a:pt x="1795" y="256"/>
                  </a:lnTo>
                  <a:lnTo>
                    <a:pt x="1795" y="253"/>
                  </a:lnTo>
                  <a:lnTo>
                    <a:pt x="1791" y="253"/>
                  </a:lnTo>
                  <a:lnTo>
                    <a:pt x="1791" y="253"/>
                  </a:lnTo>
                  <a:lnTo>
                    <a:pt x="1789" y="255"/>
                  </a:lnTo>
                  <a:lnTo>
                    <a:pt x="1788" y="256"/>
                  </a:lnTo>
                  <a:lnTo>
                    <a:pt x="1786" y="256"/>
                  </a:lnTo>
                  <a:lnTo>
                    <a:pt x="1786" y="255"/>
                  </a:lnTo>
                  <a:lnTo>
                    <a:pt x="1781" y="255"/>
                  </a:lnTo>
                  <a:lnTo>
                    <a:pt x="1781" y="253"/>
                  </a:lnTo>
                  <a:lnTo>
                    <a:pt x="1779" y="253"/>
                  </a:lnTo>
                  <a:lnTo>
                    <a:pt x="1779" y="249"/>
                  </a:lnTo>
                  <a:lnTo>
                    <a:pt x="1781" y="249"/>
                  </a:lnTo>
                  <a:lnTo>
                    <a:pt x="1782" y="249"/>
                  </a:lnTo>
                  <a:lnTo>
                    <a:pt x="1784" y="248"/>
                  </a:lnTo>
                  <a:lnTo>
                    <a:pt x="1782" y="241"/>
                  </a:lnTo>
                  <a:lnTo>
                    <a:pt x="1781" y="241"/>
                  </a:lnTo>
                  <a:lnTo>
                    <a:pt x="1781" y="241"/>
                  </a:lnTo>
                  <a:lnTo>
                    <a:pt x="1781" y="239"/>
                  </a:lnTo>
                  <a:lnTo>
                    <a:pt x="1779" y="239"/>
                  </a:lnTo>
                  <a:lnTo>
                    <a:pt x="1781" y="235"/>
                  </a:lnTo>
                  <a:lnTo>
                    <a:pt x="1779" y="235"/>
                  </a:lnTo>
                  <a:lnTo>
                    <a:pt x="1779" y="234"/>
                  </a:lnTo>
                  <a:lnTo>
                    <a:pt x="1786" y="235"/>
                  </a:lnTo>
                  <a:close/>
                  <a:moveTo>
                    <a:pt x="4805" y="17"/>
                  </a:moveTo>
                  <a:lnTo>
                    <a:pt x="4805" y="19"/>
                  </a:lnTo>
                  <a:lnTo>
                    <a:pt x="4807" y="19"/>
                  </a:lnTo>
                  <a:lnTo>
                    <a:pt x="4807" y="19"/>
                  </a:lnTo>
                  <a:lnTo>
                    <a:pt x="4807" y="21"/>
                  </a:lnTo>
                  <a:lnTo>
                    <a:pt x="4814" y="21"/>
                  </a:lnTo>
                  <a:lnTo>
                    <a:pt x="4814" y="22"/>
                  </a:lnTo>
                  <a:lnTo>
                    <a:pt x="4816" y="22"/>
                  </a:lnTo>
                  <a:lnTo>
                    <a:pt x="4819" y="24"/>
                  </a:lnTo>
                  <a:lnTo>
                    <a:pt x="4821" y="24"/>
                  </a:lnTo>
                  <a:lnTo>
                    <a:pt x="4823" y="24"/>
                  </a:lnTo>
                  <a:lnTo>
                    <a:pt x="4823" y="22"/>
                  </a:lnTo>
                  <a:lnTo>
                    <a:pt x="4830" y="22"/>
                  </a:lnTo>
                  <a:lnTo>
                    <a:pt x="4830" y="22"/>
                  </a:lnTo>
                  <a:lnTo>
                    <a:pt x="4835" y="24"/>
                  </a:lnTo>
                  <a:lnTo>
                    <a:pt x="4835" y="26"/>
                  </a:lnTo>
                  <a:lnTo>
                    <a:pt x="4840" y="26"/>
                  </a:lnTo>
                  <a:lnTo>
                    <a:pt x="4840" y="26"/>
                  </a:lnTo>
                  <a:lnTo>
                    <a:pt x="4844" y="26"/>
                  </a:lnTo>
                  <a:lnTo>
                    <a:pt x="4846" y="26"/>
                  </a:lnTo>
                  <a:lnTo>
                    <a:pt x="4849" y="26"/>
                  </a:lnTo>
                  <a:lnTo>
                    <a:pt x="4851" y="28"/>
                  </a:lnTo>
                  <a:lnTo>
                    <a:pt x="4856" y="28"/>
                  </a:lnTo>
                  <a:lnTo>
                    <a:pt x="4856" y="26"/>
                  </a:lnTo>
                  <a:lnTo>
                    <a:pt x="4858" y="26"/>
                  </a:lnTo>
                  <a:lnTo>
                    <a:pt x="4856" y="22"/>
                  </a:lnTo>
                  <a:lnTo>
                    <a:pt x="4858" y="22"/>
                  </a:lnTo>
                  <a:lnTo>
                    <a:pt x="4856" y="14"/>
                  </a:lnTo>
                  <a:lnTo>
                    <a:pt x="4856" y="14"/>
                  </a:lnTo>
                  <a:lnTo>
                    <a:pt x="4854" y="12"/>
                  </a:lnTo>
                  <a:lnTo>
                    <a:pt x="4854" y="12"/>
                  </a:lnTo>
                  <a:lnTo>
                    <a:pt x="4854" y="12"/>
                  </a:lnTo>
                  <a:lnTo>
                    <a:pt x="4853" y="12"/>
                  </a:lnTo>
                  <a:lnTo>
                    <a:pt x="4853" y="10"/>
                  </a:lnTo>
                  <a:lnTo>
                    <a:pt x="4851" y="10"/>
                  </a:lnTo>
                  <a:lnTo>
                    <a:pt x="4847" y="5"/>
                  </a:lnTo>
                  <a:lnTo>
                    <a:pt x="4844" y="5"/>
                  </a:lnTo>
                  <a:lnTo>
                    <a:pt x="4844" y="3"/>
                  </a:lnTo>
                  <a:lnTo>
                    <a:pt x="4840" y="2"/>
                  </a:lnTo>
                  <a:lnTo>
                    <a:pt x="4839" y="2"/>
                  </a:lnTo>
                  <a:lnTo>
                    <a:pt x="4835" y="2"/>
                  </a:lnTo>
                  <a:lnTo>
                    <a:pt x="4835" y="2"/>
                  </a:lnTo>
                  <a:lnTo>
                    <a:pt x="4833" y="0"/>
                  </a:lnTo>
                  <a:lnTo>
                    <a:pt x="4832" y="0"/>
                  </a:lnTo>
                  <a:lnTo>
                    <a:pt x="4830" y="2"/>
                  </a:lnTo>
                  <a:lnTo>
                    <a:pt x="4828" y="3"/>
                  </a:lnTo>
                  <a:lnTo>
                    <a:pt x="4828" y="3"/>
                  </a:lnTo>
                  <a:lnTo>
                    <a:pt x="4826" y="3"/>
                  </a:lnTo>
                  <a:lnTo>
                    <a:pt x="4823" y="5"/>
                  </a:lnTo>
                  <a:lnTo>
                    <a:pt x="4823" y="5"/>
                  </a:lnTo>
                  <a:lnTo>
                    <a:pt x="4821" y="5"/>
                  </a:lnTo>
                  <a:lnTo>
                    <a:pt x="4821" y="7"/>
                  </a:lnTo>
                  <a:lnTo>
                    <a:pt x="4818" y="7"/>
                  </a:lnTo>
                  <a:lnTo>
                    <a:pt x="4816" y="10"/>
                  </a:lnTo>
                  <a:lnTo>
                    <a:pt x="4814" y="14"/>
                  </a:lnTo>
                  <a:lnTo>
                    <a:pt x="4812" y="15"/>
                  </a:lnTo>
                  <a:lnTo>
                    <a:pt x="4805" y="17"/>
                  </a:lnTo>
                  <a:close/>
                  <a:moveTo>
                    <a:pt x="4565" y="26"/>
                  </a:moveTo>
                  <a:lnTo>
                    <a:pt x="4565" y="29"/>
                  </a:lnTo>
                  <a:lnTo>
                    <a:pt x="4577" y="29"/>
                  </a:lnTo>
                  <a:lnTo>
                    <a:pt x="4579" y="31"/>
                  </a:lnTo>
                  <a:lnTo>
                    <a:pt x="4580" y="33"/>
                  </a:lnTo>
                  <a:lnTo>
                    <a:pt x="4584" y="35"/>
                  </a:lnTo>
                  <a:lnTo>
                    <a:pt x="4584" y="35"/>
                  </a:lnTo>
                  <a:lnTo>
                    <a:pt x="4579" y="35"/>
                  </a:lnTo>
                  <a:lnTo>
                    <a:pt x="4579" y="36"/>
                  </a:lnTo>
                  <a:lnTo>
                    <a:pt x="4577" y="36"/>
                  </a:lnTo>
                  <a:lnTo>
                    <a:pt x="4577" y="38"/>
                  </a:lnTo>
                  <a:lnTo>
                    <a:pt x="4579" y="40"/>
                  </a:lnTo>
                  <a:lnTo>
                    <a:pt x="4580" y="42"/>
                  </a:lnTo>
                  <a:lnTo>
                    <a:pt x="4582" y="42"/>
                  </a:lnTo>
                  <a:lnTo>
                    <a:pt x="4586" y="40"/>
                  </a:lnTo>
                  <a:lnTo>
                    <a:pt x="4586" y="38"/>
                  </a:lnTo>
                  <a:lnTo>
                    <a:pt x="4587" y="38"/>
                  </a:lnTo>
                  <a:lnTo>
                    <a:pt x="4586" y="35"/>
                  </a:lnTo>
                  <a:lnTo>
                    <a:pt x="4591" y="35"/>
                  </a:lnTo>
                  <a:lnTo>
                    <a:pt x="4593" y="35"/>
                  </a:lnTo>
                  <a:lnTo>
                    <a:pt x="4596" y="33"/>
                  </a:lnTo>
                  <a:lnTo>
                    <a:pt x="4596" y="31"/>
                  </a:lnTo>
                  <a:lnTo>
                    <a:pt x="4603" y="31"/>
                  </a:lnTo>
                  <a:lnTo>
                    <a:pt x="4603" y="29"/>
                  </a:lnTo>
                  <a:lnTo>
                    <a:pt x="4605" y="28"/>
                  </a:lnTo>
                  <a:lnTo>
                    <a:pt x="4605" y="26"/>
                  </a:lnTo>
                  <a:lnTo>
                    <a:pt x="4610" y="22"/>
                  </a:lnTo>
                  <a:lnTo>
                    <a:pt x="4610" y="17"/>
                  </a:lnTo>
                  <a:lnTo>
                    <a:pt x="4601" y="17"/>
                  </a:lnTo>
                  <a:lnTo>
                    <a:pt x="4601" y="15"/>
                  </a:lnTo>
                  <a:lnTo>
                    <a:pt x="4600" y="14"/>
                  </a:lnTo>
                  <a:lnTo>
                    <a:pt x="4596" y="12"/>
                  </a:lnTo>
                  <a:lnTo>
                    <a:pt x="4594" y="12"/>
                  </a:lnTo>
                  <a:lnTo>
                    <a:pt x="4591" y="10"/>
                  </a:lnTo>
                  <a:lnTo>
                    <a:pt x="4589" y="7"/>
                  </a:lnTo>
                  <a:lnTo>
                    <a:pt x="4586" y="7"/>
                  </a:lnTo>
                  <a:lnTo>
                    <a:pt x="4586" y="5"/>
                  </a:lnTo>
                  <a:lnTo>
                    <a:pt x="4582" y="5"/>
                  </a:lnTo>
                  <a:lnTo>
                    <a:pt x="4577" y="5"/>
                  </a:lnTo>
                  <a:lnTo>
                    <a:pt x="4572" y="7"/>
                  </a:lnTo>
                  <a:lnTo>
                    <a:pt x="4568" y="8"/>
                  </a:lnTo>
                  <a:lnTo>
                    <a:pt x="4563" y="10"/>
                  </a:lnTo>
                  <a:lnTo>
                    <a:pt x="4561" y="10"/>
                  </a:lnTo>
                  <a:lnTo>
                    <a:pt x="4561" y="12"/>
                  </a:lnTo>
                  <a:lnTo>
                    <a:pt x="4559" y="15"/>
                  </a:lnTo>
                  <a:lnTo>
                    <a:pt x="4559" y="15"/>
                  </a:lnTo>
                  <a:lnTo>
                    <a:pt x="4559" y="21"/>
                  </a:lnTo>
                  <a:lnTo>
                    <a:pt x="4559" y="21"/>
                  </a:lnTo>
                  <a:lnTo>
                    <a:pt x="4559" y="24"/>
                  </a:lnTo>
                  <a:lnTo>
                    <a:pt x="4563" y="24"/>
                  </a:lnTo>
                  <a:lnTo>
                    <a:pt x="4565" y="26"/>
                  </a:lnTo>
                  <a:close/>
                  <a:moveTo>
                    <a:pt x="1362" y="118"/>
                  </a:moveTo>
                  <a:lnTo>
                    <a:pt x="1362" y="118"/>
                  </a:lnTo>
                  <a:lnTo>
                    <a:pt x="1363" y="117"/>
                  </a:lnTo>
                  <a:lnTo>
                    <a:pt x="1363" y="117"/>
                  </a:lnTo>
                  <a:lnTo>
                    <a:pt x="1363" y="115"/>
                  </a:lnTo>
                  <a:lnTo>
                    <a:pt x="1363" y="113"/>
                  </a:lnTo>
                  <a:lnTo>
                    <a:pt x="1362" y="111"/>
                  </a:lnTo>
                  <a:lnTo>
                    <a:pt x="1360" y="111"/>
                  </a:lnTo>
                  <a:lnTo>
                    <a:pt x="1360" y="110"/>
                  </a:lnTo>
                  <a:lnTo>
                    <a:pt x="1362" y="108"/>
                  </a:lnTo>
                  <a:lnTo>
                    <a:pt x="1362" y="108"/>
                  </a:lnTo>
                  <a:lnTo>
                    <a:pt x="1363" y="108"/>
                  </a:lnTo>
                  <a:lnTo>
                    <a:pt x="1362" y="101"/>
                  </a:lnTo>
                  <a:lnTo>
                    <a:pt x="1362" y="99"/>
                  </a:lnTo>
                  <a:lnTo>
                    <a:pt x="1362" y="99"/>
                  </a:lnTo>
                  <a:lnTo>
                    <a:pt x="1360" y="99"/>
                  </a:lnTo>
                  <a:lnTo>
                    <a:pt x="1358" y="99"/>
                  </a:lnTo>
                  <a:lnTo>
                    <a:pt x="1355" y="98"/>
                  </a:lnTo>
                  <a:lnTo>
                    <a:pt x="1351" y="99"/>
                  </a:lnTo>
                  <a:lnTo>
                    <a:pt x="1351" y="101"/>
                  </a:lnTo>
                  <a:lnTo>
                    <a:pt x="1341" y="99"/>
                  </a:lnTo>
                  <a:lnTo>
                    <a:pt x="1339" y="98"/>
                  </a:lnTo>
                  <a:lnTo>
                    <a:pt x="1337" y="98"/>
                  </a:lnTo>
                  <a:lnTo>
                    <a:pt x="1337" y="98"/>
                  </a:lnTo>
                  <a:lnTo>
                    <a:pt x="1334" y="94"/>
                  </a:lnTo>
                  <a:lnTo>
                    <a:pt x="1334" y="92"/>
                  </a:lnTo>
                  <a:lnTo>
                    <a:pt x="1330" y="89"/>
                  </a:lnTo>
                  <a:lnTo>
                    <a:pt x="1329" y="87"/>
                  </a:lnTo>
                  <a:lnTo>
                    <a:pt x="1330" y="85"/>
                  </a:lnTo>
                  <a:lnTo>
                    <a:pt x="1330" y="85"/>
                  </a:lnTo>
                  <a:lnTo>
                    <a:pt x="1329" y="85"/>
                  </a:lnTo>
                  <a:lnTo>
                    <a:pt x="1327" y="84"/>
                  </a:lnTo>
                  <a:lnTo>
                    <a:pt x="1327" y="92"/>
                  </a:lnTo>
                  <a:lnTo>
                    <a:pt x="1323" y="91"/>
                  </a:lnTo>
                  <a:lnTo>
                    <a:pt x="1322" y="91"/>
                  </a:lnTo>
                  <a:lnTo>
                    <a:pt x="1316" y="91"/>
                  </a:lnTo>
                  <a:lnTo>
                    <a:pt x="1315" y="87"/>
                  </a:lnTo>
                  <a:lnTo>
                    <a:pt x="1311" y="82"/>
                  </a:lnTo>
                  <a:lnTo>
                    <a:pt x="1309" y="78"/>
                  </a:lnTo>
                  <a:lnTo>
                    <a:pt x="1308" y="75"/>
                  </a:lnTo>
                  <a:lnTo>
                    <a:pt x="1306" y="70"/>
                  </a:lnTo>
                  <a:lnTo>
                    <a:pt x="1304" y="64"/>
                  </a:lnTo>
                  <a:lnTo>
                    <a:pt x="1301" y="64"/>
                  </a:lnTo>
                  <a:lnTo>
                    <a:pt x="1299" y="63"/>
                  </a:lnTo>
                  <a:lnTo>
                    <a:pt x="1297" y="61"/>
                  </a:lnTo>
                  <a:lnTo>
                    <a:pt x="1297" y="57"/>
                  </a:lnTo>
                  <a:lnTo>
                    <a:pt x="1297" y="56"/>
                  </a:lnTo>
                  <a:lnTo>
                    <a:pt x="1297" y="52"/>
                  </a:lnTo>
                  <a:lnTo>
                    <a:pt x="1297" y="52"/>
                  </a:lnTo>
                  <a:lnTo>
                    <a:pt x="1295" y="49"/>
                  </a:lnTo>
                  <a:lnTo>
                    <a:pt x="1292" y="45"/>
                  </a:lnTo>
                  <a:lnTo>
                    <a:pt x="1292" y="43"/>
                  </a:lnTo>
                  <a:lnTo>
                    <a:pt x="1285" y="43"/>
                  </a:lnTo>
                  <a:lnTo>
                    <a:pt x="1283" y="43"/>
                  </a:lnTo>
                  <a:lnTo>
                    <a:pt x="1280" y="42"/>
                  </a:lnTo>
                  <a:lnTo>
                    <a:pt x="1276" y="42"/>
                  </a:lnTo>
                  <a:lnTo>
                    <a:pt x="1274" y="42"/>
                  </a:lnTo>
                  <a:lnTo>
                    <a:pt x="1273" y="43"/>
                  </a:lnTo>
                  <a:lnTo>
                    <a:pt x="1267" y="45"/>
                  </a:lnTo>
                  <a:lnTo>
                    <a:pt x="1267" y="43"/>
                  </a:lnTo>
                  <a:lnTo>
                    <a:pt x="1267" y="42"/>
                  </a:lnTo>
                  <a:lnTo>
                    <a:pt x="1266" y="40"/>
                  </a:lnTo>
                  <a:lnTo>
                    <a:pt x="1264" y="40"/>
                  </a:lnTo>
                  <a:lnTo>
                    <a:pt x="1262" y="45"/>
                  </a:lnTo>
                  <a:lnTo>
                    <a:pt x="1260" y="49"/>
                  </a:lnTo>
                  <a:lnTo>
                    <a:pt x="1259" y="49"/>
                  </a:lnTo>
                  <a:lnTo>
                    <a:pt x="1259" y="56"/>
                  </a:lnTo>
                  <a:lnTo>
                    <a:pt x="1250" y="59"/>
                  </a:lnTo>
                  <a:lnTo>
                    <a:pt x="1248" y="54"/>
                  </a:lnTo>
                  <a:lnTo>
                    <a:pt x="1247" y="54"/>
                  </a:lnTo>
                  <a:lnTo>
                    <a:pt x="1247" y="52"/>
                  </a:lnTo>
                  <a:lnTo>
                    <a:pt x="1248" y="49"/>
                  </a:lnTo>
                  <a:lnTo>
                    <a:pt x="1250" y="47"/>
                  </a:lnTo>
                  <a:lnTo>
                    <a:pt x="1252" y="45"/>
                  </a:lnTo>
                  <a:lnTo>
                    <a:pt x="1252" y="43"/>
                  </a:lnTo>
                  <a:lnTo>
                    <a:pt x="1253" y="40"/>
                  </a:lnTo>
                  <a:lnTo>
                    <a:pt x="1253" y="40"/>
                  </a:lnTo>
                  <a:lnTo>
                    <a:pt x="1253" y="38"/>
                  </a:lnTo>
                  <a:lnTo>
                    <a:pt x="1255" y="36"/>
                  </a:lnTo>
                  <a:lnTo>
                    <a:pt x="1255" y="35"/>
                  </a:lnTo>
                  <a:lnTo>
                    <a:pt x="1253" y="35"/>
                  </a:lnTo>
                  <a:lnTo>
                    <a:pt x="1252" y="35"/>
                  </a:lnTo>
                  <a:lnTo>
                    <a:pt x="1250" y="35"/>
                  </a:lnTo>
                  <a:lnTo>
                    <a:pt x="1250" y="31"/>
                  </a:lnTo>
                  <a:lnTo>
                    <a:pt x="1247" y="29"/>
                  </a:lnTo>
                  <a:lnTo>
                    <a:pt x="1247" y="28"/>
                  </a:lnTo>
                  <a:lnTo>
                    <a:pt x="1245" y="26"/>
                  </a:lnTo>
                  <a:lnTo>
                    <a:pt x="1245" y="22"/>
                  </a:lnTo>
                  <a:lnTo>
                    <a:pt x="1243" y="22"/>
                  </a:lnTo>
                  <a:lnTo>
                    <a:pt x="1243" y="22"/>
                  </a:lnTo>
                  <a:lnTo>
                    <a:pt x="1240" y="22"/>
                  </a:lnTo>
                  <a:lnTo>
                    <a:pt x="1238" y="22"/>
                  </a:lnTo>
                  <a:lnTo>
                    <a:pt x="1238" y="21"/>
                  </a:lnTo>
                  <a:lnTo>
                    <a:pt x="1236" y="19"/>
                  </a:lnTo>
                  <a:lnTo>
                    <a:pt x="1234" y="19"/>
                  </a:lnTo>
                  <a:lnTo>
                    <a:pt x="1231" y="19"/>
                  </a:lnTo>
                  <a:lnTo>
                    <a:pt x="1231" y="22"/>
                  </a:lnTo>
                  <a:lnTo>
                    <a:pt x="1231" y="26"/>
                  </a:lnTo>
                  <a:lnTo>
                    <a:pt x="1227" y="28"/>
                  </a:lnTo>
                  <a:lnTo>
                    <a:pt x="1226" y="28"/>
                  </a:lnTo>
                  <a:lnTo>
                    <a:pt x="1226" y="35"/>
                  </a:lnTo>
                  <a:lnTo>
                    <a:pt x="1217" y="33"/>
                  </a:lnTo>
                  <a:lnTo>
                    <a:pt x="1217" y="29"/>
                  </a:lnTo>
                  <a:lnTo>
                    <a:pt x="1215" y="26"/>
                  </a:lnTo>
                  <a:lnTo>
                    <a:pt x="1213" y="24"/>
                  </a:lnTo>
                  <a:lnTo>
                    <a:pt x="1210" y="22"/>
                  </a:lnTo>
                  <a:lnTo>
                    <a:pt x="1206" y="21"/>
                  </a:lnTo>
                  <a:lnTo>
                    <a:pt x="1205" y="19"/>
                  </a:lnTo>
                  <a:lnTo>
                    <a:pt x="1201" y="15"/>
                  </a:lnTo>
                  <a:lnTo>
                    <a:pt x="1198" y="17"/>
                  </a:lnTo>
                  <a:lnTo>
                    <a:pt x="1196" y="17"/>
                  </a:lnTo>
                  <a:lnTo>
                    <a:pt x="1196" y="19"/>
                  </a:lnTo>
                  <a:lnTo>
                    <a:pt x="1196" y="22"/>
                  </a:lnTo>
                  <a:lnTo>
                    <a:pt x="1196" y="26"/>
                  </a:lnTo>
                  <a:lnTo>
                    <a:pt x="1196" y="26"/>
                  </a:lnTo>
                  <a:lnTo>
                    <a:pt x="1194" y="33"/>
                  </a:lnTo>
                  <a:lnTo>
                    <a:pt x="1196" y="33"/>
                  </a:lnTo>
                  <a:lnTo>
                    <a:pt x="1196" y="35"/>
                  </a:lnTo>
                  <a:lnTo>
                    <a:pt x="1196" y="35"/>
                  </a:lnTo>
                  <a:lnTo>
                    <a:pt x="1196" y="40"/>
                  </a:lnTo>
                  <a:lnTo>
                    <a:pt x="1196" y="40"/>
                  </a:lnTo>
                  <a:lnTo>
                    <a:pt x="1196" y="42"/>
                  </a:lnTo>
                  <a:lnTo>
                    <a:pt x="1196" y="43"/>
                  </a:lnTo>
                  <a:lnTo>
                    <a:pt x="1194" y="45"/>
                  </a:lnTo>
                  <a:lnTo>
                    <a:pt x="1194" y="47"/>
                  </a:lnTo>
                  <a:lnTo>
                    <a:pt x="1192" y="45"/>
                  </a:lnTo>
                  <a:lnTo>
                    <a:pt x="1191" y="45"/>
                  </a:lnTo>
                  <a:lnTo>
                    <a:pt x="1189" y="43"/>
                  </a:lnTo>
                  <a:lnTo>
                    <a:pt x="1189" y="43"/>
                  </a:lnTo>
                  <a:lnTo>
                    <a:pt x="1184" y="42"/>
                  </a:lnTo>
                  <a:lnTo>
                    <a:pt x="1184" y="40"/>
                  </a:lnTo>
                  <a:lnTo>
                    <a:pt x="1180" y="40"/>
                  </a:lnTo>
                  <a:lnTo>
                    <a:pt x="1180" y="38"/>
                  </a:lnTo>
                  <a:lnTo>
                    <a:pt x="1178" y="36"/>
                  </a:lnTo>
                  <a:lnTo>
                    <a:pt x="1175" y="35"/>
                  </a:lnTo>
                  <a:lnTo>
                    <a:pt x="1173" y="29"/>
                  </a:lnTo>
                  <a:lnTo>
                    <a:pt x="1171" y="29"/>
                  </a:lnTo>
                  <a:lnTo>
                    <a:pt x="1173" y="22"/>
                  </a:lnTo>
                  <a:lnTo>
                    <a:pt x="1175" y="22"/>
                  </a:lnTo>
                  <a:lnTo>
                    <a:pt x="1173" y="8"/>
                  </a:lnTo>
                  <a:lnTo>
                    <a:pt x="1171" y="8"/>
                  </a:lnTo>
                  <a:lnTo>
                    <a:pt x="1170" y="7"/>
                  </a:lnTo>
                  <a:lnTo>
                    <a:pt x="1166" y="7"/>
                  </a:lnTo>
                  <a:lnTo>
                    <a:pt x="1163" y="7"/>
                  </a:lnTo>
                  <a:lnTo>
                    <a:pt x="1159" y="7"/>
                  </a:lnTo>
                  <a:lnTo>
                    <a:pt x="1159" y="10"/>
                  </a:lnTo>
                  <a:lnTo>
                    <a:pt x="1157" y="12"/>
                  </a:lnTo>
                  <a:lnTo>
                    <a:pt x="1156" y="14"/>
                  </a:lnTo>
                  <a:lnTo>
                    <a:pt x="1152" y="15"/>
                  </a:lnTo>
                  <a:lnTo>
                    <a:pt x="1151" y="15"/>
                  </a:lnTo>
                  <a:lnTo>
                    <a:pt x="1149" y="19"/>
                  </a:lnTo>
                  <a:lnTo>
                    <a:pt x="1147" y="19"/>
                  </a:lnTo>
                  <a:lnTo>
                    <a:pt x="1145" y="21"/>
                  </a:lnTo>
                  <a:lnTo>
                    <a:pt x="1135" y="21"/>
                  </a:lnTo>
                  <a:lnTo>
                    <a:pt x="1135" y="22"/>
                  </a:lnTo>
                  <a:lnTo>
                    <a:pt x="1133" y="22"/>
                  </a:lnTo>
                  <a:lnTo>
                    <a:pt x="1133" y="21"/>
                  </a:lnTo>
                  <a:lnTo>
                    <a:pt x="1133" y="21"/>
                  </a:lnTo>
                  <a:lnTo>
                    <a:pt x="1131" y="21"/>
                  </a:lnTo>
                  <a:lnTo>
                    <a:pt x="1131" y="22"/>
                  </a:lnTo>
                  <a:lnTo>
                    <a:pt x="1128" y="22"/>
                  </a:lnTo>
                  <a:lnTo>
                    <a:pt x="1128" y="22"/>
                  </a:lnTo>
                  <a:lnTo>
                    <a:pt x="1126" y="22"/>
                  </a:lnTo>
                  <a:lnTo>
                    <a:pt x="1126" y="24"/>
                  </a:lnTo>
                  <a:lnTo>
                    <a:pt x="1123" y="24"/>
                  </a:lnTo>
                  <a:lnTo>
                    <a:pt x="1123" y="26"/>
                  </a:lnTo>
                  <a:lnTo>
                    <a:pt x="1117" y="26"/>
                  </a:lnTo>
                  <a:lnTo>
                    <a:pt x="1117" y="28"/>
                  </a:lnTo>
                  <a:lnTo>
                    <a:pt x="1116" y="29"/>
                  </a:lnTo>
                  <a:lnTo>
                    <a:pt x="1112" y="31"/>
                  </a:lnTo>
                  <a:lnTo>
                    <a:pt x="1112" y="35"/>
                  </a:lnTo>
                  <a:lnTo>
                    <a:pt x="1110" y="35"/>
                  </a:lnTo>
                  <a:lnTo>
                    <a:pt x="1110" y="36"/>
                  </a:lnTo>
                  <a:lnTo>
                    <a:pt x="1110" y="36"/>
                  </a:lnTo>
                  <a:lnTo>
                    <a:pt x="1112" y="38"/>
                  </a:lnTo>
                  <a:lnTo>
                    <a:pt x="1112" y="40"/>
                  </a:lnTo>
                  <a:lnTo>
                    <a:pt x="1112" y="42"/>
                  </a:lnTo>
                  <a:lnTo>
                    <a:pt x="1110" y="43"/>
                  </a:lnTo>
                  <a:lnTo>
                    <a:pt x="1110" y="45"/>
                  </a:lnTo>
                  <a:lnTo>
                    <a:pt x="1109" y="45"/>
                  </a:lnTo>
                  <a:lnTo>
                    <a:pt x="1109" y="45"/>
                  </a:lnTo>
                  <a:lnTo>
                    <a:pt x="1107" y="45"/>
                  </a:lnTo>
                  <a:lnTo>
                    <a:pt x="1105" y="45"/>
                  </a:lnTo>
                  <a:lnTo>
                    <a:pt x="1103" y="47"/>
                  </a:lnTo>
                  <a:lnTo>
                    <a:pt x="1103" y="47"/>
                  </a:lnTo>
                  <a:lnTo>
                    <a:pt x="1103" y="49"/>
                  </a:lnTo>
                  <a:lnTo>
                    <a:pt x="1100" y="52"/>
                  </a:lnTo>
                  <a:lnTo>
                    <a:pt x="1100" y="54"/>
                  </a:lnTo>
                  <a:lnTo>
                    <a:pt x="1096" y="54"/>
                  </a:lnTo>
                  <a:lnTo>
                    <a:pt x="1096" y="56"/>
                  </a:lnTo>
                  <a:lnTo>
                    <a:pt x="1095" y="57"/>
                  </a:lnTo>
                  <a:lnTo>
                    <a:pt x="1093" y="57"/>
                  </a:lnTo>
                  <a:lnTo>
                    <a:pt x="1095" y="61"/>
                  </a:lnTo>
                  <a:lnTo>
                    <a:pt x="1095" y="64"/>
                  </a:lnTo>
                  <a:lnTo>
                    <a:pt x="1102" y="64"/>
                  </a:lnTo>
                  <a:lnTo>
                    <a:pt x="1102" y="64"/>
                  </a:lnTo>
                  <a:lnTo>
                    <a:pt x="1105" y="64"/>
                  </a:lnTo>
                  <a:lnTo>
                    <a:pt x="1109" y="64"/>
                  </a:lnTo>
                  <a:lnTo>
                    <a:pt x="1109" y="63"/>
                  </a:lnTo>
                  <a:lnTo>
                    <a:pt x="1110" y="61"/>
                  </a:lnTo>
                  <a:lnTo>
                    <a:pt x="1114" y="61"/>
                  </a:lnTo>
                  <a:lnTo>
                    <a:pt x="1114" y="61"/>
                  </a:lnTo>
                  <a:lnTo>
                    <a:pt x="1114" y="63"/>
                  </a:lnTo>
                  <a:lnTo>
                    <a:pt x="1112" y="63"/>
                  </a:lnTo>
                  <a:lnTo>
                    <a:pt x="1112" y="64"/>
                  </a:lnTo>
                  <a:lnTo>
                    <a:pt x="1114" y="64"/>
                  </a:lnTo>
                  <a:lnTo>
                    <a:pt x="1117" y="64"/>
                  </a:lnTo>
                  <a:lnTo>
                    <a:pt x="1117" y="66"/>
                  </a:lnTo>
                  <a:lnTo>
                    <a:pt x="1114" y="66"/>
                  </a:lnTo>
                  <a:lnTo>
                    <a:pt x="1109" y="68"/>
                  </a:lnTo>
                  <a:lnTo>
                    <a:pt x="1109" y="68"/>
                  </a:lnTo>
                  <a:lnTo>
                    <a:pt x="1109" y="68"/>
                  </a:lnTo>
                  <a:lnTo>
                    <a:pt x="1109" y="68"/>
                  </a:lnTo>
                  <a:lnTo>
                    <a:pt x="1109" y="71"/>
                  </a:lnTo>
                  <a:lnTo>
                    <a:pt x="1121" y="71"/>
                  </a:lnTo>
                  <a:lnTo>
                    <a:pt x="1123" y="70"/>
                  </a:lnTo>
                  <a:lnTo>
                    <a:pt x="1123" y="70"/>
                  </a:lnTo>
                  <a:lnTo>
                    <a:pt x="1123" y="68"/>
                  </a:lnTo>
                  <a:lnTo>
                    <a:pt x="1123" y="66"/>
                  </a:lnTo>
                  <a:lnTo>
                    <a:pt x="1123" y="66"/>
                  </a:lnTo>
                  <a:lnTo>
                    <a:pt x="1123" y="64"/>
                  </a:lnTo>
                  <a:lnTo>
                    <a:pt x="1124" y="64"/>
                  </a:lnTo>
                  <a:lnTo>
                    <a:pt x="1124" y="66"/>
                  </a:lnTo>
                  <a:lnTo>
                    <a:pt x="1137" y="68"/>
                  </a:lnTo>
                  <a:lnTo>
                    <a:pt x="1138" y="66"/>
                  </a:lnTo>
                  <a:lnTo>
                    <a:pt x="1142" y="64"/>
                  </a:lnTo>
                  <a:lnTo>
                    <a:pt x="1142" y="64"/>
                  </a:lnTo>
                  <a:lnTo>
                    <a:pt x="1147" y="64"/>
                  </a:lnTo>
                  <a:lnTo>
                    <a:pt x="1147" y="63"/>
                  </a:lnTo>
                  <a:lnTo>
                    <a:pt x="1152" y="63"/>
                  </a:lnTo>
                  <a:lnTo>
                    <a:pt x="1156" y="63"/>
                  </a:lnTo>
                  <a:lnTo>
                    <a:pt x="1157" y="64"/>
                  </a:lnTo>
                  <a:lnTo>
                    <a:pt x="1159" y="64"/>
                  </a:lnTo>
                  <a:lnTo>
                    <a:pt x="1159" y="68"/>
                  </a:lnTo>
                  <a:lnTo>
                    <a:pt x="1154" y="68"/>
                  </a:lnTo>
                  <a:lnTo>
                    <a:pt x="1154" y="66"/>
                  </a:lnTo>
                  <a:lnTo>
                    <a:pt x="1152" y="66"/>
                  </a:lnTo>
                  <a:lnTo>
                    <a:pt x="1152" y="66"/>
                  </a:lnTo>
                  <a:lnTo>
                    <a:pt x="1152" y="66"/>
                  </a:lnTo>
                  <a:lnTo>
                    <a:pt x="1151" y="68"/>
                  </a:lnTo>
                  <a:lnTo>
                    <a:pt x="1149" y="68"/>
                  </a:lnTo>
                  <a:lnTo>
                    <a:pt x="1149" y="66"/>
                  </a:lnTo>
                  <a:lnTo>
                    <a:pt x="1149" y="66"/>
                  </a:lnTo>
                  <a:lnTo>
                    <a:pt x="1147" y="66"/>
                  </a:lnTo>
                  <a:lnTo>
                    <a:pt x="1147" y="68"/>
                  </a:lnTo>
                  <a:lnTo>
                    <a:pt x="1144" y="68"/>
                  </a:lnTo>
                  <a:lnTo>
                    <a:pt x="1144" y="68"/>
                  </a:lnTo>
                  <a:lnTo>
                    <a:pt x="1142" y="70"/>
                  </a:lnTo>
                  <a:lnTo>
                    <a:pt x="1142" y="73"/>
                  </a:lnTo>
                  <a:lnTo>
                    <a:pt x="1135" y="71"/>
                  </a:lnTo>
                  <a:lnTo>
                    <a:pt x="1133" y="71"/>
                  </a:lnTo>
                  <a:lnTo>
                    <a:pt x="1135" y="73"/>
                  </a:lnTo>
                  <a:lnTo>
                    <a:pt x="1133" y="73"/>
                  </a:lnTo>
                  <a:lnTo>
                    <a:pt x="1133" y="71"/>
                  </a:lnTo>
                  <a:lnTo>
                    <a:pt x="1133" y="71"/>
                  </a:lnTo>
                  <a:lnTo>
                    <a:pt x="1133" y="73"/>
                  </a:lnTo>
                  <a:lnTo>
                    <a:pt x="1130" y="73"/>
                  </a:lnTo>
                  <a:lnTo>
                    <a:pt x="1128" y="75"/>
                  </a:lnTo>
                  <a:lnTo>
                    <a:pt x="1112" y="78"/>
                  </a:lnTo>
                  <a:lnTo>
                    <a:pt x="1114" y="82"/>
                  </a:lnTo>
                  <a:lnTo>
                    <a:pt x="1114" y="82"/>
                  </a:lnTo>
                  <a:lnTo>
                    <a:pt x="1116" y="84"/>
                  </a:lnTo>
                  <a:lnTo>
                    <a:pt x="1117" y="85"/>
                  </a:lnTo>
                  <a:lnTo>
                    <a:pt x="1117" y="85"/>
                  </a:lnTo>
                  <a:lnTo>
                    <a:pt x="1121" y="85"/>
                  </a:lnTo>
                  <a:lnTo>
                    <a:pt x="1121" y="87"/>
                  </a:lnTo>
                  <a:lnTo>
                    <a:pt x="1124" y="87"/>
                  </a:lnTo>
                  <a:lnTo>
                    <a:pt x="1126" y="85"/>
                  </a:lnTo>
                  <a:lnTo>
                    <a:pt x="1126" y="84"/>
                  </a:lnTo>
                  <a:lnTo>
                    <a:pt x="1130" y="85"/>
                  </a:lnTo>
                  <a:lnTo>
                    <a:pt x="1133" y="87"/>
                  </a:lnTo>
                  <a:lnTo>
                    <a:pt x="1137" y="89"/>
                  </a:lnTo>
                  <a:lnTo>
                    <a:pt x="1137" y="85"/>
                  </a:lnTo>
                  <a:lnTo>
                    <a:pt x="1147" y="85"/>
                  </a:lnTo>
                  <a:lnTo>
                    <a:pt x="1147" y="85"/>
                  </a:lnTo>
                  <a:lnTo>
                    <a:pt x="1147" y="85"/>
                  </a:lnTo>
                  <a:lnTo>
                    <a:pt x="1151" y="85"/>
                  </a:lnTo>
                  <a:lnTo>
                    <a:pt x="1151" y="85"/>
                  </a:lnTo>
                  <a:lnTo>
                    <a:pt x="1154" y="85"/>
                  </a:lnTo>
                  <a:lnTo>
                    <a:pt x="1156" y="85"/>
                  </a:lnTo>
                  <a:lnTo>
                    <a:pt x="1156" y="87"/>
                  </a:lnTo>
                  <a:lnTo>
                    <a:pt x="1159" y="87"/>
                  </a:lnTo>
                  <a:lnTo>
                    <a:pt x="1163" y="87"/>
                  </a:lnTo>
                  <a:lnTo>
                    <a:pt x="1166" y="85"/>
                  </a:lnTo>
                  <a:lnTo>
                    <a:pt x="1170" y="84"/>
                  </a:lnTo>
                  <a:lnTo>
                    <a:pt x="1171" y="84"/>
                  </a:lnTo>
                  <a:lnTo>
                    <a:pt x="1173" y="84"/>
                  </a:lnTo>
                  <a:lnTo>
                    <a:pt x="1173" y="85"/>
                  </a:lnTo>
                  <a:lnTo>
                    <a:pt x="1173" y="85"/>
                  </a:lnTo>
                  <a:lnTo>
                    <a:pt x="1175" y="87"/>
                  </a:lnTo>
                  <a:lnTo>
                    <a:pt x="1177" y="87"/>
                  </a:lnTo>
                  <a:lnTo>
                    <a:pt x="1178" y="85"/>
                  </a:lnTo>
                  <a:lnTo>
                    <a:pt x="1182" y="85"/>
                  </a:lnTo>
                  <a:lnTo>
                    <a:pt x="1182" y="85"/>
                  </a:lnTo>
                  <a:lnTo>
                    <a:pt x="1184" y="84"/>
                  </a:lnTo>
                  <a:lnTo>
                    <a:pt x="1185" y="84"/>
                  </a:lnTo>
                  <a:lnTo>
                    <a:pt x="1185" y="82"/>
                  </a:lnTo>
                  <a:lnTo>
                    <a:pt x="1189" y="82"/>
                  </a:lnTo>
                  <a:lnTo>
                    <a:pt x="1189" y="84"/>
                  </a:lnTo>
                  <a:lnTo>
                    <a:pt x="1192" y="85"/>
                  </a:lnTo>
                  <a:lnTo>
                    <a:pt x="1192" y="89"/>
                  </a:lnTo>
                  <a:lnTo>
                    <a:pt x="1198" y="89"/>
                  </a:lnTo>
                  <a:lnTo>
                    <a:pt x="1201" y="85"/>
                  </a:lnTo>
                  <a:lnTo>
                    <a:pt x="1206" y="84"/>
                  </a:lnTo>
                  <a:lnTo>
                    <a:pt x="1206" y="85"/>
                  </a:lnTo>
                  <a:lnTo>
                    <a:pt x="1206" y="85"/>
                  </a:lnTo>
                  <a:lnTo>
                    <a:pt x="1208" y="89"/>
                  </a:lnTo>
                  <a:lnTo>
                    <a:pt x="1203" y="89"/>
                  </a:lnTo>
                  <a:lnTo>
                    <a:pt x="1203" y="89"/>
                  </a:lnTo>
                  <a:lnTo>
                    <a:pt x="1201" y="89"/>
                  </a:lnTo>
                  <a:lnTo>
                    <a:pt x="1203" y="94"/>
                  </a:lnTo>
                  <a:lnTo>
                    <a:pt x="1201" y="94"/>
                  </a:lnTo>
                  <a:lnTo>
                    <a:pt x="1198" y="94"/>
                  </a:lnTo>
                  <a:lnTo>
                    <a:pt x="1196" y="98"/>
                  </a:lnTo>
                  <a:lnTo>
                    <a:pt x="1177" y="98"/>
                  </a:lnTo>
                  <a:lnTo>
                    <a:pt x="1177" y="98"/>
                  </a:lnTo>
                  <a:lnTo>
                    <a:pt x="1173" y="96"/>
                  </a:lnTo>
                  <a:lnTo>
                    <a:pt x="1173" y="94"/>
                  </a:lnTo>
                  <a:lnTo>
                    <a:pt x="1173" y="94"/>
                  </a:lnTo>
                  <a:lnTo>
                    <a:pt x="1173" y="96"/>
                  </a:lnTo>
                  <a:lnTo>
                    <a:pt x="1171" y="96"/>
                  </a:lnTo>
                  <a:lnTo>
                    <a:pt x="1163" y="96"/>
                  </a:lnTo>
                  <a:lnTo>
                    <a:pt x="1163" y="98"/>
                  </a:lnTo>
                  <a:lnTo>
                    <a:pt x="1156" y="98"/>
                  </a:lnTo>
                  <a:lnTo>
                    <a:pt x="1154" y="101"/>
                  </a:lnTo>
                  <a:lnTo>
                    <a:pt x="1144" y="103"/>
                  </a:lnTo>
                  <a:lnTo>
                    <a:pt x="1144" y="101"/>
                  </a:lnTo>
                  <a:lnTo>
                    <a:pt x="1137" y="101"/>
                  </a:lnTo>
                  <a:lnTo>
                    <a:pt x="1133" y="103"/>
                  </a:lnTo>
                  <a:lnTo>
                    <a:pt x="1133" y="101"/>
                  </a:lnTo>
                  <a:lnTo>
                    <a:pt x="1128" y="101"/>
                  </a:lnTo>
                  <a:lnTo>
                    <a:pt x="1130" y="108"/>
                  </a:lnTo>
                  <a:lnTo>
                    <a:pt x="1128" y="108"/>
                  </a:lnTo>
                  <a:lnTo>
                    <a:pt x="1126" y="113"/>
                  </a:lnTo>
                  <a:lnTo>
                    <a:pt x="1130" y="113"/>
                  </a:lnTo>
                  <a:lnTo>
                    <a:pt x="1130" y="117"/>
                  </a:lnTo>
                  <a:lnTo>
                    <a:pt x="1133" y="118"/>
                  </a:lnTo>
                  <a:lnTo>
                    <a:pt x="1137" y="120"/>
                  </a:lnTo>
                  <a:lnTo>
                    <a:pt x="1137" y="122"/>
                  </a:lnTo>
                  <a:lnTo>
                    <a:pt x="1137" y="124"/>
                  </a:lnTo>
                  <a:lnTo>
                    <a:pt x="1138" y="124"/>
                  </a:lnTo>
                  <a:lnTo>
                    <a:pt x="1151" y="129"/>
                  </a:lnTo>
                  <a:lnTo>
                    <a:pt x="1156" y="129"/>
                  </a:lnTo>
                  <a:lnTo>
                    <a:pt x="1156" y="127"/>
                  </a:lnTo>
                  <a:lnTo>
                    <a:pt x="1159" y="127"/>
                  </a:lnTo>
                  <a:lnTo>
                    <a:pt x="1163" y="129"/>
                  </a:lnTo>
                  <a:lnTo>
                    <a:pt x="1163" y="131"/>
                  </a:lnTo>
                  <a:lnTo>
                    <a:pt x="1168" y="131"/>
                  </a:lnTo>
                  <a:lnTo>
                    <a:pt x="1168" y="132"/>
                  </a:lnTo>
                  <a:lnTo>
                    <a:pt x="1170" y="134"/>
                  </a:lnTo>
                  <a:lnTo>
                    <a:pt x="1170" y="138"/>
                  </a:lnTo>
                  <a:lnTo>
                    <a:pt x="1170" y="141"/>
                  </a:lnTo>
                  <a:lnTo>
                    <a:pt x="1171" y="143"/>
                  </a:lnTo>
                  <a:lnTo>
                    <a:pt x="1171" y="143"/>
                  </a:lnTo>
                  <a:lnTo>
                    <a:pt x="1171" y="145"/>
                  </a:lnTo>
                  <a:lnTo>
                    <a:pt x="1173" y="145"/>
                  </a:lnTo>
                  <a:lnTo>
                    <a:pt x="1175" y="145"/>
                  </a:lnTo>
                  <a:lnTo>
                    <a:pt x="1178" y="143"/>
                  </a:lnTo>
                  <a:lnTo>
                    <a:pt x="1180" y="143"/>
                  </a:lnTo>
                  <a:lnTo>
                    <a:pt x="1180" y="145"/>
                  </a:lnTo>
                  <a:lnTo>
                    <a:pt x="1180" y="145"/>
                  </a:lnTo>
                  <a:lnTo>
                    <a:pt x="1180" y="145"/>
                  </a:lnTo>
                  <a:lnTo>
                    <a:pt x="1184" y="146"/>
                  </a:lnTo>
                  <a:lnTo>
                    <a:pt x="1187" y="148"/>
                  </a:lnTo>
                  <a:lnTo>
                    <a:pt x="1192" y="146"/>
                  </a:lnTo>
                  <a:lnTo>
                    <a:pt x="1198" y="146"/>
                  </a:lnTo>
                  <a:lnTo>
                    <a:pt x="1198" y="143"/>
                  </a:lnTo>
                  <a:lnTo>
                    <a:pt x="1205" y="143"/>
                  </a:lnTo>
                  <a:lnTo>
                    <a:pt x="1205" y="143"/>
                  </a:lnTo>
                  <a:lnTo>
                    <a:pt x="1206" y="143"/>
                  </a:lnTo>
                  <a:lnTo>
                    <a:pt x="1208" y="143"/>
                  </a:lnTo>
                  <a:lnTo>
                    <a:pt x="1208" y="143"/>
                  </a:lnTo>
                  <a:lnTo>
                    <a:pt x="1213" y="143"/>
                  </a:lnTo>
                  <a:lnTo>
                    <a:pt x="1222" y="143"/>
                  </a:lnTo>
                  <a:lnTo>
                    <a:pt x="1222" y="141"/>
                  </a:lnTo>
                  <a:lnTo>
                    <a:pt x="1238" y="139"/>
                  </a:lnTo>
                  <a:lnTo>
                    <a:pt x="1238" y="136"/>
                  </a:lnTo>
                  <a:lnTo>
                    <a:pt x="1238" y="136"/>
                  </a:lnTo>
                  <a:lnTo>
                    <a:pt x="1238" y="134"/>
                  </a:lnTo>
                  <a:lnTo>
                    <a:pt x="1240" y="134"/>
                  </a:lnTo>
                  <a:lnTo>
                    <a:pt x="1241" y="136"/>
                  </a:lnTo>
                  <a:lnTo>
                    <a:pt x="1243" y="136"/>
                  </a:lnTo>
                  <a:lnTo>
                    <a:pt x="1243" y="134"/>
                  </a:lnTo>
                  <a:lnTo>
                    <a:pt x="1245" y="134"/>
                  </a:lnTo>
                  <a:lnTo>
                    <a:pt x="1245" y="132"/>
                  </a:lnTo>
                  <a:lnTo>
                    <a:pt x="1252" y="132"/>
                  </a:lnTo>
                  <a:lnTo>
                    <a:pt x="1252" y="131"/>
                  </a:lnTo>
                  <a:lnTo>
                    <a:pt x="1255" y="131"/>
                  </a:lnTo>
                  <a:lnTo>
                    <a:pt x="1260" y="129"/>
                  </a:lnTo>
                  <a:lnTo>
                    <a:pt x="1264" y="127"/>
                  </a:lnTo>
                  <a:lnTo>
                    <a:pt x="1267" y="125"/>
                  </a:lnTo>
                  <a:lnTo>
                    <a:pt x="1269" y="124"/>
                  </a:lnTo>
                  <a:lnTo>
                    <a:pt x="1271" y="120"/>
                  </a:lnTo>
                  <a:lnTo>
                    <a:pt x="1274" y="118"/>
                  </a:lnTo>
                  <a:lnTo>
                    <a:pt x="1280" y="117"/>
                  </a:lnTo>
                  <a:lnTo>
                    <a:pt x="1283" y="115"/>
                  </a:lnTo>
                  <a:lnTo>
                    <a:pt x="1285" y="111"/>
                  </a:lnTo>
                  <a:lnTo>
                    <a:pt x="1288" y="111"/>
                  </a:lnTo>
                  <a:lnTo>
                    <a:pt x="1288" y="113"/>
                  </a:lnTo>
                  <a:lnTo>
                    <a:pt x="1292" y="113"/>
                  </a:lnTo>
                  <a:lnTo>
                    <a:pt x="1290" y="117"/>
                  </a:lnTo>
                  <a:lnTo>
                    <a:pt x="1288" y="120"/>
                  </a:lnTo>
                  <a:lnTo>
                    <a:pt x="1285" y="122"/>
                  </a:lnTo>
                  <a:lnTo>
                    <a:pt x="1288" y="125"/>
                  </a:lnTo>
                  <a:lnTo>
                    <a:pt x="1292" y="125"/>
                  </a:lnTo>
                  <a:lnTo>
                    <a:pt x="1294" y="127"/>
                  </a:lnTo>
                  <a:lnTo>
                    <a:pt x="1297" y="127"/>
                  </a:lnTo>
                  <a:lnTo>
                    <a:pt x="1301" y="127"/>
                  </a:lnTo>
                  <a:lnTo>
                    <a:pt x="1301" y="132"/>
                  </a:lnTo>
                  <a:lnTo>
                    <a:pt x="1302" y="132"/>
                  </a:lnTo>
                  <a:lnTo>
                    <a:pt x="1304" y="132"/>
                  </a:lnTo>
                  <a:lnTo>
                    <a:pt x="1306" y="132"/>
                  </a:lnTo>
                  <a:lnTo>
                    <a:pt x="1306" y="131"/>
                  </a:lnTo>
                  <a:lnTo>
                    <a:pt x="1306" y="131"/>
                  </a:lnTo>
                  <a:lnTo>
                    <a:pt x="1308" y="131"/>
                  </a:lnTo>
                  <a:lnTo>
                    <a:pt x="1308" y="131"/>
                  </a:lnTo>
                  <a:lnTo>
                    <a:pt x="1311" y="132"/>
                  </a:lnTo>
                  <a:lnTo>
                    <a:pt x="1313" y="134"/>
                  </a:lnTo>
                  <a:lnTo>
                    <a:pt x="1315" y="136"/>
                  </a:lnTo>
                  <a:lnTo>
                    <a:pt x="1316" y="134"/>
                  </a:lnTo>
                  <a:lnTo>
                    <a:pt x="1318" y="134"/>
                  </a:lnTo>
                  <a:lnTo>
                    <a:pt x="1320" y="134"/>
                  </a:lnTo>
                  <a:lnTo>
                    <a:pt x="1322" y="134"/>
                  </a:lnTo>
                  <a:lnTo>
                    <a:pt x="1325" y="138"/>
                  </a:lnTo>
                  <a:lnTo>
                    <a:pt x="1327" y="138"/>
                  </a:lnTo>
                  <a:lnTo>
                    <a:pt x="1327" y="136"/>
                  </a:lnTo>
                  <a:lnTo>
                    <a:pt x="1329" y="136"/>
                  </a:lnTo>
                  <a:lnTo>
                    <a:pt x="1329" y="132"/>
                  </a:lnTo>
                  <a:lnTo>
                    <a:pt x="1336" y="132"/>
                  </a:lnTo>
                  <a:lnTo>
                    <a:pt x="1336" y="134"/>
                  </a:lnTo>
                  <a:lnTo>
                    <a:pt x="1337" y="134"/>
                  </a:lnTo>
                  <a:lnTo>
                    <a:pt x="1339" y="132"/>
                  </a:lnTo>
                  <a:lnTo>
                    <a:pt x="1339" y="131"/>
                  </a:lnTo>
                  <a:lnTo>
                    <a:pt x="1343" y="131"/>
                  </a:lnTo>
                  <a:lnTo>
                    <a:pt x="1344" y="131"/>
                  </a:lnTo>
                  <a:lnTo>
                    <a:pt x="1346" y="129"/>
                  </a:lnTo>
                  <a:lnTo>
                    <a:pt x="1348" y="127"/>
                  </a:lnTo>
                  <a:lnTo>
                    <a:pt x="1348" y="124"/>
                  </a:lnTo>
                  <a:lnTo>
                    <a:pt x="1346" y="124"/>
                  </a:lnTo>
                  <a:lnTo>
                    <a:pt x="1346" y="120"/>
                  </a:lnTo>
                  <a:lnTo>
                    <a:pt x="1337" y="120"/>
                  </a:lnTo>
                  <a:lnTo>
                    <a:pt x="1336" y="124"/>
                  </a:lnTo>
                  <a:lnTo>
                    <a:pt x="1330" y="124"/>
                  </a:lnTo>
                  <a:lnTo>
                    <a:pt x="1330" y="122"/>
                  </a:lnTo>
                  <a:lnTo>
                    <a:pt x="1327" y="122"/>
                  </a:lnTo>
                  <a:lnTo>
                    <a:pt x="1327" y="118"/>
                  </a:lnTo>
                  <a:lnTo>
                    <a:pt x="1325" y="117"/>
                  </a:lnTo>
                  <a:lnTo>
                    <a:pt x="1323" y="117"/>
                  </a:lnTo>
                  <a:lnTo>
                    <a:pt x="1322" y="115"/>
                  </a:lnTo>
                  <a:lnTo>
                    <a:pt x="1322" y="113"/>
                  </a:lnTo>
                  <a:lnTo>
                    <a:pt x="1323" y="113"/>
                  </a:lnTo>
                  <a:lnTo>
                    <a:pt x="1323" y="111"/>
                  </a:lnTo>
                  <a:lnTo>
                    <a:pt x="1327" y="111"/>
                  </a:lnTo>
                  <a:lnTo>
                    <a:pt x="1330" y="113"/>
                  </a:lnTo>
                  <a:lnTo>
                    <a:pt x="1332" y="115"/>
                  </a:lnTo>
                  <a:lnTo>
                    <a:pt x="1334" y="117"/>
                  </a:lnTo>
                  <a:lnTo>
                    <a:pt x="1348" y="118"/>
                  </a:lnTo>
                  <a:lnTo>
                    <a:pt x="1348" y="115"/>
                  </a:lnTo>
                  <a:lnTo>
                    <a:pt x="1343" y="115"/>
                  </a:lnTo>
                  <a:lnTo>
                    <a:pt x="1343" y="113"/>
                  </a:lnTo>
                  <a:lnTo>
                    <a:pt x="1341" y="113"/>
                  </a:lnTo>
                  <a:lnTo>
                    <a:pt x="1341" y="110"/>
                  </a:lnTo>
                  <a:lnTo>
                    <a:pt x="1344" y="110"/>
                  </a:lnTo>
                  <a:lnTo>
                    <a:pt x="1344" y="110"/>
                  </a:lnTo>
                  <a:lnTo>
                    <a:pt x="1346" y="108"/>
                  </a:lnTo>
                  <a:lnTo>
                    <a:pt x="1348" y="108"/>
                  </a:lnTo>
                  <a:lnTo>
                    <a:pt x="1349" y="110"/>
                  </a:lnTo>
                  <a:lnTo>
                    <a:pt x="1353" y="111"/>
                  </a:lnTo>
                  <a:lnTo>
                    <a:pt x="1356" y="113"/>
                  </a:lnTo>
                  <a:lnTo>
                    <a:pt x="1356" y="118"/>
                  </a:lnTo>
                  <a:lnTo>
                    <a:pt x="1362" y="118"/>
                  </a:lnTo>
                  <a:close/>
                  <a:moveTo>
                    <a:pt x="1283" y="26"/>
                  </a:moveTo>
                  <a:lnTo>
                    <a:pt x="1280" y="24"/>
                  </a:lnTo>
                  <a:lnTo>
                    <a:pt x="1276" y="15"/>
                  </a:lnTo>
                  <a:lnTo>
                    <a:pt x="1276" y="15"/>
                  </a:lnTo>
                  <a:lnTo>
                    <a:pt x="1274" y="14"/>
                  </a:lnTo>
                  <a:lnTo>
                    <a:pt x="1273" y="14"/>
                  </a:lnTo>
                  <a:lnTo>
                    <a:pt x="1267" y="7"/>
                  </a:lnTo>
                  <a:lnTo>
                    <a:pt x="1262" y="7"/>
                  </a:lnTo>
                  <a:lnTo>
                    <a:pt x="1262" y="14"/>
                  </a:lnTo>
                  <a:lnTo>
                    <a:pt x="1262" y="14"/>
                  </a:lnTo>
                  <a:lnTo>
                    <a:pt x="1260" y="19"/>
                  </a:lnTo>
                  <a:lnTo>
                    <a:pt x="1262" y="19"/>
                  </a:lnTo>
                  <a:lnTo>
                    <a:pt x="1262" y="26"/>
                  </a:lnTo>
                  <a:lnTo>
                    <a:pt x="1262" y="28"/>
                  </a:lnTo>
                  <a:lnTo>
                    <a:pt x="1264" y="31"/>
                  </a:lnTo>
                  <a:lnTo>
                    <a:pt x="1264" y="35"/>
                  </a:lnTo>
                  <a:lnTo>
                    <a:pt x="1267" y="35"/>
                  </a:lnTo>
                  <a:lnTo>
                    <a:pt x="1273" y="36"/>
                  </a:lnTo>
                  <a:lnTo>
                    <a:pt x="1276" y="36"/>
                  </a:lnTo>
                  <a:lnTo>
                    <a:pt x="1276" y="36"/>
                  </a:lnTo>
                  <a:lnTo>
                    <a:pt x="1278" y="36"/>
                  </a:lnTo>
                  <a:lnTo>
                    <a:pt x="1280" y="40"/>
                  </a:lnTo>
                  <a:lnTo>
                    <a:pt x="1283" y="40"/>
                  </a:lnTo>
                  <a:lnTo>
                    <a:pt x="1283" y="40"/>
                  </a:lnTo>
                  <a:lnTo>
                    <a:pt x="1285" y="40"/>
                  </a:lnTo>
                  <a:lnTo>
                    <a:pt x="1288" y="40"/>
                  </a:lnTo>
                  <a:lnTo>
                    <a:pt x="1288" y="36"/>
                  </a:lnTo>
                  <a:lnTo>
                    <a:pt x="1288" y="33"/>
                  </a:lnTo>
                  <a:lnTo>
                    <a:pt x="1287" y="31"/>
                  </a:lnTo>
                  <a:lnTo>
                    <a:pt x="1285" y="29"/>
                  </a:lnTo>
                  <a:lnTo>
                    <a:pt x="1285" y="28"/>
                  </a:lnTo>
                  <a:lnTo>
                    <a:pt x="1283" y="26"/>
                  </a:lnTo>
                  <a:close/>
                  <a:moveTo>
                    <a:pt x="3818" y="22"/>
                  </a:moveTo>
                  <a:lnTo>
                    <a:pt x="3825" y="22"/>
                  </a:lnTo>
                  <a:lnTo>
                    <a:pt x="3825" y="10"/>
                  </a:lnTo>
                  <a:lnTo>
                    <a:pt x="3823" y="10"/>
                  </a:lnTo>
                  <a:lnTo>
                    <a:pt x="3823" y="10"/>
                  </a:lnTo>
                  <a:lnTo>
                    <a:pt x="3821" y="8"/>
                  </a:lnTo>
                  <a:lnTo>
                    <a:pt x="3818" y="8"/>
                  </a:lnTo>
                  <a:lnTo>
                    <a:pt x="3816" y="10"/>
                  </a:lnTo>
                  <a:lnTo>
                    <a:pt x="3816" y="10"/>
                  </a:lnTo>
                  <a:lnTo>
                    <a:pt x="3816" y="12"/>
                  </a:lnTo>
                  <a:lnTo>
                    <a:pt x="3816" y="15"/>
                  </a:lnTo>
                  <a:lnTo>
                    <a:pt x="3816" y="17"/>
                  </a:lnTo>
                  <a:lnTo>
                    <a:pt x="3814" y="17"/>
                  </a:lnTo>
                  <a:lnTo>
                    <a:pt x="3812" y="19"/>
                  </a:lnTo>
                  <a:lnTo>
                    <a:pt x="3812" y="21"/>
                  </a:lnTo>
                  <a:lnTo>
                    <a:pt x="3812" y="22"/>
                  </a:lnTo>
                  <a:lnTo>
                    <a:pt x="3816" y="24"/>
                  </a:lnTo>
                  <a:lnTo>
                    <a:pt x="3818" y="22"/>
                  </a:lnTo>
                  <a:close/>
                  <a:moveTo>
                    <a:pt x="1414" y="15"/>
                  </a:moveTo>
                  <a:lnTo>
                    <a:pt x="1419" y="15"/>
                  </a:lnTo>
                  <a:lnTo>
                    <a:pt x="1419" y="12"/>
                  </a:lnTo>
                  <a:lnTo>
                    <a:pt x="1419" y="12"/>
                  </a:lnTo>
                  <a:lnTo>
                    <a:pt x="1419" y="12"/>
                  </a:lnTo>
                  <a:lnTo>
                    <a:pt x="1418" y="10"/>
                  </a:lnTo>
                  <a:lnTo>
                    <a:pt x="1416" y="10"/>
                  </a:lnTo>
                  <a:lnTo>
                    <a:pt x="1416" y="12"/>
                  </a:lnTo>
                  <a:lnTo>
                    <a:pt x="1414" y="12"/>
                  </a:lnTo>
                  <a:lnTo>
                    <a:pt x="1414" y="15"/>
                  </a:lnTo>
                  <a:close/>
                  <a:moveTo>
                    <a:pt x="2493" y="59"/>
                  </a:moveTo>
                  <a:lnTo>
                    <a:pt x="2501" y="59"/>
                  </a:lnTo>
                  <a:lnTo>
                    <a:pt x="2501" y="57"/>
                  </a:lnTo>
                  <a:lnTo>
                    <a:pt x="2501" y="57"/>
                  </a:lnTo>
                  <a:lnTo>
                    <a:pt x="2501" y="57"/>
                  </a:lnTo>
                  <a:lnTo>
                    <a:pt x="2501" y="56"/>
                  </a:lnTo>
                  <a:lnTo>
                    <a:pt x="2500" y="56"/>
                  </a:lnTo>
                  <a:lnTo>
                    <a:pt x="2498" y="54"/>
                  </a:lnTo>
                  <a:lnTo>
                    <a:pt x="2496" y="54"/>
                  </a:lnTo>
                  <a:lnTo>
                    <a:pt x="2493" y="52"/>
                  </a:lnTo>
                  <a:lnTo>
                    <a:pt x="2495" y="50"/>
                  </a:lnTo>
                  <a:lnTo>
                    <a:pt x="2496" y="50"/>
                  </a:lnTo>
                  <a:lnTo>
                    <a:pt x="2498" y="49"/>
                  </a:lnTo>
                  <a:lnTo>
                    <a:pt x="2498" y="47"/>
                  </a:lnTo>
                  <a:lnTo>
                    <a:pt x="2495" y="45"/>
                  </a:lnTo>
                  <a:lnTo>
                    <a:pt x="2491" y="45"/>
                  </a:lnTo>
                  <a:lnTo>
                    <a:pt x="2488" y="43"/>
                  </a:lnTo>
                  <a:lnTo>
                    <a:pt x="2484" y="42"/>
                  </a:lnTo>
                  <a:lnTo>
                    <a:pt x="2484" y="40"/>
                  </a:lnTo>
                  <a:lnTo>
                    <a:pt x="2482" y="40"/>
                  </a:lnTo>
                  <a:lnTo>
                    <a:pt x="2482" y="40"/>
                  </a:lnTo>
                  <a:lnTo>
                    <a:pt x="2488" y="40"/>
                  </a:lnTo>
                  <a:lnTo>
                    <a:pt x="2489" y="40"/>
                  </a:lnTo>
                  <a:lnTo>
                    <a:pt x="2491" y="43"/>
                  </a:lnTo>
                  <a:lnTo>
                    <a:pt x="2495" y="43"/>
                  </a:lnTo>
                  <a:lnTo>
                    <a:pt x="2496" y="42"/>
                  </a:lnTo>
                  <a:lnTo>
                    <a:pt x="2498" y="40"/>
                  </a:lnTo>
                  <a:lnTo>
                    <a:pt x="2498" y="40"/>
                  </a:lnTo>
                  <a:lnTo>
                    <a:pt x="2498" y="36"/>
                  </a:lnTo>
                  <a:lnTo>
                    <a:pt x="2498" y="36"/>
                  </a:lnTo>
                  <a:lnTo>
                    <a:pt x="2498" y="36"/>
                  </a:lnTo>
                  <a:lnTo>
                    <a:pt x="2500" y="35"/>
                  </a:lnTo>
                  <a:lnTo>
                    <a:pt x="2496" y="33"/>
                  </a:lnTo>
                  <a:lnTo>
                    <a:pt x="2493" y="31"/>
                  </a:lnTo>
                  <a:lnTo>
                    <a:pt x="2488" y="31"/>
                  </a:lnTo>
                  <a:lnTo>
                    <a:pt x="2484" y="31"/>
                  </a:lnTo>
                  <a:lnTo>
                    <a:pt x="2484" y="33"/>
                  </a:lnTo>
                  <a:lnTo>
                    <a:pt x="2482" y="33"/>
                  </a:lnTo>
                  <a:lnTo>
                    <a:pt x="2482" y="33"/>
                  </a:lnTo>
                  <a:lnTo>
                    <a:pt x="2482" y="33"/>
                  </a:lnTo>
                  <a:lnTo>
                    <a:pt x="2481" y="35"/>
                  </a:lnTo>
                  <a:lnTo>
                    <a:pt x="2479" y="35"/>
                  </a:lnTo>
                  <a:lnTo>
                    <a:pt x="2479" y="33"/>
                  </a:lnTo>
                  <a:lnTo>
                    <a:pt x="2481" y="33"/>
                  </a:lnTo>
                  <a:lnTo>
                    <a:pt x="2482" y="31"/>
                  </a:lnTo>
                  <a:lnTo>
                    <a:pt x="2484" y="29"/>
                  </a:lnTo>
                  <a:lnTo>
                    <a:pt x="2488" y="29"/>
                  </a:lnTo>
                  <a:lnTo>
                    <a:pt x="2489" y="26"/>
                  </a:lnTo>
                  <a:lnTo>
                    <a:pt x="2477" y="26"/>
                  </a:lnTo>
                  <a:lnTo>
                    <a:pt x="2477" y="24"/>
                  </a:lnTo>
                  <a:lnTo>
                    <a:pt x="2479" y="24"/>
                  </a:lnTo>
                  <a:lnTo>
                    <a:pt x="2479" y="24"/>
                  </a:lnTo>
                  <a:lnTo>
                    <a:pt x="2481" y="22"/>
                  </a:lnTo>
                  <a:lnTo>
                    <a:pt x="2475" y="21"/>
                  </a:lnTo>
                  <a:lnTo>
                    <a:pt x="2472" y="19"/>
                  </a:lnTo>
                  <a:lnTo>
                    <a:pt x="2467" y="17"/>
                  </a:lnTo>
                  <a:lnTo>
                    <a:pt x="2465" y="15"/>
                  </a:lnTo>
                  <a:lnTo>
                    <a:pt x="2461" y="15"/>
                  </a:lnTo>
                  <a:lnTo>
                    <a:pt x="2460" y="15"/>
                  </a:lnTo>
                  <a:lnTo>
                    <a:pt x="2458" y="15"/>
                  </a:lnTo>
                  <a:lnTo>
                    <a:pt x="2456" y="17"/>
                  </a:lnTo>
                  <a:lnTo>
                    <a:pt x="2456" y="19"/>
                  </a:lnTo>
                  <a:lnTo>
                    <a:pt x="2453" y="19"/>
                  </a:lnTo>
                  <a:lnTo>
                    <a:pt x="2453" y="19"/>
                  </a:lnTo>
                  <a:lnTo>
                    <a:pt x="2449" y="21"/>
                  </a:lnTo>
                  <a:lnTo>
                    <a:pt x="2449" y="22"/>
                  </a:lnTo>
                  <a:lnTo>
                    <a:pt x="2451" y="24"/>
                  </a:lnTo>
                  <a:lnTo>
                    <a:pt x="2453" y="26"/>
                  </a:lnTo>
                  <a:lnTo>
                    <a:pt x="2453" y="26"/>
                  </a:lnTo>
                  <a:lnTo>
                    <a:pt x="2447" y="26"/>
                  </a:lnTo>
                  <a:lnTo>
                    <a:pt x="2447" y="24"/>
                  </a:lnTo>
                  <a:lnTo>
                    <a:pt x="2437" y="22"/>
                  </a:lnTo>
                  <a:lnTo>
                    <a:pt x="2437" y="24"/>
                  </a:lnTo>
                  <a:lnTo>
                    <a:pt x="2435" y="24"/>
                  </a:lnTo>
                  <a:lnTo>
                    <a:pt x="2433" y="24"/>
                  </a:lnTo>
                  <a:lnTo>
                    <a:pt x="2432" y="26"/>
                  </a:lnTo>
                  <a:lnTo>
                    <a:pt x="2430" y="26"/>
                  </a:lnTo>
                  <a:lnTo>
                    <a:pt x="2430" y="29"/>
                  </a:lnTo>
                  <a:lnTo>
                    <a:pt x="2430" y="31"/>
                  </a:lnTo>
                  <a:lnTo>
                    <a:pt x="2428" y="35"/>
                  </a:lnTo>
                  <a:lnTo>
                    <a:pt x="2435" y="35"/>
                  </a:lnTo>
                  <a:lnTo>
                    <a:pt x="2435" y="36"/>
                  </a:lnTo>
                  <a:lnTo>
                    <a:pt x="2435" y="36"/>
                  </a:lnTo>
                  <a:lnTo>
                    <a:pt x="2437" y="38"/>
                  </a:lnTo>
                  <a:lnTo>
                    <a:pt x="2440" y="38"/>
                  </a:lnTo>
                  <a:lnTo>
                    <a:pt x="2444" y="36"/>
                  </a:lnTo>
                  <a:lnTo>
                    <a:pt x="2444" y="35"/>
                  </a:lnTo>
                  <a:lnTo>
                    <a:pt x="2451" y="33"/>
                  </a:lnTo>
                  <a:lnTo>
                    <a:pt x="2451" y="33"/>
                  </a:lnTo>
                  <a:lnTo>
                    <a:pt x="2453" y="31"/>
                  </a:lnTo>
                  <a:lnTo>
                    <a:pt x="2453" y="31"/>
                  </a:lnTo>
                  <a:lnTo>
                    <a:pt x="2453" y="28"/>
                  </a:lnTo>
                  <a:lnTo>
                    <a:pt x="2456" y="28"/>
                  </a:lnTo>
                  <a:lnTo>
                    <a:pt x="2458" y="29"/>
                  </a:lnTo>
                  <a:lnTo>
                    <a:pt x="2458" y="29"/>
                  </a:lnTo>
                  <a:lnTo>
                    <a:pt x="2458" y="31"/>
                  </a:lnTo>
                  <a:lnTo>
                    <a:pt x="2460" y="31"/>
                  </a:lnTo>
                  <a:lnTo>
                    <a:pt x="2461" y="31"/>
                  </a:lnTo>
                  <a:lnTo>
                    <a:pt x="2461" y="33"/>
                  </a:lnTo>
                  <a:lnTo>
                    <a:pt x="2463" y="31"/>
                  </a:lnTo>
                  <a:lnTo>
                    <a:pt x="2467" y="31"/>
                  </a:lnTo>
                  <a:lnTo>
                    <a:pt x="2470" y="33"/>
                  </a:lnTo>
                  <a:lnTo>
                    <a:pt x="2474" y="35"/>
                  </a:lnTo>
                  <a:lnTo>
                    <a:pt x="2474" y="35"/>
                  </a:lnTo>
                  <a:lnTo>
                    <a:pt x="2468" y="36"/>
                  </a:lnTo>
                  <a:lnTo>
                    <a:pt x="2468" y="38"/>
                  </a:lnTo>
                  <a:lnTo>
                    <a:pt x="2470" y="38"/>
                  </a:lnTo>
                  <a:lnTo>
                    <a:pt x="2470" y="38"/>
                  </a:lnTo>
                  <a:lnTo>
                    <a:pt x="2470" y="38"/>
                  </a:lnTo>
                  <a:lnTo>
                    <a:pt x="2472" y="40"/>
                  </a:lnTo>
                  <a:lnTo>
                    <a:pt x="2470" y="42"/>
                  </a:lnTo>
                  <a:lnTo>
                    <a:pt x="2470" y="43"/>
                  </a:lnTo>
                  <a:lnTo>
                    <a:pt x="2470" y="45"/>
                  </a:lnTo>
                  <a:lnTo>
                    <a:pt x="2470" y="47"/>
                  </a:lnTo>
                  <a:lnTo>
                    <a:pt x="2474" y="49"/>
                  </a:lnTo>
                  <a:lnTo>
                    <a:pt x="2474" y="49"/>
                  </a:lnTo>
                  <a:lnTo>
                    <a:pt x="2477" y="49"/>
                  </a:lnTo>
                  <a:lnTo>
                    <a:pt x="2481" y="52"/>
                  </a:lnTo>
                  <a:lnTo>
                    <a:pt x="2482" y="52"/>
                  </a:lnTo>
                  <a:lnTo>
                    <a:pt x="2482" y="54"/>
                  </a:lnTo>
                  <a:lnTo>
                    <a:pt x="2486" y="54"/>
                  </a:lnTo>
                  <a:lnTo>
                    <a:pt x="2488" y="56"/>
                  </a:lnTo>
                  <a:lnTo>
                    <a:pt x="2489" y="56"/>
                  </a:lnTo>
                  <a:lnTo>
                    <a:pt x="2489" y="57"/>
                  </a:lnTo>
                  <a:lnTo>
                    <a:pt x="2491" y="57"/>
                  </a:lnTo>
                  <a:lnTo>
                    <a:pt x="2491" y="57"/>
                  </a:lnTo>
                  <a:lnTo>
                    <a:pt x="2493" y="57"/>
                  </a:lnTo>
                  <a:lnTo>
                    <a:pt x="2493" y="59"/>
                  </a:lnTo>
                  <a:close/>
                  <a:moveTo>
                    <a:pt x="3938" y="31"/>
                  </a:moveTo>
                  <a:lnTo>
                    <a:pt x="3945" y="31"/>
                  </a:lnTo>
                  <a:lnTo>
                    <a:pt x="3945" y="29"/>
                  </a:lnTo>
                  <a:lnTo>
                    <a:pt x="3945" y="29"/>
                  </a:lnTo>
                  <a:lnTo>
                    <a:pt x="3947" y="28"/>
                  </a:lnTo>
                  <a:lnTo>
                    <a:pt x="3945" y="22"/>
                  </a:lnTo>
                  <a:lnTo>
                    <a:pt x="3945" y="22"/>
                  </a:lnTo>
                  <a:lnTo>
                    <a:pt x="3943" y="19"/>
                  </a:lnTo>
                  <a:lnTo>
                    <a:pt x="3940" y="19"/>
                  </a:lnTo>
                  <a:lnTo>
                    <a:pt x="3938" y="21"/>
                  </a:lnTo>
                  <a:lnTo>
                    <a:pt x="3936" y="22"/>
                  </a:lnTo>
                  <a:lnTo>
                    <a:pt x="3933" y="24"/>
                  </a:lnTo>
                  <a:lnTo>
                    <a:pt x="3935" y="28"/>
                  </a:lnTo>
                  <a:lnTo>
                    <a:pt x="3935" y="29"/>
                  </a:lnTo>
                  <a:lnTo>
                    <a:pt x="3936" y="29"/>
                  </a:lnTo>
                  <a:lnTo>
                    <a:pt x="3938" y="31"/>
                  </a:lnTo>
                  <a:close/>
                  <a:moveTo>
                    <a:pt x="1416" y="22"/>
                  </a:moveTo>
                  <a:lnTo>
                    <a:pt x="1416" y="21"/>
                  </a:lnTo>
                  <a:lnTo>
                    <a:pt x="1414" y="21"/>
                  </a:lnTo>
                  <a:lnTo>
                    <a:pt x="1414" y="21"/>
                  </a:lnTo>
                  <a:lnTo>
                    <a:pt x="1414" y="21"/>
                  </a:lnTo>
                  <a:lnTo>
                    <a:pt x="1416" y="22"/>
                  </a:lnTo>
                  <a:close/>
                  <a:moveTo>
                    <a:pt x="4624" y="28"/>
                  </a:moveTo>
                  <a:lnTo>
                    <a:pt x="4624" y="26"/>
                  </a:lnTo>
                  <a:lnTo>
                    <a:pt x="4624" y="24"/>
                  </a:lnTo>
                  <a:lnTo>
                    <a:pt x="4624" y="24"/>
                  </a:lnTo>
                  <a:lnTo>
                    <a:pt x="4622" y="24"/>
                  </a:lnTo>
                  <a:lnTo>
                    <a:pt x="4620" y="24"/>
                  </a:lnTo>
                  <a:lnTo>
                    <a:pt x="4620" y="24"/>
                  </a:lnTo>
                  <a:lnTo>
                    <a:pt x="4619" y="26"/>
                  </a:lnTo>
                  <a:lnTo>
                    <a:pt x="4619" y="28"/>
                  </a:lnTo>
                  <a:lnTo>
                    <a:pt x="4624" y="28"/>
                  </a:lnTo>
                  <a:close/>
                  <a:moveTo>
                    <a:pt x="3866" y="31"/>
                  </a:moveTo>
                  <a:lnTo>
                    <a:pt x="3866" y="31"/>
                  </a:lnTo>
                  <a:lnTo>
                    <a:pt x="3868" y="28"/>
                  </a:lnTo>
                  <a:lnTo>
                    <a:pt x="3866" y="28"/>
                  </a:lnTo>
                  <a:lnTo>
                    <a:pt x="3865" y="28"/>
                  </a:lnTo>
                  <a:lnTo>
                    <a:pt x="3863" y="28"/>
                  </a:lnTo>
                  <a:lnTo>
                    <a:pt x="3863" y="31"/>
                  </a:lnTo>
                  <a:lnTo>
                    <a:pt x="3865" y="31"/>
                  </a:lnTo>
                  <a:lnTo>
                    <a:pt x="3865" y="31"/>
                  </a:lnTo>
                  <a:lnTo>
                    <a:pt x="3866" y="31"/>
                  </a:lnTo>
                  <a:close/>
                  <a:moveTo>
                    <a:pt x="4610" y="29"/>
                  </a:moveTo>
                  <a:lnTo>
                    <a:pt x="4608" y="29"/>
                  </a:lnTo>
                  <a:lnTo>
                    <a:pt x="4608" y="31"/>
                  </a:lnTo>
                  <a:lnTo>
                    <a:pt x="4608" y="31"/>
                  </a:lnTo>
                  <a:lnTo>
                    <a:pt x="4607" y="31"/>
                  </a:lnTo>
                  <a:lnTo>
                    <a:pt x="4607" y="33"/>
                  </a:lnTo>
                  <a:lnTo>
                    <a:pt x="4610" y="31"/>
                  </a:lnTo>
                  <a:lnTo>
                    <a:pt x="4610" y="29"/>
                  </a:lnTo>
                  <a:close/>
                  <a:moveTo>
                    <a:pt x="4613" y="31"/>
                  </a:moveTo>
                  <a:lnTo>
                    <a:pt x="4613" y="31"/>
                  </a:lnTo>
                  <a:lnTo>
                    <a:pt x="4615" y="29"/>
                  </a:lnTo>
                  <a:lnTo>
                    <a:pt x="4615" y="29"/>
                  </a:lnTo>
                  <a:lnTo>
                    <a:pt x="4615" y="29"/>
                  </a:lnTo>
                  <a:lnTo>
                    <a:pt x="4613" y="29"/>
                  </a:lnTo>
                  <a:lnTo>
                    <a:pt x="4613" y="31"/>
                  </a:lnTo>
                  <a:lnTo>
                    <a:pt x="4613" y="31"/>
                  </a:lnTo>
                  <a:lnTo>
                    <a:pt x="4613" y="31"/>
                  </a:lnTo>
                  <a:close/>
                  <a:moveTo>
                    <a:pt x="4570" y="31"/>
                  </a:moveTo>
                  <a:lnTo>
                    <a:pt x="4568" y="35"/>
                  </a:lnTo>
                  <a:lnTo>
                    <a:pt x="4573" y="35"/>
                  </a:lnTo>
                  <a:lnTo>
                    <a:pt x="4573" y="33"/>
                  </a:lnTo>
                  <a:lnTo>
                    <a:pt x="4573" y="33"/>
                  </a:lnTo>
                  <a:lnTo>
                    <a:pt x="4572" y="33"/>
                  </a:lnTo>
                  <a:lnTo>
                    <a:pt x="4572" y="33"/>
                  </a:lnTo>
                  <a:lnTo>
                    <a:pt x="4572" y="31"/>
                  </a:lnTo>
                  <a:lnTo>
                    <a:pt x="4570" y="31"/>
                  </a:lnTo>
                  <a:close/>
                  <a:moveTo>
                    <a:pt x="4626" y="33"/>
                  </a:moveTo>
                  <a:lnTo>
                    <a:pt x="4626" y="31"/>
                  </a:lnTo>
                  <a:lnTo>
                    <a:pt x="4624" y="31"/>
                  </a:lnTo>
                  <a:lnTo>
                    <a:pt x="4624" y="33"/>
                  </a:lnTo>
                  <a:lnTo>
                    <a:pt x="4626" y="33"/>
                  </a:lnTo>
                  <a:lnTo>
                    <a:pt x="4626" y="33"/>
                  </a:lnTo>
                  <a:close/>
                  <a:moveTo>
                    <a:pt x="4636" y="33"/>
                  </a:moveTo>
                  <a:lnTo>
                    <a:pt x="4629" y="33"/>
                  </a:lnTo>
                  <a:lnTo>
                    <a:pt x="4629" y="35"/>
                  </a:lnTo>
                  <a:lnTo>
                    <a:pt x="4636" y="35"/>
                  </a:lnTo>
                  <a:lnTo>
                    <a:pt x="4636" y="33"/>
                  </a:lnTo>
                  <a:close/>
                  <a:moveTo>
                    <a:pt x="4598" y="42"/>
                  </a:moveTo>
                  <a:lnTo>
                    <a:pt x="4598" y="43"/>
                  </a:lnTo>
                  <a:lnTo>
                    <a:pt x="4598" y="43"/>
                  </a:lnTo>
                  <a:lnTo>
                    <a:pt x="4600" y="40"/>
                  </a:lnTo>
                  <a:lnTo>
                    <a:pt x="4605" y="40"/>
                  </a:lnTo>
                  <a:lnTo>
                    <a:pt x="4605" y="38"/>
                  </a:lnTo>
                  <a:lnTo>
                    <a:pt x="4603" y="36"/>
                  </a:lnTo>
                  <a:lnTo>
                    <a:pt x="4601" y="35"/>
                  </a:lnTo>
                  <a:lnTo>
                    <a:pt x="4598" y="35"/>
                  </a:lnTo>
                  <a:lnTo>
                    <a:pt x="4598" y="35"/>
                  </a:lnTo>
                  <a:lnTo>
                    <a:pt x="4598" y="35"/>
                  </a:lnTo>
                  <a:lnTo>
                    <a:pt x="4598" y="36"/>
                  </a:lnTo>
                  <a:lnTo>
                    <a:pt x="4598" y="38"/>
                  </a:lnTo>
                  <a:lnTo>
                    <a:pt x="4598" y="40"/>
                  </a:lnTo>
                  <a:lnTo>
                    <a:pt x="4596" y="40"/>
                  </a:lnTo>
                  <a:lnTo>
                    <a:pt x="4596" y="40"/>
                  </a:lnTo>
                  <a:lnTo>
                    <a:pt x="4596" y="42"/>
                  </a:lnTo>
                  <a:lnTo>
                    <a:pt x="4598" y="42"/>
                  </a:lnTo>
                  <a:close/>
                  <a:moveTo>
                    <a:pt x="4650" y="35"/>
                  </a:moveTo>
                  <a:lnTo>
                    <a:pt x="4638" y="36"/>
                  </a:lnTo>
                  <a:lnTo>
                    <a:pt x="4638" y="38"/>
                  </a:lnTo>
                  <a:lnTo>
                    <a:pt x="4640" y="38"/>
                  </a:lnTo>
                  <a:lnTo>
                    <a:pt x="4641" y="40"/>
                  </a:lnTo>
                  <a:lnTo>
                    <a:pt x="4645" y="40"/>
                  </a:lnTo>
                  <a:lnTo>
                    <a:pt x="4648" y="40"/>
                  </a:lnTo>
                  <a:lnTo>
                    <a:pt x="4650" y="35"/>
                  </a:lnTo>
                  <a:close/>
                  <a:moveTo>
                    <a:pt x="3915" y="50"/>
                  </a:moveTo>
                  <a:lnTo>
                    <a:pt x="3917" y="50"/>
                  </a:lnTo>
                  <a:lnTo>
                    <a:pt x="3919" y="49"/>
                  </a:lnTo>
                  <a:lnTo>
                    <a:pt x="3921" y="49"/>
                  </a:lnTo>
                  <a:lnTo>
                    <a:pt x="3922" y="47"/>
                  </a:lnTo>
                  <a:lnTo>
                    <a:pt x="3922" y="47"/>
                  </a:lnTo>
                  <a:lnTo>
                    <a:pt x="3926" y="47"/>
                  </a:lnTo>
                  <a:lnTo>
                    <a:pt x="3926" y="45"/>
                  </a:lnTo>
                  <a:lnTo>
                    <a:pt x="3928" y="45"/>
                  </a:lnTo>
                  <a:lnTo>
                    <a:pt x="3928" y="45"/>
                  </a:lnTo>
                  <a:lnTo>
                    <a:pt x="3928" y="47"/>
                  </a:lnTo>
                  <a:lnTo>
                    <a:pt x="3929" y="47"/>
                  </a:lnTo>
                  <a:lnTo>
                    <a:pt x="3929" y="45"/>
                  </a:lnTo>
                  <a:lnTo>
                    <a:pt x="3933" y="45"/>
                  </a:lnTo>
                  <a:lnTo>
                    <a:pt x="3933" y="43"/>
                  </a:lnTo>
                  <a:lnTo>
                    <a:pt x="3935" y="42"/>
                  </a:lnTo>
                  <a:lnTo>
                    <a:pt x="3935" y="40"/>
                  </a:lnTo>
                  <a:lnTo>
                    <a:pt x="3933" y="40"/>
                  </a:lnTo>
                  <a:lnTo>
                    <a:pt x="3931" y="40"/>
                  </a:lnTo>
                  <a:lnTo>
                    <a:pt x="3929" y="38"/>
                  </a:lnTo>
                  <a:lnTo>
                    <a:pt x="3929" y="36"/>
                  </a:lnTo>
                  <a:lnTo>
                    <a:pt x="3924" y="36"/>
                  </a:lnTo>
                  <a:lnTo>
                    <a:pt x="3921" y="40"/>
                  </a:lnTo>
                  <a:lnTo>
                    <a:pt x="3919" y="43"/>
                  </a:lnTo>
                  <a:lnTo>
                    <a:pt x="3914" y="45"/>
                  </a:lnTo>
                  <a:lnTo>
                    <a:pt x="3914" y="49"/>
                  </a:lnTo>
                  <a:lnTo>
                    <a:pt x="3915" y="49"/>
                  </a:lnTo>
                  <a:lnTo>
                    <a:pt x="3915" y="50"/>
                  </a:lnTo>
                  <a:close/>
                  <a:moveTo>
                    <a:pt x="4619" y="43"/>
                  </a:moveTo>
                  <a:lnTo>
                    <a:pt x="4622" y="43"/>
                  </a:lnTo>
                  <a:lnTo>
                    <a:pt x="4622" y="42"/>
                  </a:lnTo>
                  <a:lnTo>
                    <a:pt x="4624" y="40"/>
                  </a:lnTo>
                  <a:lnTo>
                    <a:pt x="4626" y="40"/>
                  </a:lnTo>
                  <a:lnTo>
                    <a:pt x="4626" y="38"/>
                  </a:lnTo>
                  <a:lnTo>
                    <a:pt x="4620" y="40"/>
                  </a:lnTo>
                  <a:lnTo>
                    <a:pt x="4619" y="42"/>
                  </a:lnTo>
                  <a:lnTo>
                    <a:pt x="4617" y="47"/>
                  </a:lnTo>
                  <a:lnTo>
                    <a:pt x="4619" y="47"/>
                  </a:lnTo>
                  <a:lnTo>
                    <a:pt x="4619" y="43"/>
                  </a:lnTo>
                  <a:close/>
                  <a:moveTo>
                    <a:pt x="4559" y="40"/>
                  </a:moveTo>
                  <a:lnTo>
                    <a:pt x="4566" y="42"/>
                  </a:lnTo>
                  <a:lnTo>
                    <a:pt x="4566" y="40"/>
                  </a:lnTo>
                  <a:lnTo>
                    <a:pt x="4559" y="40"/>
                  </a:lnTo>
                  <a:lnTo>
                    <a:pt x="4559" y="40"/>
                  </a:lnTo>
                  <a:close/>
                  <a:moveTo>
                    <a:pt x="4610" y="49"/>
                  </a:moveTo>
                  <a:lnTo>
                    <a:pt x="4610" y="50"/>
                  </a:lnTo>
                  <a:lnTo>
                    <a:pt x="4612" y="50"/>
                  </a:lnTo>
                  <a:lnTo>
                    <a:pt x="4612" y="49"/>
                  </a:lnTo>
                  <a:lnTo>
                    <a:pt x="4613" y="49"/>
                  </a:lnTo>
                  <a:lnTo>
                    <a:pt x="4612" y="47"/>
                  </a:lnTo>
                  <a:lnTo>
                    <a:pt x="4612" y="45"/>
                  </a:lnTo>
                  <a:lnTo>
                    <a:pt x="4610" y="43"/>
                  </a:lnTo>
                  <a:lnTo>
                    <a:pt x="4608" y="47"/>
                  </a:lnTo>
                  <a:lnTo>
                    <a:pt x="4608" y="47"/>
                  </a:lnTo>
                  <a:lnTo>
                    <a:pt x="4610" y="49"/>
                  </a:lnTo>
                  <a:close/>
                  <a:moveTo>
                    <a:pt x="4633" y="43"/>
                  </a:moveTo>
                  <a:lnTo>
                    <a:pt x="4634" y="45"/>
                  </a:lnTo>
                  <a:lnTo>
                    <a:pt x="4634" y="45"/>
                  </a:lnTo>
                  <a:lnTo>
                    <a:pt x="4636" y="45"/>
                  </a:lnTo>
                  <a:lnTo>
                    <a:pt x="4636" y="43"/>
                  </a:lnTo>
                  <a:lnTo>
                    <a:pt x="4634" y="43"/>
                  </a:lnTo>
                  <a:lnTo>
                    <a:pt x="4634" y="43"/>
                  </a:lnTo>
                  <a:lnTo>
                    <a:pt x="4633" y="43"/>
                  </a:lnTo>
                  <a:close/>
                  <a:moveTo>
                    <a:pt x="4647" y="56"/>
                  </a:moveTo>
                  <a:lnTo>
                    <a:pt x="4648" y="56"/>
                  </a:lnTo>
                  <a:lnTo>
                    <a:pt x="4648" y="54"/>
                  </a:lnTo>
                  <a:lnTo>
                    <a:pt x="4650" y="54"/>
                  </a:lnTo>
                  <a:lnTo>
                    <a:pt x="4648" y="50"/>
                  </a:lnTo>
                  <a:lnTo>
                    <a:pt x="4648" y="49"/>
                  </a:lnTo>
                  <a:lnTo>
                    <a:pt x="4647" y="47"/>
                  </a:lnTo>
                  <a:lnTo>
                    <a:pt x="4647" y="45"/>
                  </a:lnTo>
                  <a:lnTo>
                    <a:pt x="4645" y="45"/>
                  </a:lnTo>
                  <a:lnTo>
                    <a:pt x="4643" y="45"/>
                  </a:lnTo>
                  <a:lnTo>
                    <a:pt x="4643" y="49"/>
                  </a:lnTo>
                  <a:lnTo>
                    <a:pt x="4643" y="49"/>
                  </a:lnTo>
                  <a:lnTo>
                    <a:pt x="4643" y="49"/>
                  </a:lnTo>
                  <a:lnTo>
                    <a:pt x="4643" y="52"/>
                  </a:lnTo>
                  <a:lnTo>
                    <a:pt x="4645" y="54"/>
                  </a:lnTo>
                  <a:lnTo>
                    <a:pt x="4647" y="56"/>
                  </a:lnTo>
                  <a:close/>
                  <a:moveTo>
                    <a:pt x="4596" y="54"/>
                  </a:moveTo>
                  <a:lnTo>
                    <a:pt x="4608" y="56"/>
                  </a:lnTo>
                  <a:lnTo>
                    <a:pt x="4607" y="52"/>
                  </a:lnTo>
                  <a:lnTo>
                    <a:pt x="4607" y="50"/>
                  </a:lnTo>
                  <a:lnTo>
                    <a:pt x="4605" y="49"/>
                  </a:lnTo>
                  <a:lnTo>
                    <a:pt x="4605" y="47"/>
                  </a:lnTo>
                  <a:lnTo>
                    <a:pt x="4603" y="47"/>
                  </a:lnTo>
                  <a:lnTo>
                    <a:pt x="4603" y="47"/>
                  </a:lnTo>
                  <a:lnTo>
                    <a:pt x="4603" y="49"/>
                  </a:lnTo>
                  <a:lnTo>
                    <a:pt x="4600" y="49"/>
                  </a:lnTo>
                  <a:lnTo>
                    <a:pt x="4596" y="49"/>
                  </a:lnTo>
                  <a:lnTo>
                    <a:pt x="4596" y="54"/>
                  </a:lnTo>
                  <a:close/>
                  <a:moveTo>
                    <a:pt x="4631" y="54"/>
                  </a:moveTo>
                  <a:lnTo>
                    <a:pt x="4631" y="56"/>
                  </a:lnTo>
                  <a:lnTo>
                    <a:pt x="4638" y="56"/>
                  </a:lnTo>
                  <a:lnTo>
                    <a:pt x="4638" y="54"/>
                  </a:lnTo>
                  <a:lnTo>
                    <a:pt x="4638" y="54"/>
                  </a:lnTo>
                  <a:lnTo>
                    <a:pt x="4638" y="52"/>
                  </a:lnTo>
                  <a:lnTo>
                    <a:pt x="4638" y="52"/>
                  </a:lnTo>
                  <a:lnTo>
                    <a:pt x="4629" y="47"/>
                  </a:lnTo>
                  <a:lnTo>
                    <a:pt x="4626" y="52"/>
                  </a:lnTo>
                  <a:lnTo>
                    <a:pt x="4631" y="54"/>
                  </a:lnTo>
                  <a:close/>
                  <a:moveTo>
                    <a:pt x="4615" y="52"/>
                  </a:moveTo>
                  <a:lnTo>
                    <a:pt x="4613" y="52"/>
                  </a:lnTo>
                  <a:lnTo>
                    <a:pt x="4612" y="54"/>
                  </a:lnTo>
                  <a:lnTo>
                    <a:pt x="4610" y="54"/>
                  </a:lnTo>
                  <a:lnTo>
                    <a:pt x="4612" y="56"/>
                  </a:lnTo>
                  <a:lnTo>
                    <a:pt x="4613" y="57"/>
                  </a:lnTo>
                  <a:lnTo>
                    <a:pt x="4613" y="59"/>
                  </a:lnTo>
                  <a:lnTo>
                    <a:pt x="4617" y="59"/>
                  </a:lnTo>
                  <a:lnTo>
                    <a:pt x="4617" y="57"/>
                  </a:lnTo>
                  <a:lnTo>
                    <a:pt x="4617" y="57"/>
                  </a:lnTo>
                  <a:lnTo>
                    <a:pt x="4617" y="52"/>
                  </a:lnTo>
                  <a:lnTo>
                    <a:pt x="4615" y="52"/>
                  </a:lnTo>
                  <a:lnTo>
                    <a:pt x="4615" y="52"/>
                  </a:lnTo>
                  <a:close/>
                  <a:moveTo>
                    <a:pt x="4633" y="61"/>
                  </a:moveTo>
                  <a:lnTo>
                    <a:pt x="4636" y="61"/>
                  </a:lnTo>
                  <a:lnTo>
                    <a:pt x="4638" y="59"/>
                  </a:lnTo>
                  <a:lnTo>
                    <a:pt x="4638" y="57"/>
                  </a:lnTo>
                  <a:lnTo>
                    <a:pt x="4631" y="57"/>
                  </a:lnTo>
                  <a:lnTo>
                    <a:pt x="4633" y="61"/>
                  </a:lnTo>
                  <a:close/>
                  <a:moveTo>
                    <a:pt x="4640" y="61"/>
                  </a:moveTo>
                  <a:lnTo>
                    <a:pt x="4641" y="61"/>
                  </a:lnTo>
                  <a:lnTo>
                    <a:pt x="4641" y="61"/>
                  </a:lnTo>
                  <a:lnTo>
                    <a:pt x="4641" y="61"/>
                  </a:lnTo>
                  <a:lnTo>
                    <a:pt x="4640" y="61"/>
                  </a:lnTo>
                  <a:lnTo>
                    <a:pt x="4638" y="63"/>
                  </a:lnTo>
                  <a:lnTo>
                    <a:pt x="4640" y="63"/>
                  </a:lnTo>
                  <a:lnTo>
                    <a:pt x="4640" y="63"/>
                  </a:lnTo>
                  <a:lnTo>
                    <a:pt x="4640" y="61"/>
                  </a:lnTo>
                  <a:close/>
                  <a:moveTo>
                    <a:pt x="1765" y="68"/>
                  </a:moveTo>
                  <a:lnTo>
                    <a:pt x="1765" y="66"/>
                  </a:lnTo>
                  <a:lnTo>
                    <a:pt x="1765" y="66"/>
                  </a:lnTo>
                  <a:lnTo>
                    <a:pt x="1765" y="64"/>
                  </a:lnTo>
                  <a:lnTo>
                    <a:pt x="1765" y="63"/>
                  </a:lnTo>
                  <a:lnTo>
                    <a:pt x="1763" y="63"/>
                  </a:lnTo>
                  <a:lnTo>
                    <a:pt x="1763" y="64"/>
                  </a:lnTo>
                  <a:lnTo>
                    <a:pt x="1763" y="66"/>
                  </a:lnTo>
                  <a:lnTo>
                    <a:pt x="1763" y="66"/>
                  </a:lnTo>
                  <a:lnTo>
                    <a:pt x="1763" y="68"/>
                  </a:lnTo>
                  <a:lnTo>
                    <a:pt x="1765" y="68"/>
                  </a:lnTo>
                  <a:close/>
                  <a:moveTo>
                    <a:pt x="2041" y="68"/>
                  </a:moveTo>
                  <a:lnTo>
                    <a:pt x="2041" y="70"/>
                  </a:lnTo>
                  <a:lnTo>
                    <a:pt x="2037" y="70"/>
                  </a:lnTo>
                  <a:lnTo>
                    <a:pt x="2037" y="73"/>
                  </a:lnTo>
                  <a:lnTo>
                    <a:pt x="2039" y="73"/>
                  </a:lnTo>
                  <a:lnTo>
                    <a:pt x="2039" y="75"/>
                  </a:lnTo>
                  <a:lnTo>
                    <a:pt x="2042" y="75"/>
                  </a:lnTo>
                  <a:lnTo>
                    <a:pt x="2042" y="70"/>
                  </a:lnTo>
                  <a:lnTo>
                    <a:pt x="2042" y="70"/>
                  </a:lnTo>
                  <a:lnTo>
                    <a:pt x="2042" y="68"/>
                  </a:lnTo>
                  <a:lnTo>
                    <a:pt x="2041" y="68"/>
                  </a:lnTo>
                  <a:close/>
                  <a:moveTo>
                    <a:pt x="0" y="73"/>
                  </a:moveTo>
                  <a:lnTo>
                    <a:pt x="0" y="73"/>
                  </a:lnTo>
                  <a:lnTo>
                    <a:pt x="0" y="70"/>
                  </a:lnTo>
                  <a:lnTo>
                    <a:pt x="0" y="70"/>
                  </a:lnTo>
                  <a:lnTo>
                    <a:pt x="0" y="73"/>
                  </a:lnTo>
                  <a:close/>
                  <a:moveTo>
                    <a:pt x="2058" y="73"/>
                  </a:moveTo>
                  <a:lnTo>
                    <a:pt x="2060" y="73"/>
                  </a:lnTo>
                  <a:lnTo>
                    <a:pt x="2060" y="71"/>
                  </a:lnTo>
                  <a:lnTo>
                    <a:pt x="2055" y="71"/>
                  </a:lnTo>
                  <a:lnTo>
                    <a:pt x="2053" y="73"/>
                  </a:lnTo>
                  <a:lnTo>
                    <a:pt x="2058" y="73"/>
                  </a:lnTo>
                  <a:lnTo>
                    <a:pt x="2058" y="73"/>
                  </a:lnTo>
                  <a:close/>
                  <a:moveTo>
                    <a:pt x="3175" y="82"/>
                  </a:moveTo>
                  <a:lnTo>
                    <a:pt x="3175" y="80"/>
                  </a:lnTo>
                  <a:lnTo>
                    <a:pt x="3180" y="82"/>
                  </a:lnTo>
                  <a:lnTo>
                    <a:pt x="3180" y="80"/>
                  </a:lnTo>
                  <a:lnTo>
                    <a:pt x="3182" y="80"/>
                  </a:lnTo>
                  <a:lnTo>
                    <a:pt x="3182" y="78"/>
                  </a:lnTo>
                  <a:lnTo>
                    <a:pt x="3179" y="78"/>
                  </a:lnTo>
                  <a:lnTo>
                    <a:pt x="3179" y="77"/>
                  </a:lnTo>
                  <a:lnTo>
                    <a:pt x="3175" y="73"/>
                  </a:lnTo>
                  <a:lnTo>
                    <a:pt x="3173" y="77"/>
                  </a:lnTo>
                  <a:lnTo>
                    <a:pt x="3172" y="77"/>
                  </a:lnTo>
                  <a:lnTo>
                    <a:pt x="3172" y="80"/>
                  </a:lnTo>
                  <a:lnTo>
                    <a:pt x="3173" y="80"/>
                  </a:lnTo>
                  <a:lnTo>
                    <a:pt x="3173" y="82"/>
                  </a:lnTo>
                  <a:lnTo>
                    <a:pt x="3175" y="82"/>
                  </a:lnTo>
                  <a:close/>
                  <a:moveTo>
                    <a:pt x="4954" y="73"/>
                  </a:moveTo>
                  <a:lnTo>
                    <a:pt x="4954" y="73"/>
                  </a:lnTo>
                  <a:lnTo>
                    <a:pt x="4954" y="75"/>
                  </a:lnTo>
                  <a:lnTo>
                    <a:pt x="4952" y="77"/>
                  </a:lnTo>
                  <a:lnTo>
                    <a:pt x="4954" y="77"/>
                  </a:lnTo>
                  <a:lnTo>
                    <a:pt x="4956" y="73"/>
                  </a:lnTo>
                  <a:lnTo>
                    <a:pt x="4954" y="73"/>
                  </a:lnTo>
                  <a:close/>
                  <a:moveTo>
                    <a:pt x="4956" y="82"/>
                  </a:moveTo>
                  <a:lnTo>
                    <a:pt x="4957" y="82"/>
                  </a:lnTo>
                  <a:lnTo>
                    <a:pt x="4959" y="78"/>
                  </a:lnTo>
                  <a:lnTo>
                    <a:pt x="4959" y="78"/>
                  </a:lnTo>
                  <a:lnTo>
                    <a:pt x="4959" y="77"/>
                  </a:lnTo>
                  <a:lnTo>
                    <a:pt x="4961" y="77"/>
                  </a:lnTo>
                  <a:lnTo>
                    <a:pt x="4961" y="75"/>
                  </a:lnTo>
                  <a:lnTo>
                    <a:pt x="4959" y="73"/>
                  </a:lnTo>
                  <a:lnTo>
                    <a:pt x="4959" y="73"/>
                  </a:lnTo>
                  <a:lnTo>
                    <a:pt x="4957" y="77"/>
                  </a:lnTo>
                  <a:lnTo>
                    <a:pt x="4956" y="78"/>
                  </a:lnTo>
                  <a:lnTo>
                    <a:pt x="4952" y="80"/>
                  </a:lnTo>
                  <a:lnTo>
                    <a:pt x="4952" y="82"/>
                  </a:lnTo>
                  <a:lnTo>
                    <a:pt x="4947" y="84"/>
                  </a:lnTo>
                  <a:lnTo>
                    <a:pt x="4947" y="85"/>
                  </a:lnTo>
                  <a:lnTo>
                    <a:pt x="4940" y="89"/>
                  </a:lnTo>
                  <a:lnTo>
                    <a:pt x="4940" y="91"/>
                  </a:lnTo>
                  <a:lnTo>
                    <a:pt x="4940" y="92"/>
                  </a:lnTo>
                  <a:lnTo>
                    <a:pt x="4940" y="94"/>
                  </a:lnTo>
                  <a:lnTo>
                    <a:pt x="4940" y="94"/>
                  </a:lnTo>
                  <a:lnTo>
                    <a:pt x="4940" y="94"/>
                  </a:lnTo>
                  <a:lnTo>
                    <a:pt x="4940" y="94"/>
                  </a:lnTo>
                  <a:lnTo>
                    <a:pt x="4943" y="94"/>
                  </a:lnTo>
                  <a:lnTo>
                    <a:pt x="4945" y="92"/>
                  </a:lnTo>
                  <a:lnTo>
                    <a:pt x="4947" y="91"/>
                  </a:lnTo>
                  <a:lnTo>
                    <a:pt x="4949" y="89"/>
                  </a:lnTo>
                  <a:lnTo>
                    <a:pt x="4952" y="87"/>
                  </a:lnTo>
                  <a:lnTo>
                    <a:pt x="4952" y="85"/>
                  </a:lnTo>
                  <a:lnTo>
                    <a:pt x="4956" y="82"/>
                  </a:lnTo>
                  <a:lnTo>
                    <a:pt x="4956" y="82"/>
                  </a:lnTo>
                  <a:close/>
                  <a:moveTo>
                    <a:pt x="3128" y="85"/>
                  </a:moveTo>
                  <a:lnTo>
                    <a:pt x="3132" y="82"/>
                  </a:lnTo>
                  <a:lnTo>
                    <a:pt x="3133" y="77"/>
                  </a:lnTo>
                  <a:lnTo>
                    <a:pt x="3130" y="77"/>
                  </a:lnTo>
                  <a:lnTo>
                    <a:pt x="3128" y="78"/>
                  </a:lnTo>
                  <a:lnTo>
                    <a:pt x="3128" y="80"/>
                  </a:lnTo>
                  <a:lnTo>
                    <a:pt x="3126" y="82"/>
                  </a:lnTo>
                  <a:lnTo>
                    <a:pt x="3118" y="82"/>
                  </a:lnTo>
                  <a:lnTo>
                    <a:pt x="3118" y="85"/>
                  </a:lnTo>
                  <a:lnTo>
                    <a:pt x="3116" y="85"/>
                  </a:lnTo>
                  <a:lnTo>
                    <a:pt x="3116" y="89"/>
                  </a:lnTo>
                  <a:lnTo>
                    <a:pt x="3116" y="89"/>
                  </a:lnTo>
                  <a:lnTo>
                    <a:pt x="3116" y="91"/>
                  </a:lnTo>
                  <a:lnTo>
                    <a:pt x="3119" y="89"/>
                  </a:lnTo>
                  <a:lnTo>
                    <a:pt x="3125" y="87"/>
                  </a:lnTo>
                  <a:lnTo>
                    <a:pt x="3125" y="85"/>
                  </a:lnTo>
                  <a:lnTo>
                    <a:pt x="3128" y="85"/>
                  </a:lnTo>
                  <a:lnTo>
                    <a:pt x="3128" y="85"/>
                  </a:lnTo>
                  <a:close/>
                  <a:moveTo>
                    <a:pt x="3149" y="77"/>
                  </a:moveTo>
                  <a:lnTo>
                    <a:pt x="3149" y="82"/>
                  </a:lnTo>
                  <a:lnTo>
                    <a:pt x="3151" y="82"/>
                  </a:lnTo>
                  <a:lnTo>
                    <a:pt x="3151" y="82"/>
                  </a:lnTo>
                  <a:lnTo>
                    <a:pt x="3153" y="80"/>
                  </a:lnTo>
                  <a:lnTo>
                    <a:pt x="3153" y="80"/>
                  </a:lnTo>
                  <a:lnTo>
                    <a:pt x="3151" y="80"/>
                  </a:lnTo>
                  <a:lnTo>
                    <a:pt x="3151" y="77"/>
                  </a:lnTo>
                  <a:lnTo>
                    <a:pt x="3149" y="77"/>
                  </a:lnTo>
                  <a:close/>
                  <a:moveTo>
                    <a:pt x="4985" y="91"/>
                  </a:moveTo>
                  <a:lnTo>
                    <a:pt x="4985" y="91"/>
                  </a:lnTo>
                  <a:lnTo>
                    <a:pt x="4984" y="91"/>
                  </a:lnTo>
                  <a:lnTo>
                    <a:pt x="4980" y="82"/>
                  </a:lnTo>
                  <a:lnTo>
                    <a:pt x="4977" y="80"/>
                  </a:lnTo>
                  <a:lnTo>
                    <a:pt x="4973" y="78"/>
                  </a:lnTo>
                  <a:lnTo>
                    <a:pt x="4971" y="78"/>
                  </a:lnTo>
                  <a:lnTo>
                    <a:pt x="4971" y="78"/>
                  </a:lnTo>
                  <a:lnTo>
                    <a:pt x="4970" y="78"/>
                  </a:lnTo>
                  <a:lnTo>
                    <a:pt x="4970" y="85"/>
                  </a:lnTo>
                  <a:lnTo>
                    <a:pt x="4968" y="85"/>
                  </a:lnTo>
                  <a:lnTo>
                    <a:pt x="4966" y="87"/>
                  </a:lnTo>
                  <a:lnTo>
                    <a:pt x="4966" y="89"/>
                  </a:lnTo>
                  <a:lnTo>
                    <a:pt x="4964" y="91"/>
                  </a:lnTo>
                  <a:lnTo>
                    <a:pt x="4966" y="94"/>
                  </a:lnTo>
                  <a:lnTo>
                    <a:pt x="4970" y="94"/>
                  </a:lnTo>
                  <a:lnTo>
                    <a:pt x="4975" y="94"/>
                  </a:lnTo>
                  <a:lnTo>
                    <a:pt x="4978" y="94"/>
                  </a:lnTo>
                  <a:lnTo>
                    <a:pt x="4982" y="92"/>
                  </a:lnTo>
                  <a:lnTo>
                    <a:pt x="4985" y="91"/>
                  </a:lnTo>
                  <a:close/>
                  <a:moveTo>
                    <a:pt x="5375" y="98"/>
                  </a:moveTo>
                  <a:lnTo>
                    <a:pt x="5376" y="98"/>
                  </a:lnTo>
                  <a:lnTo>
                    <a:pt x="5376" y="98"/>
                  </a:lnTo>
                  <a:lnTo>
                    <a:pt x="5376" y="98"/>
                  </a:lnTo>
                  <a:lnTo>
                    <a:pt x="5378" y="98"/>
                  </a:lnTo>
                  <a:lnTo>
                    <a:pt x="5381" y="99"/>
                  </a:lnTo>
                  <a:lnTo>
                    <a:pt x="5383" y="99"/>
                  </a:lnTo>
                  <a:lnTo>
                    <a:pt x="5387" y="99"/>
                  </a:lnTo>
                  <a:lnTo>
                    <a:pt x="5388" y="96"/>
                  </a:lnTo>
                  <a:lnTo>
                    <a:pt x="5390" y="96"/>
                  </a:lnTo>
                  <a:lnTo>
                    <a:pt x="5390" y="94"/>
                  </a:lnTo>
                  <a:lnTo>
                    <a:pt x="5394" y="94"/>
                  </a:lnTo>
                  <a:lnTo>
                    <a:pt x="5394" y="96"/>
                  </a:lnTo>
                  <a:lnTo>
                    <a:pt x="5395" y="96"/>
                  </a:lnTo>
                  <a:lnTo>
                    <a:pt x="5395" y="98"/>
                  </a:lnTo>
                  <a:lnTo>
                    <a:pt x="5416" y="99"/>
                  </a:lnTo>
                  <a:lnTo>
                    <a:pt x="5418" y="92"/>
                  </a:lnTo>
                  <a:lnTo>
                    <a:pt x="5413" y="85"/>
                  </a:lnTo>
                  <a:lnTo>
                    <a:pt x="5406" y="85"/>
                  </a:lnTo>
                  <a:lnTo>
                    <a:pt x="5406" y="85"/>
                  </a:lnTo>
                  <a:lnTo>
                    <a:pt x="5404" y="85"/>
                  </a:lnTo>
                  <a:lnTo>
                    <a:pt x="5404" y="84"/>
                  </a:lnTo>
                  <a:lnTo>
                    <a:pt x="5397" y="84"/>
                  </a:lnTo>
                  <a:lnTo>
                    <a:pt x="5397" y="82"/>
                  </a:lnTo>
                  <a:lnTo>
                    <a:pt x="5394" y="82"/>
                  </a:lnTo>
                  <a:lnTo>
                    <a:pt x="5394" y="82"/>
                  </a:lnTo>
                  <a:lnTo>
                    <a:pt x="5390" y="82"/>
                  </a:lnTo>
                  <a:lnTo>
                    <a:pt x="5390" y="78"/>
                  </a:lnTo>
                  <a:lnTo>
                    <a:pt x="5387" y="78"/>
                  </a:lnTo>
                  <a:lnTo>
                    <a:pt x="5383" y="84"/>
                  </a:lnTo>
                  <a:lnTo>
                    <a:pt x="5378" y="84"/>
                  </a:lnTo>
                  <a:lnTo>
                    <a:pt x="5378" y="85"/>
                  </a:lnTo>
                  <a:lnTo>
                    <a:pt x="5376" y="85"/>
                  </a:lnTo>
                  <a:lnTo>
                    <a:pt x="5375" y="89"/>
                  </a:lnTo>
                  <a:lnTo>
                    <a:pt x="5368" y="94"/>
                  </a:lnTo>
                  <a:lnTo>
                    <a:pt x="5368" y="98"/>
                  </a:lnTo>
                  <a:lnTo>
                    <a:pt x="5375" y="98"/>
                  </a:lnTo>
                  <a:lnTo>
                    <a:pt x="5375" y="98"/>
                  </a:lnTo>
                  <a:close/>
                  <a:moveTo>
                    <a:pt x="2428" y="91"/>
                  </a:moveTo>
                  <a:lnTo>
                    <a:pt x="2428" y="89"/>
                  </a:lnTo>
                  <a:lnTo>
                    <a:pt x="2435" y="89"/>
                  </a:lnTo>
                  <a:lnTo>
                    <a:pt x="2435" y="91"/>
                  </a:lnTo>
                  <a:lnTo>
                    <a:pt x="2440" y="91"/>
                  </a:lnTo>
                  <a:lnTo>
                    <a:pt x="2442" y="91"/>
                  </a:lnTo>
                  <a:lnTo>
                    <a:pt x="2446" y="89"/>
                  </a:lnTo>
                  <a:lnTo>
                    <a:pt x="2444" y="82"/>
                  </a:lnTo>
                  <a:lnTo>
                    <a:pt x="2444" y="82"/>
                  </a:lnTo>
                  <a:lnTo>
                    <a:pt x="2440" y="80"/>
                  </a:lnTo>
                  <a:lnTo>
                    <a:pt x="2439" y="82"/>
                  </a:lnTo>
                  <a:lnTo>
                    <a:pt x="2435" y="82"/>
                  </a:lnTo>
                  <a:lnTo>
                    <a:pt x="2432" y="82"/>
                  </a:lnTo>
                  <a:lnTo>
                    <a:pt x="2432" y="82"/>
                  </a:lnTo>
                  <a:lnTo>
                    <a:pt x="2430" y="82"/>
                  </a:lnTo>
                  <a:lnTo>
                    <a:pt x="2428" y="82"/>
                  </a:lnTo>
                  <a:lnTo>
                    <a:pt x="2428" y="82"/>
                  </a:lnTo>
                  <a:lnTo>
                    <a:pt x="2416" y="82"/>
                  </a:lnTo>
                  <a:lnTo>
                    <a:pt x="2416" y="84"/>
                  </a:lnTo>
                  <a:lnTo>
                    <a:pt x="2412" y="84"/>
                  </a:lnTo>
                  <a:lnTo>
                    <a:pt x="2412" y="85"/>
                  </a:lnTo>
                  <a:lnTo>
                    <a:pt x="2405" y="84"/>
                  </a:lnTo>
                  <a:lnTo>
                    <a:pt x="2405" y="91"/>
                  </a:lnTo>
                  <a:lnTo>
                    <a:pt x="2405" y="91"/>
                  </a:lnTo>
                  <a:lnTo>
                    <a:pt x="2405" y="92"/>
                  </a:lnTo>
                  <a:lnTo>
                    <a:pt x="2409" y="91"/>
                  </a:lnTo>
                  <a:lnTo>
                    <a:pt x="2411" y="91"/>
                  </a:lnTo>
                  <a:lnTo>
                    <a:pt x="2414" y="91"/>
                  </a:lnTo>
                  <a:lnTo>
                    <a:pt x="2423" y="89"/>
                  </a:lnTo>
                  <a:lnTo>
                    <a:pt x="2423" y="91"/>
                  </a:lnTo>
                  <a:lnTo>
                    <a:pt x="2428" y="91"/>
                  </a:lnTo>
                  <a:close/>
                  <a:moveTo>
                    <a:pt x="4963" y="84"/>
                  </a:moveTo>
                  <a:lnTo>
                    <a:pt x="4964" y="84"/>
                  </a:lnTo>
                  <a:lnTo>
                    <a:pt x="4964" y="82"/>
                  </a:lnTo>
                  <a:lnTo>
                    <a:pt x="4959" y="84"/>
                  </a:lnTo>
                  <a:lnTo>
                    <a:pt x="4957" y="87"/>
                  </a:lnTo>
                  <a:lnTo>
                    <a:pt x="4956" y="91"/>
                  </a:lnTo>
                  <a:lnTo>
                    <a:pt x="4959" y="91"/>
                  </a:lnTo>
                  <a:lnTo>
                    <a:pt x="4963" y="89"/>
                  </a:lnTo>
                  <a:lnTo>
                    <a:pt x="4963" y="84"/>
                  </a:lnTo>
                  <a:close/>
                  <a:moveTo>
                    <a:pt x="1362" y="94"/>
                  </a:moveTo>
                  <a:lnTo>
                    <a:pt x="1362" y="91"/>
                  </a:lnTo>
                  <a:lnTo>
                    <a:pt x="1363" y="89"/>
                  </a:lnTo>
                  <a:lnTo>
                    <a:pt x="1363" y="87"/>
                  </a:lnTo>
                  <a:lnTo>
                    <a:pt x="1363" y="85"/>
                  </a:lnTo>
                  <a:lnTo>
                    <a:pt x="1362" y="85"/>
                  </a:lnTo>
                  <a:lnTo>
                    <a:pt x="1362" y="87"/>
                  </a:lnTo>
                  <a:lnTo>
                    <a:pt x="1358" y="89"/>
                  </a:lnTo>
                  <a:lnTo>
                    <a:pt x="1358" y="89"/>
                  </a:lnTo>
                  <a:lnTo>
                    <a:pt x="1358" y="89"/>
                  </a:lnTo>
                  <a:lnTo>
                    <a:pt x="1358" y="91"/>
                  </a:lnTo>
                  <a:lnTo>
                    <a:pt x="1358" y="94"/>
                  </a:lnTo>
                  <a:lnTo>
                    <a:pt x="1358" y="94"/>
                  </a:lnTo>
                  <a:lnTo>
                    <a:pt x="1358" y="94"/>
                  </a:lnTo>
                  <a:lnTo>
                    <a:pt x="1362" y="94"/>
                  </a:lnTo>
                  <a:close/>
                  <a:moveTo>
                    <a:pt x="3137" y="96"/>
                  </a:moveTo>
                  <a:lnTo>
                    <a:pt x="3139" y="98"/>
                  </a:lnTo>
                  <a:lnTo>
                    <a:pt x="3139" y="98"/>
                  </a:lnTo>
                  <a:lnTo>
                    <a:pt x="3139" y="98"/>
                  </a:lnTo>
                  <a:lnTo>
                    <a:pt x="3140" y="94"/>
                  </a:lnTo>
                  <a:lnTo>
                    <a:pt x="3142" y="91"/>
                  </a:lnTo>
                  <a:lnTo>
                    <a:pt x="3144" y="87"/>
                  </a:lnTo>
                  <a:lnTo>
                    <a:pt x="3140" y="87"/>
                  </a:lnTo>
                  <a:lnTo>
                    <a:pt x="3139" y="89"/>
                  </a:lnTo>
                  <a:lnTo>
                    <a:pt x="3139" y="89"/>
                  </a:lnTo>
                  <a:lnTo>
                    <a:pt x="3137" y="89"/>
                  </a:lnTo>
                  <a:lnTo>
                    <a:pt x="3133" y="89"/>
                  </a:lnTo>
                  <a:lnTo>
                    <a:pt x="3133" y="89"/>
                  </a:lnTo>
                  <a:lnTo>
                    <a:pt x="3133" y="89"/>
                  </a:lnTo>
                  <a:lnTo>
                    <a:pt x="3133" y="92"/>
                  </a:lnTo>
                  <a:lnTo>
                    <a:pt x="3135" y="94"/>
                  </a:lnTo>
                  <a:lnTo>
                    <a:pt x="3137" y="96"/>
                  </a:lnTo>
                  <a:close/>
                  <a:moveTo>
                    <a:pt x="4950" y="94"/>
                  </a:moveTo>
                  <a:lnTo>
                    <a:pt x="4952" y="94"/>
                  </a:lnTo>
                  <a:lnTo>
                    <a:pt x="4952" y="92"/>
                  </a:lnTo>
                  <a:lnTo>
                    <a:pt x="4952" y="92"/>
                  </a:lnTo>
                  <a:lnTo>
                    <a:pt x="4954" y="92"/>
                  </a:lnTo>
                  <a:lnTo>
                    <a:pt x="4954" y="91"/>
                  </a:lnTo>
                  <a:lnTo>
                    <a:pt x="4950" y="91"/>
                  </a:lnTo>
                  <a:lnTo>
                    <a:pt x="4950" y="94"/>
                  </a:lnTo>
                  <a:close/>
                  <a:moveTo>
                    <a:pt x="3088" y="92"/>
                  </a:moveTo>
                  <a:lnTo>
                    <a:pt x="3086" y="92"/>
                  </a:lnTo>
                  <a:lnTo>
                    <a:pt x="3088" y="94"/>
                  </a:lnTo>
                  <a:lnTo>
                    <a:pt x="3088" y="96"/>
                  </a:lnTo>
                  <a:lnTo>
                    <a:pt x="3088" y="98"/>
                  </a:lnTo>
                  <a:lnTo>
                    <a:pt x="3090" y="99"/>
                  </a:lnTo>
                  <a:lnTo>
                    <a:pt x="3091" y="99"/>
                  </a:lnTo>
                  <a:lnTo>
                    <a:pt x="3091" y="96"/>
                  </a:lnTo>
                  <a:lnTo>
                    <a:pt x="3091" y="96"/>
                  </a:lnTo>
                  <a:lnTo>
                    <a:pt x="3090" y="94"/>
                  </a:lnTo>
                  <a:lnTo>
                    <a:pt x="3088" y="92"/>
                  </a:lnTo>
                  <a:close/>
                  <a:moveTo>
                    <a:pt x="3125" y="94"/>
                  </a:moveTo>
                  <a:lnTo>
                    <a:pt x="3128" y="94"/>
                  </a:lnTo>
                  <a:lnTo>
                    <a:pt x="3128" y="92"/>
                  </a:lnTo>
                  <a:lnTo>
                    <a:pt x="3125" y="92"/>
                  </a:lnTo>
                  <a:lnTo>
                    <a:pt x="3125" y="94"/>
                  </a:lnTo>
                  <a:close/>
                  <a:moveTo>
                    <a:pt x="3191" y="94"/>
                  </a:moveTo>
                  <a:lnTo>
                    <a:pt x="3191" y="94"/>
                  </a:lnTo>
                  <a:lnTo>
                    <a:pt x="3191" y="92"/>
                  </a:lnTo>
                  <a:lnTo>
                    <a:pt x="3191" y="92"/>
                  </a:lnTo>
                  <a:lnTo>
                    <a:pt x="3191" y="94"/>
                  </a:lnTo>
                  <a:lnTo>
                    <a:pt x="3191" y="94"/>
                  </a:lnTo>
                  <a:close/>
                  <a:moveTo>
                    <a:pt x="3100" y="101"/>
                  </a:moveTo>
                  <a:lnTo>
                    <a:pt x="3100" y="98"/>
                  </a:lnTo>
                  <a:lnTo>
                    <a:pt x="3100" y="94"/>
                  </a:lnTo>
                  <a:lnTo>
                    <a:pt x="3098" y="94"/>
                  </a:lnTo>
                  <a:lnTo>
                    <a:pt x="3098" y="96"/>
                  </a:lnTo>
                  <a:lnTo>
                    <a:pt x="3098" y="96"/>
                  </a:lnTo>
                  <a:lnTo>
                    <a:pt x="3098" y="98"/>
                  </a:lnTo>
                  <a:lnTo>
                    <a:pt x="3098" y="98"/>
                  </a:lnTo>
                  <a:lnTo>
                    <a:pt x="3098" y="99"/>
                  </a:lnTo>
                  <a:lnTo>
                    <a:pt x="3098" y="99"/>
                  </a:lnTo>
                  <a:lnTo>
                    <a:pt x="3098" y="101"/>
                  </a:lnTo>
                  <a:lnTo>
                    <a:pt x="3100" y="101"/>
                  </a:lnTo>
                  <a:close/>
                  <a:moveTo>
                    <a:pt x="3619" y="98"/>
                  </a:moveTo>
                  <a:lnTo>
                    <a:pt x="3622" y="98"/>
                  </a:lnTo>
                  <a:lnTo>
                    <a:pt x="3622" y="96"/>
                  </a:lnTo>
                  <a:lnTo>
                    <a:pt x="3619" y="94"/>
                  </a:lnTo>
                  <a:lnTo>
                    <a:pt x="3619" y="98"/>
                  </a:lnTo>
                  <a:close/>
                  <a:moveTo>
                    <a:pt x="1569" y="99"/>
                  </a:moveTo>
                  <a:lnTo>
                    <a:pt x="1568" y="99"/>
                  </a:lnTo>
                  <a:lnTo>
                    <a:pt x="1568" y="99"/>
                  </a:lnTo>
                  <a:lnTo>
                    <a:pt x="1568" y="98"/>
                  </a:lnTo>
                  <a:lnTo>
                    <a:pt x="1564" y="98"/>
                  </a:lnTo>
                  <a:lnTo>
                    <a:pt x="1566" y="101"/>
                  </a:lnTo>
                  <a:lnTo>
                    <a:pt x="1569" y="101"/>
                  </a:lnTo>
                  <a:lnTo>
                    <a:pt x="1569" y="99"/>
                  </a:lnTo>
                  <a:close/>
                  <a:moveTo>
                    <a:pt x="3083" y="101"/>
                  </a:moveTo>
                  <a:lnTo>
                    <a:pt x="3081" y="101"/>
                  </a:lnTo>
                  <a:lnTo>
                    <a:pt x="3079" y="99"/>
                  </a:lnTo>
                  <a:lnTo>
                    <a:pt x="3077" y="99"/>
                  </a:lnTo>
                  <a:lnTo>
                    <a:pt x="3077" y="101"/>
                  </a:lnTo>
                  <a:lnTo>
                    <a:pt x="3076" y="103"/>
                  </a:lnTo>
                  <a:lnTo>
                    <a:pt x="3074" y="106"/>
                  </a:lnTo>
                  <a:lnTo>
                    <a:pt x="3077" y="106"/>
                  </a:lnTo>
                  <a:lnTo>
                    <a:pt x="3079" y="108"/>
                  </a:lnTo>
                  <a:lnTo>
                    <a:pt x="3081" y="110"/>
                  </a:lnTo>
                  <a:lnTo>
                    <a:pt x="3083" y="101"/>
                  </a:lnTo>
                  <a:close/>
                  <a:moveTo>
                    <a:pt x="3673" y="122"/>
                  </a:moveTo>
                  <a:lnTo>
                    <a:pt x="3674" y="122"/>
                  </a:lnTo>
                  <a:lnTo>
                    <a:pt x="3673" y="120"/>
                  </a:lnTo>
                  <a:lnTo>
                    <a:pt x="3673" y="118"/>
                  </a:lnTo>
                  <a:lnTo>
                    <a:pt x="3673" y="117"/>
                  </a:lnTo>
                  <a:lnTo>
                    <a:pt x="3671" y="117"/>
                  </a:lnTo>
                  <a:lnTo>
                    <a:pt x="3669" y="115"/>
                  </a:lnTo>
                  <a:lnTo>
                    <a:pt x="3667" y="113"/>
                  </a:lnTo>
                  <a:lnTo>
                    <a:pt x="3666" y="113"/>
                  </a:lnTo>
                  <a:lnTo>
                    <a:pt x="3664" y="111"/>
                  </a:lnTo>
                  <a:lnTo>
                    <a:pt x="3662" y="110"/>
                  </a:lnTo>
                  <a:lnTo>
                    <a:pt x="3660" y="110"/>
                  </a:lnTo>
                  <a:lnTo>
                    <a:pt x="3657" y="108"/>
                  </a:lnTo>
                  <a:lnTo>
                    <a:pt x="3653" y="104"/>
                  </a:lnTo>
                  <a:lnTo>
                    <a:pt x="3650" y="101"/>
                  </a:lnTo>
                  <a:lnTo>
                    <a:pt x="3645" y="101"/>
                  </a:lnTo>
                  <a:lnTo>
                    <a:pt x="3645" y="103"/>
                  </a:lnTo>
                  <a:lnTo>
                    <a:pt x="3645" y="103"/>
                  </a:lnTo>
                  <a:lnTo>
                    <a:pt x="3645" y="106"/>
                  </a:lnTo>
                  <a:lnTo>
                    <a:pt x="3645" y="106"/>
                  </a:lnTo>
                  <a:lnTo>
                    <a:pt x="3645" y="106"/>
                  </a:lnTo>
                  <a:lnTo>
                    <a:pt x="3643" y="106"/>
                  </a:lnTo>
                  <a:lnTo>
                    <a:pt x="3643" y="110"/>
                  </a:lnTo>
                  <a:lnTo>
                    <a:pt x="3645" y="113"/>
                  </a:lnTo>
                  <a:lnTo>
                    <a:pt x="3647" y="115"/>
                  </a:lnTo>
                  <a:lnTo>
                    <a:pt x="3647" y="117"/>
                  </a:lnTo>
                  <a:lnTo>
                    <a:pt x="3648" y="117"/>
                  </a:lnTo>
                  <a:lnTo>
                    <a:pt x="3650" y="115"/>
                  </a:lnTo>
                  <a:lnTo>
                    <a:pt x="3652" y="115"/>
                  </a:lnTo>
                  <a:lnTo>
                    <a:pt x="3652" y="117"/>
                  </a:lnTo>
                  <a:lnTo>
                    <a:pt x="3655" y="117"/>
                  </a:lnTo>
                  <a:lnTo>
                    <a:pt x="3657" y="120"/>
                  </a:lnTo>
                  <a:lnTo>
                    <a:pt x="3659" y="120"/>
                  </a:lnTo>
                  <a:lnTo>
                    <a:pt x="3659" y="122"/>
                  </a:lnTo>
                  <a:lnTo>
                    <a:pt x="3667" y="122"/>
                  </a:lnTo>
                  <a:lnTo>
                    <a:pt x="3667" y="124"/>
                  </a:lnTo>
                  <a:lnTo>
                    <a:pt x="3669" y="124"/>
                  </a:lnTo>
                  <a:lnTo>
                    <a:pt x="3671" y="122"/>
                  </a:lnTo>
                  <a:lnTo>
                    <a:pt x="3673" y="122"/>
                  </a:lnTo>
                  <a:close/>
                  <a:moveTo>
                    <a:pt x="1571" y="117"/>
                  </a:moveTo>
                  <a:lnTo>
                    <a:pt x="1571" y="115"/>
                  </a:lnTo>
                  <a:lnTo>
                    <a:pt x="1568" y="113"/>
                  </a:lnTo>
                  <a:lnTo>
                    <a:pt x="1564" y="110"/>
                  </a:lnTo>
                  <a:lnTo>
                    <a:pt x="1562" y="110"/>
                  </a:lnTo>
                  <a:lnTo>
                    <a:pt x="1562" y="106"/>
                  </a:lnTo>
                  <a:lnTo>
                    <a:pt x="1561" y="106"/>
                  </a:lnTo>
                  <a:lnTo>
                    <a:pt x="1561" y="106"/>
                  </a:lnTo>
                  <a:lnTo>
                    <a:pt x="1561" y="104"/>
                  </a:lnTo>
                  <a:lnTo>
                    <a:pt x="1561" y="104"/>
                  </a:lnTo>
                  <a:lnTo>
                    <a:pt x="1559" y="103"/>
                  </a:lnTo>
                  <a:lnTo>
                    <a:pt x="1559" y="106"/>
                  </a:lnTo>
                  <a:lnTo>
                    <a:pt x="1561" y="106"/>
                  </a:lnTo>
                  <a:lnTo>
                    <a:pt x="1561" y="110"/>
                  </a:lnTo>
                  <a:lnTo>
                    <a:pt x="1561" y="113"/>
                  </a:lnTo>
                  <a:lnTo>
                    <a:pt x="1562" y="115"/>
                  </a:lnTo>
                  <a:lnTo>
                    <a:pt x="1564" y="117"/>
                  </a:lnTo>
                  <a:lnTo>
                    <a:pt x="1571" y="117"/>
                  </a:lnTo>
                  <a:close/>
                  <a:moveTo>
                    <a:pt x="5219" y="118"/>
                  </a:moveTo>
                  <a:lnTo>
                    <a:pt x="5221" y="117"/>
                  </a:lnTo>
                  <a:lnTo>
                    <a:pt x="5221" y="117"/>
                  </a:lnTo>
                  <a:lnTo>
                    <a:pt x="5223" y="117"/>
                  </a:lnTo>
                  <a:lnTo>
                    <a:pt x="5224" y="117"/>
                  </a:lnTo>
                  <a:lnTo>
                    <a:pt x="5226" y="117"/>
                  </a:lnTo>
                  <a:lnTo>
                    <a:pt x="5228" y="115"/>
                  </a:lnTo>
                  <a:lnTo>
                    <a:pt x="5228" y="113"/>
                  </a:lnTo>
                  <a:lnTo>
                    <a:pt x="5228" y="113"/>
                  </a:lnTo>
                  <a:lnTo>
                    <a:pt x="5228" y="113"/>
                  </a:lnTo>
                  <a:lnTo>
                    <a:pt x="5224" y="111"/>
                  </a:lnTo>
                  <a:lnTo>
                    <a:pt x="5221" y="108"/>
                  </a:lnTo>
                  <a:lnTo>
                    <a:pt x="5217" y="106"/>
                  </a:lnTo>
                  <a:lnTo>
                    <a:pt x="5216" y="106"/>
                  </a:lnTo>
                  <a:lnTo>
                    <a:pt x="5214" y="108"/>
                  </a:lnTo>
                  <a:lnTo>
                    <a:pt x="5214" y="110"/>
                  </a:lnTo>
                  <a:lnTo>
                    <a:pt x="5214" y="110"/>
                  </a:lnTo>
                  <a:lnTo>
                    <a:pt x="5214" y="110"/>
                  </a:lnTo>
                  <a:lnTo>
                    <a:pt x="5214" y="113"/>
                  </a:lnTo>
                  <a:lnTo>
                    <a:pt x="5216" y="115"/>
                  </a:lnTo>
                  <a:lnTo>
                    <a:pt x="5217" y="115"/>
                  </a:lnTo>
                  <a:lnTo>
                    <a:pt x="5217" y="117"/>
                  </a:lnTo>
                  <a:lnTo>
                    <a:pt x="5219" y="118"/>
                  </a:lnTo>
                  <a:close/>
                  <a:moveTo>
                    <a:pt x="1493" y="110"/>
                  </a:moveTo>
                  <a:lnTo>
                    <a:pt x="1494" y="110"/>
                  </a:lnTo>
                  <a:lnTo>
                    <a:pt x="1494" y="108"/>
                  </a:lnTo>
                  <a:lnTo>
                    <a:pt x="1494" y="108"/>
                  </a:lnTo>
                  <a:lnTo>
                    <a:pt x="1493" y="106"/>
                  </a:lnTo>
                  <a:lnTo>
                    <a:pt x="1493" y="110"/>
                  </a:lnTo>
                  <a:close/>
                  <a:moveTo>
                    <a:pt x="3069" y="110"/>
                  </a:moveTo>
                  <a:lnTo>
                    <a:pt x="3069" y="111"/>
                  </a:lnTo>
                  <a:lnTo>
                    <a:pt x="3067" y="111"/>
                  </a:lnTo>
                  <a:lnTo>
                    <a:pt x="3067" y="115"/>
                  </a:lnTo>
                  <a:lnTo>
                    <a:pt x="3069" y="118"/>
                  </a:lnTo>
                  <a:lnTo>
                    <a:pt x="3071" y="118"/>
                  </a:lnTo>
                  <a:lnTo>
                    <a:pt x="3071" y="117"/>
                  </a:lnTo>
                  <a:lnTo>
                    <a:pt x="3072" y="117"/>
                  </a:lnTo>
                  <a:lnTo>
                    <a:pt x="3072" y="115"/>
                  </a:lnTo>
                  <a:lnTo>
                    <a:pt x="3074" y="115"/>
                  </a:lnTo>
                  <a:lnTo>
                    <a:pt x="3074" y="115"/>
                  </a:lnTo>
                  <a:lnTo>
                    <a:pt x="3076" y="115"/>
                  </a:lnTo>
                  <a:lnTo>
                    <a:pt x="3077" y="110"/>
                  </a:lnTo>
                  <a:lnTo>
                    <a:pt x="3076" y="110"/>
                  </a:lnTo>
                  <a:lnTo>
                    <a:pt x="3076" y="108"/>
                  </a:lnTo>
                  <a:lnTo>
                    <a:pt x="3069" y="110"/>
                  </a:lnTo>
                  <a:close/>
                  <a:moveTo>
                    <a:pt x="1418" y="115"/>
                  </a:moveTo>
                  <a:lnTo>
                    <a:pt x="1418" y="113"/>
                  </a:lnTo>
                  <a:lnTo>
                    <a:pt x="1411" y="113"/>
                  </a:lnTo>
                  <a:lnTo>
                    <a:pt x="1409" y="111"/>
                  </a:lnTo>
                  <a:lnTo>
                    <a:pt x="1407" y="111"/>
                  </a:lnTo>
                  <a:lnTo>
                    <a:pt x="1405" y="111"/>
                  </a:lnTo>
                  <a:lnTo>
                    <a:pt x="1405" y="113"/>
                  </a:lnTo>
                  <a:lnTo>
                    <a:pt x="1404" y="113"/>
                  </a:lnTo>
                  <a:lnTo>
                    <a:pt x="1404" y="110"/>
                  </a:lnTo>
                  <a:lnTo>
                    <a:pt x="1402" y="110"/>
                  </a:lnTo>
                  <a:lnTo>
                    <a:pt x="1400" y="110"/>
                  </a:lnTo>
                  <a:lnTo>
                    <a:pt x="1398" y="110"/>
                  </a:lnTo>
                  <a:lnTo>
                    <a:pt x="1397" y="111"/>
                  </a:lnTo>
                  <a:lnTo>
                    <a:pt x="1397" y="117"/>
                  </a:lnTo>
                  <a:lnTo>
                    <a:pt x="1395" y="117"/>
                  </a:lnTo>
                  <a:lnTo>
                    <a:pt x="1395" y="115"/>
                  </a:lnTo>
                  <a:lnTo>
                    <a:pt x="1391" y="115"/>
                  </a:lnTo>
                  <a:lnTo>
                    <a:pt x="1390" y="118"/>
                  </a:lnTo>
                  <a:lnTo>
                    <a:pt x="1390" y="122"/>
                  </a:lnTo>
                  <a:lnTo>
                    <a:pt x="1388" y="125"/>
                  </a:lnTo>
                  <a:lnTo>
                    <a:pt x="1386" y="127"/>
                  </a:lnTo>
                  <a:lnTo>
                    <a:pt x="1384" y="129"/>
                  </a:lnTo>
                  <a:lnTo>
                    <a:pt x="1379" y="131"/>
                  </a:lnTo>
                  <a:lnTo>
                    <a:pt x="1381" y="132"/>
                  </a:lnTo>
                  <a:lnTo>
                    <a:pt x="1381" y="134"/>
                  </a:lnTo>
                  <a:lnTo>
                    <a:pt x="1381" y="136"/>
                  </a:lnTo>
                  <a:lnTo>
                    <a:pt x="1383" y="136"/>
                  </a:lnTo>
                  <a:lnTo>
                    <a:pt x="1384" y="136"/>
                  </a:lnTo>
                  <a:lnTo>
                    <a:pt x="1384" y="134"/>
                  </a:lnTo>
                  <a:lnTo>
                    <a:pt x="1386" y="134"/>
                  </a:lnTo>
                  <a:lnTo>
                    <a:pt x="1386" y="138"/>
                  </a:lnTo>
                  <a:lnTo>
                    <a:pt x="1388" y="138"/>
                  </a:lnTo>
                  <a:lnTo>
                    <a:pt x="1388" y="139"/>
                  </a:lnTo>
                  <a:lnTo>
                    <a:pt x="1390" y="139"/>
                  </a:lnTo>
                  <a:lnTo>
                    <a:pt x="1391" y="139"/>
                  </a:lnTo>
                  <a:lnTo>
                    <a:pt x="1391" y="139"/>
                  </a:lnTo>
                  <a:lnTo>
                    <a:pt x="1391" y="139"/>
                  </a:lnTo>
                  <a:lnTo>
                    <a:pt x="1391" y="136"/>
                  </a:lnTo>
                  <a:lnTo>
                    <a:pt x="1393" y="136"/>
                  </a:lnTo>
                  <a:lnTo>
                    <a:pt x="1393" y="134"/>
                  </a:lnTo>
                  <a:lnTo>
                    <a:pt x="1397" y="134"/>
                  </a:lnTo>
                  <a:lnTo>
                    <a:pt x="1397" y="139"/>
                  </a:lnTo>
                  <a:lnTo>
                    <a:pt x="1395" y="139"/>
                  </a:lnTo>
                  <a:lnTo>
                    <a:pt x="1395" y="141"/>
                  </a:lnTo>
                  <a:lnTo>
                    <a:pt x="1397" y="141"/>
                  </a:lnTo>
                  <a:lnTo>
                    <a:pt x="1397" y="141"/>
                  </a:lnTo>
                  <a:lnTo>
                    <a:pt x="1398" y="141"/>
                  </a:lnTo>
                  <a:lnTo>
                    <a:pt x="1400" y="143"/>
                  </a:lnTo>
                  <a:lnTo>
                    <a:pt x="1400" y="143"/>
                  </a:lnTo>
                  <a:lnTo>
                    <a:pt x="1402" y="145"/>
                  </a:lnTo>
                  <a:lnTo>
                    <a:pt x="1402" y="146"/>
                  </a:lnTo>
                  <a:lnTo>
                    <a:pt x="1402" y="148"/>
                  </a:lnTo>
                  <a:lnTo>
                    <a:pt x="1405" y="148"/>
                  </a:lnTo>
                  <a:lnTo>
                    <a:pt x="1405" y="148"/>
                  </a:lnTo>
                  <a:lnTo>
                    <a:pt x="1407" y="148"/>
                  </a:lnTo>
                  <a:lnTo>
                    <a:pt x="1407" y="148"/>
                  </a:lnTo>
                  <a:lnTo>
                    <a:pt x="1409" y="148"/>
                  </a:lnTo>
                  <a:lnTo>
                    <a:pt x="1411" y="148"/>
                  </a:lnTo>
                  <a:lnTo>
                    <a:pt x="1412" y="146"/>
                  </a:lnTo>
                  <a:lnTo>
                    <a:pt x="1414" y="146"/>
                  </a:lnTo>
                  <a:lnTo>
                    <a:pt x="1412" y="145"/>
                  </a:lnTo>
                  <a:lnTo>
                    <a:pt x="1412" y="145"/>
                  </a:lnTo>
                  <a:lnTo>
                    <a:pt x="1412" y="143"/>
                  </a:lnTo>
                  <a:lnTo>
                    <a:pt x="1416" y="143"/>
                  </a:lnTo>
                  <a:lnTo>
                    <a:pt x="1418" y="145"/>
                  </a:lnTo>
                  <a:lnTo>
                    <a:pt x="1423" y="143"/>
                  </a:lnTo>
                  <a:lnTo>
                    <a:pt x="1425" y="141"/>
                  </a:lnTo>
                  <a:lnTo>
                    <a:pt x="1426" y="141"/>
                  </a:lnTo>
                  <a:lnTo>
                    <a:pt x="1430" y="141"/>
                  </a:lnTo>
                  <a:lnTo>
                    <a:pt x="1433" y="139"/>
                  </a:lnTo>
                  <a:lnTo>
                    <a:pt x="1435" y="139"/>
                  </a:lnTo>
                  <a:lnTo>
                    <a:pt x="1435" y="138"/>
                  </a:lnTo>
                  <a:lnTo>
                    <a:pt x="1430" y="138"/>
                  </a:lnTo>
                  <a:lnTo>
                    <a:pt x="1430" y="136"/>
                  </a:lnTo>
                  <a:lnTo>
                    <a:pt x="1430" y="136"/>
                  </a:lnTo>
                  <a:lnTo>
                    <a:pt x="1430" y="124"/>
                  </a:lnTo>
                  <a:lnTo>
                    <a:pt x="1426" y="122"/>
                  </a:lnTo>
                  <a:lnTo>
                    <a:pt x="1426" y="122"/>
                  </a:lnTo>
                  <a:lnTo>
                    <a:pt x="1423" y="118"/>
                  </a:lnTo>
                  <a:lnTo>
                    <a:pt x="1419" y="117"/>
                  </a:lnTo>
                  <a:lnTo>
                    <a:pt x="1419" y="115"/>
                  </a:lnTo>
                  <a:lnTo>
                    <a:pt x="1418" y="115"/>
                  </a:lnTo>
                  <a:close/>
                  <a:moveTo>
                    <a:pt x="1669" y="110"/>
                  </a:moveTo>
                  <a:lnTo>
                    <a:pt x="1669" y="111"/>
                  </a:lnTo>
                  <a:lnTo>
                    <a:pt x="1667" y="111"/>
                  </a:lnTo>
                  <a:lnTo>
                    <a:pt x="1667" y="113"/>
                  </a:lnTo>
                  <a:lnTo>
                    <a:pt x="1655" y="113"/>
                  </a:lnTo>
                  <a:lnTo>
                    <a:pt x="1657" y="117"/>
                  </a:lnTo>
                  <a:lnTo>
                    <a:pt x="1657" y="118"/>
                  </a:lnTo>
                  <a:lnTo>
                    <a:pt x="1658" y="118"/>
                  </a:lnTo>
                  <a:lnTo>
                    <a:pt x="1658" y="118"/>
                  </a:lnTo>
                  <a:lnTo>
                    <a:pt x="1658" y="118"/>
                  </a:lnTo>
                  <a:lnTo>
                    <a:pt x="1660" y="117"/>
                  </a:lnTo>
                  <a:lnTo>
                    <a:pt x="1662" y="118"/>
                  </a:lnTo>
                  <a:lnTo>
                    <a:pt x="1664" y="118"/>
                  </a:lnTo>
                  <a:lnTo>
                    <a:pt x="1664" y="122"/>
                  </a:lnTo>
                  <a:lnTo>
                    <a:pt x="1667" y="120"/>
                  </a:lnTo>
                  <a:lnTo>
                    <a:pt x="1671" y="118"/>
                  </a:lnTo>
                  <a:lnTo>
                    <a:pt x="1674" y="117"/>
                  </a:lnTo>
                  <a:lnTo>
                    <a:pt x="1676" y="115"/>
                  </a:lnTo>
                  <a:lnTo>
                    <a:pt x="1676" y="113"/>
                  </a:lnTo>
                  <a:lnTo>
                    <a:pt x="1678" y="111"/>
                  </a:lnTo>
                  <a:lnTo>
                    <a:pt x="1678" y="110"/>
                  </a:lnTo>
                  <a:lnTo>
                    <a:pt x="1669" y="110"/>
                  </a:lnTo>
                  <a:close/>
                  <a:moveTo>
                    <a:pt x="1653" y="117"/>
                  </a:moveTo>
                  <a:lnTo>
                    <a:pt x="1655" y="117"/>
                  </a:lnTo>
                  <a:lnTo>
                    <a:pt x="1653" y="115"/>
                  </a:lnTo>
                  <a:lnTo>
                    <a:pt x="1653" y="115"/>
                  </a:lnTo>
                  <a:lnTo>
                    <a:pt x="1653" y="115"/>
                  </a:lnTo>
                  <a:lnTo>
                    <a:pt x="1653" y="117"/>
                  </a:lnTo>
                  <a:close/>
                  <a:moveTo>
                    <a:pt x="1686" y="115"/>
                  </a:moveTo>
                  <a:lnTo>
                    <a:pt x="1681" y="115"/>
                  </a:lnTo>
                  <a:lnTo>
                    <a:pt x="1681" y="118"/>
                  </a:lnTo>
                  <a:lnTo>
                    <a:pt x="1681" y="118"/>
                  </a:lnTo>
                  <a:lnTo>
                    <a:pt x="1681" y="122"/>
                  </a:lnTo>
                  <a:lnTo>
                    <a:pt x="1685" y="120"/>
                  </a:lnTo>
                  <a:lnTo>
                    <a:pt x="1686" y="118"/>
                  </a:lnTo>
                  <a:lnTo>
                    <a:pt x="1686" y="115"/>
                  </a:lnTo>
                  <a:close/>
                  <a:moveTo>
                    <a:pt x="5106" y="118"/>
                  </a:moveTo>
                  <a:lnTo>
                    <a:pt x="5106" y="122"/>
                  </a:lnTo>
                  <a:lnTo>
                    <a:pt x="5106" y="122"/>
                  </a:lnTo>
                  <a:lnTo>
                    <a:pt x="5106" y="120"/>
                  </a:lnTo>
                  <a:lnTo>
                    <a:pt x="5106" y="120"/>
                  </a:lnTo>
                  <a:lnTo>
                    <a:pt x="5106" y="118"/>
                  </a:lnTo>
                  <a:close/>
                  <a:moveTo>
                    <a:pt x="1718" y="124"/>
                  </a:moveTo>
                  <a:lnTo>
                    <a:pt x="1718" y="124"/>
                  </a:lnTo>
                  <a:lnTo>
                    <a:pt x="1718" y="124"/>
                  </a:lnTo>
                  <a:lnTo>
                    <a:pt x="1718" y="120"/>
                  </a:lnTo>
                  <a:lnTo>
                    <a:pt x="1716" y="120"/>
                  </a:lnTo>
                  <a:lnTo>
                    <a:pt x="1714" y="120"/>
                  </a:lnTo>
                  <a:lnTo>
                    <a:pt x="1713" y="122"/>
                  </a:lnTo>
                  <a:lnTo>
                    <a:pt x="1711" y="122"/>
                  </a:lnTo>
                  <a:lnTo>
                    <a:pt x="1713" y="124"/>
                  </a:lnTo>
                  <a:lnTo>
                    <a:pt x="1718" y="124"/>
                  </a:lnTo>
                  <a:close/>
                  <a:moveTo>
                    <a:pt x="3050" y="139"/>
                  </a:moveTo>
                  <a:lnTo>
                    <a:pt x="3053" y="139"/>
                  </a:lnTo>
                  <a:lnTo>
                    <a:pt x="3053" y="138"/>
                  </a:lnTo>
                  <a:lnTo>
                    <a:pt x="3055" y="136"/>
                  </a:lnTo>
                  <a:lnTo>
                    <a:pt x="3057" y="136"/>
                  </a:lnTo>
                  <a:lnTo>
                    <a:pt x="3058" y="136"/>
                  </a:lnTo>
                  <a:lnTo>
                    <a:pt x="3058" y="136"/>
                  </a:lnTo>
                  <a:lnTo>
                    <a:pt x="3058" y="136"/>
                  </a:lnTo>
                  <a:lnTo>
                    <a:pt x="3062" y="136"/>
                  </a:lnTo>
                  <a:lnTo>
                    <a:pt x="3062" y="132"/>
                  </a:lnTo>
                  <a:lnTo>
                    <a:pt x="3064" y="131"/>
                  </a:lnTo>
                  <a:lnTo>
                    <a:pt x="3064" y="127"/>
                  </a:lnTo>
                  <a:lnTo>
                    <a:pt x="3064" y="124"/>
                  </a:lnTo>
                  <a:lnTo>
                    <a:pt x="3062" y="122"/>
                  </a:lnTo>
                  <a:lnTo>
                    <a:pt x="3062" y="120"/>
                  </a:lnTo>
                  <a:lnTo>
                    <a:pt x="3062" y="120"/>
                  </a:lnTo>
                  <a:lnTo>
                    <a:pt x="3060" y="122"/>
                  </a:lnTo>
                  <a:lnTo>
                    <a:pt x="3060" y="122"/>
                  </a:lnTo>
                  <a:lnTo>
                    <a:pt x="3058" y="124"/>
                  </a:lnTo>
                  <a:lnTo>
                    <a:pt x="3057" y="124"/>
                  </a:lnTo>
                  <a:lnTo>
                    <a:pt x="3055" y="124"/>
                  </a:lnTo>
                  <a:lnTo>
                    <a:pt x="3055" y="127"/>
                  </a:lnTo>
                  <a:lnTo>
                    <a:pt x="3051" y="127"/>
                  </a:lnTo>
                  <a:lnTo>
                    <a:pt x="3050" y="132"/>
                  </a:lnTo>
                  <a:lnTo>
                    <a:pt x="3051" y="134"/>
                  </a:lnTo>
                  <a:lnTo>
                    <a:pt x="3051" y="134"/>
                  </a:lnTo>
                  <a:lnTo>
                    <a:pt x="3051" y="136"/>
                  </a:lnTo>
                  <a:lnTo>
                    <a:pt x="3050" y="136"/>
                  </a:lnTo>
                  <a:lnTo>
                    <a:pt x="3050" y="139"/>
                  </a:lnTo>
                  <a:close/>
                  <a:moveTo>
                    <a:pt x="1360" y="125"/>
                  </a:moveTo>
                  <a:lnTo>
                    <a:pt x="1360" y="124"/>
                  </a:lnTo>
                  <a:lnTo>
                    <a:pt x="1360" y="122"/>
                  </a:lnTo>
                  <a:lnTo>
                    <a:pt x="1358" y="122"/>
                  </a:lnTo>
                  <a:lnTo>
                    <a:pt x="1358" y="124"/>
                  </a:lnTo>
                  <a:lnTo>
                    <a:pt x="1358" y="125"/>
                  </a:lnTo>
                  <a:lnTo>
                    <a:pt x="1360" y="125"/>
                  </a:lnTo>
                  <a:close/>
                  <a:moveTo>
                    <a:pt x="1679" y="127"/>
                  </a:moveTo>
                  <a:lnTo>
                    <a:pt x="1678" y="122"/>
                  </a:lnTo>
                  <a:lnTo>
                    <a:pt x="1676" y="122"/>
                  </a:lnTo>
                  <a:lnTo>
                    <a:pt x="1676" y="122"/>
                  </a:lnTo>
                  <a:lnTo>
                    <a:pt x="1676" y="124"/>
                  </a:lnTo>
                  <a:lnTo>
                    <a:pt x="1676" y="124"/>
                  </a:lnTo>
                  <a:lnTo>
                    <a:pt x="1678" y="125"/>
                  </a:lnTo>
                  <a:lnTo>
                    <a:pt x="1678" y="127"/>
                  </a:lnTo>
                  <a:lnTo>
                    <a:pt x="1679" y="127"/>
                  </a:lnTo>
                  <a:close/>
                  <a:moveTo>
                    <a:pt x="3516" y="139"/>
                  </a:moveTo>
                  <a:lnTo>
                    <a:pt x="3517" y="138"/>
                  </a:lnTo>
                  <a:lnTo>
                    <a:pt x="3519" y="136"/>
                  </a:lnTo>
                  <a:lnTo>
                    <a:pt x="3519" y="132"/>
                  </a:lnTo>
                  <a:lnTo>
                    <a:pt x="3521" y="132"/>
                  </a:lnTo>
                  <a:lnTo>
                    <a:pt x="3521" y="131"/>
                  </a:lnTo>
                  <a:lnTo>
                    <a:pt x="3521" y="129"/>
                  </a:lnTo>
                  <a:lnTo>
                    <a:pt x="3519" y="127"/>
                  </a:lnTo>
                  <a:lnTo>
                    <a:pt x="3519" y="125"/>
                  </a:lnTo>
                  <a:lnTo>
                    <a:pt x="3516" y="125"/>
                  </a:lnTo>
                  <a:lnTo>
                    <a:pt x="3516" y="124"/>
                  </a:lnTo>
                  <a:lnTo>
                    <a:pt x="3514" y="124"/>
                  </a:lnTo>
                  <a:lnTo>
                    <a:pt x="3512" y="124"/>
                  </a:lnTo>
                  <a:lnTo>
                    <a:pt x="3510" y="124"/>
                  </a:lnTo>
                  <a:lnTo>
                    <a:pt x="3509" y="124"/>
                  </a:lnTo>
                  <a:lnTo>
                    <a:pt x="3509" y="124"/>
                  </a:lnTo>
                  <a:lnTo>
                    <a:pt x="3507" y="125"/>
                  </a:lnTo>
                  <a:lnTo>
                    <a:pt x="3505" y="125"/>
                  </a:lnTo>
                  <a:lnTo>
                    <a:pt x="3503" y="127"/>
                  </a:lnTo>
                  <a:lnTo>
                    <a:pt x="3503" y="134"/>
                  </a:lnTo>
                  <a:lnTo>
                    <a:pt x="3503" y="134"/>
                  </a:lnTo>
                  <a:lnTo>
                    <a:pt x="3505" y="138"/>
                  </a:lnTo>
                  <a:lnTo>
                    <a:pt x="3505" y="139"/>
                  </a:lnTo>
                  <a:lnTo>
                    <a:pt x="3507" y="141"/>
                  </a:lnTo>
                  <a:lnTo>
                    <a:pt x="3509" y="141"/>
                  </a:lnTo>
                  <a:lnTo>
                    <a:pt x="3510" y="143"/>
                  </a:lnTo>
                  <a:lnTo>
                    <a:pt x="3514" y="143"/>
                  </a:lnTo>
                  <a:lnTo>
                    <a:pt x="3514" y="141"/>
                  </a:lnTo>
                  <a:lnTo>
                    <a:pt x="3514" y="141"/>
                  </a:lnTo>
                  <a:lnTo>
                    <a:pt x="3516" y="139"/>
                  </a:lnTo>
                  <a:lnTo>
                    <a:pt x="3516" y="139"/>
                  </a:lnTo>
                  <a:close/>
                  <a:moveTo>
                    <a:pt x="5109" y="129"/>
                  </a:moveTo>
                  <a:lnTo>
                    <a:pt x="5109" y="127"/>
                  </a:lnTo>
                  <a:lnTo>
                    <a:pt x="5107" y="127"/>
                  </a:lnTo>
                  <a:lnTo>
                    <a:pt x="5107" y="131"/>
                  </a:lnTo>
                  <a:lnTo>
                    <a:pt x="5109" y="131"/>
                  </a:lnTo>
                  <a:lnTo>
                    <a:pt x="5109" y="129"/>
                  </a:lnTo>
                  <a:lnTo>
                    <a:pt x="5109" y="129"/>
                  </a:lnTo>
                  <a:lnTo>
                    <a:pt x="5109" y="129"/>
                  </a:lnTo>
                  <a:close/>
                  <a:moveTo>
                    <a:pt x="1367" y="136"/>
                  </a:moveTo>
                  <a:lnTo>
                    <a:pt x="1369" y="131"/>
                  </a:lnTo>
                  <a:lnTo>
                    <a:pt x="1367" y="131"/>
                  </a:lnTo>
                  <a:lnTo>
                    <a:pt x="1365" y="132"/>
                  </a:lnTo>
                  <a:lnTo>
                    <a:pt x="1360" y="131"/>
                  </a:lnTo>
                  <a:lnTo>
                    <a:pt x="1360" y="134"/>
                  </a:lnTo>
                  <a:lnTo>
                    <a:pt x="1360" y="134"/>
                  </a:lnTo>
                  <a:lnTo>
                    <a:pt x="1360" y="136"/>
                  </a:lnTo>
                  <a:lnTo>
                    <a:pt x="1363" y="134"/>
                  </a:lnTo>
                  <a:lnTo>
                    <a:pt x="1363" y="136"/>
                  </a:lnTo>
                  <a:lnTo>
                    <a:pt x="1367" y="136"/>
                  </a:lnTo>
                  <a:close/>
                  <a:moveTo>
                    <a:pt x="3046" y="131"/>
                  </a:moveTo>
                  <a:lnTo>
                    <a:pt x="3046" y="131"/>
                  </a:lnTo>
                  <a:lnTo>
                    <a:pt x="3046" y="131"/>
                  </a:lnTo>
                  <a:lnTo>
                    <a:pt x="3044" y="132"/>
                  </a:lnTo>
                  <a:lnTo>
                    <a:pt x="3046" y="132"/>
                  </a:lnTo>
                  <a:lnTo>
                    <a:pt x="3046" y="131"/>
                  </a:lnTo>
                  <a:close/>
                  <a:moveTo>
                    <a:pt x="3043" y="136"/>
                  </a:moveTo>
                  <a:lnTo>
                    <a:pt x="3044" y="136"/>
                  </a:lnTo>
                  <a:lnTo>
                    <a:pt x="3044" y="134"/>
                  </a:lnTo>
                  <a:lnTo>
                    <a:pt x="3044" y="132"/>
                  </a:lnTo>
                  <a:lnTo>
                    <a:pt x="3044" y="132"/>
                  </a:lnTo>
                  <a:lnTo>
                    <a:pt x="3043" y="136"/>
                  </a:lnTo>
                  <a:close/>
                  <a:moveTo>
                    <a:pt x="1348" y="139"/>
                  </a:moveTo>
                  <a:lnTo>
                    <a:pt x="1348" y="139"/>
                  </a:lnTo>
                  <a:lnTo>
                    <a:pt x="1349" y="138"/>
                  </a:lnTo>
                  <a:lnTo>
                    <a:pt x="1348" y="138"/>
                  </a:lnTo>
                  <a:lnTo>
                    <a:pt x="1348" y="136"/>
                  </a:lnTo>
                  <a:lnTo>
                    <a:pt x="1348" y="136"/>
                  </a:lnTo>
                  <a:lnTo>
                    <a:pt x="1346" y="136"/>
                  </a:lnTo>
                  <a:lnTo>
                    <a:pt x="1344" y="138"/>
                  </a:lnTo>
                  <a:lnTo>
                    <a:pt x="1341" y="138"/>
                  </a:lnTo>
                  <a:lnTo>
                    <a:pt x="1341" y="141"/>
                  </a:lnTo>
                  <a:lnTo>
                    <a:pt x="1343" y="141"/>
                  </a:lnTo>
                  <a:lnTo>
                    <a:pt x="1343" y="143"/>
                  </a:lnTo>
                  <a:lnTo>
                    <a:pt x="1344" y="141"/>
                  </a:lnTo>
                  <a:lnTo>
                    <a:pt x="1348" y="139"/>
                  </a:lnTo>
                  <a:close/>
                  <a:moveTo>
                    <a:pt x="1676" y="145"/>
                  </a:moveTo>
                  <a:lnTo>
                    <a:pt x="1674" y="141"/>
                  </a:lnTo>
                  <a:lnTo>
                    <a:pt x="1671" y="139"/>
                  </a:lnTo>
                  <a:lnTo>
                    <a:pt x="1669" y="139"/>
                  </a:lnTo>
                  <a:lnTo>
                    <a:pt x="1665" y="139"/>
                  </a:lnTo>
                  <a:lnTo>
                    <a:pt x="1665" y="145"/>
                  </a:lnTo>
                  <a:lnTo>
                    <a:pt x="1669" y="145"/>
                  </a:lnTo>
                  <a:lnTo>
                    <a:pt x="1671" y="145"/>
                  </a:lnTo>
                  <a:lnTo>
                    <a:pt x="1672" y="145"/>
                  </a:lnTo>
                  <a:lnTo>
                    <a:pt x="1676" y="145"/>
                  </a:lnTo>
                  <a:close/>
                  <a:moveTo>
                    <a:pt x="3032" y="160"/>
                  </a:moveTo>
                  <a:lnTo>
                    <a:pt x="3032" y="157"/>
                  </a:lnTo>
                  <a:lnTo>
                    <a:pt x="3034" y="157"/>
                  </a:lnTo>
                  <a:lnTo>
                    <a:pt x="3034" y="159"/>
                  </a:lnTo>
                  <a:lnTo>
                    <a:pt x="3034" y="159"/>
                  </a:lnTo>
                  <a:lnTo>
                    <a:pt x="3036" y="159"/>
                  </a:lnTo>
                  <a:lnTo>
                    <a:pt x="3039" y="153"/>
                  </a:lnTo>
                  <a:lnTo>
                    <a:pt x="3041" y="153"/>
                  </a:lnTo>
                  <a:lnTo>
                    <a:pt x="3044" y="152"/>
                  </a:lnTo>
                  <a:lnTo>
                    <a:pt x="3044" y="150"/>
                  </a:lnTo>
                  <a:lnTo>
                    <a:pt x="3044" y="150"/>
                  </a:lnTo>
                  <a:lnTo>
                    <a:pt x="3046" y="148"/>
                  </a:lnTo>
                  <a:lnTo>
                    <a:pt x="3046" y="145"/>
                  </a:lnTo>
                  <a:lnTo>
                    <a:pt x="3044" y="145"/>
                  </a:lnTo>
                  <a:lnTo>
                    <a:pt x="3044" y="143"/>
                  </a:lnTo>
                  <a:lnTo>
                    <a:pt x="3044" y="143"/>
                  </a:lnTo>
                  <a:lnTo>
                    <a:pt x="3039" y="143"/>
                  </a:lnTo>
                  <a:lnTo>
                    <a:pt x="3039" y="146"/>
                  </a:lnTo>
                  <a:lnTo>
                    <a:pt x="3036" y="146"/>
                  </a:lnTo>
                  <a:lnTo>
                    <a:pt x="3036" y="145"/>
                  </a:lnTo>
                  <a:lnTo>
                    <a:pt x="3036" y="145"/>
                  </a:lnTo>
                  <a:lnTo>
                    <a:pt x="3036" y="139"/>
                  </a:lnTo>
                  <a:lnTo>
                    <a:pt x="3032" y="139"/>
                  </a:lnTo>
                  <a:lnTo>
                    <a:pt x="3029" y="150"/>
                  </a:lnTo>
                  <a:lnTo>
                    <a:pt x="3025" y="152"/>
                  </a:lnTo>
                  <a:lnTo>
                    <a:pt x="3025" y="153"/>
                  </a:lnTo>
                  <a:lnTo>
                    <a:pt x="3023" y="155"/>
                  </a:lnTo>
                  <a:lnTo>
                    <a:pt x="3023" y="159"/>
                  </a:lnTo>
                  <a:lnTo>
                    <a:pt x="3025" y="157"/>
                  </a:lnTo>
                  <a:lnTo>
                    <a:pt x="3027" y="157"/>
                  </a:lnTo>
                  <a:lnTo>
                    <a:pt x="3029" y="157"/>
                  </a:lnTo>
                  <a:lnTo>
                    <a:pt x="3029" y="160"/>
                  </a:lnTo>
                  <a:lnTo>
                    <a:pt x="3032" y="160"/>
                  </a:lnTo>
                  <a:close/>
                  <a:moveTo>
                    <a:pt x="1294" y="145"/>
                  </a:moveTo>
                  <a:lnTo>
                    <a:pt x="1297" y="146"/>
                  </a:lnTo>
                  <a:lnTo>
                    <a:pt x="1301" y="148"/>
                  </a:lnTo>
                  <a:lnTo>
                    <a:pt x="1302" y="148"/>
                  </a:lnTo>
                  <a:lnTo>
                    <a:pt x="1302" y="148"/>
                  </a:lnTo>
                  <a:lnTo>
                    <a:pt x="1304" y="148"/>
                  </a:lnTo>
                  <a:lnTo>
                    <a:pt x="1306" y="145"/>
                  </a:lnTo>
                  <a:lnTo>
                    <a:pt x="1304" y="145"/>
                  </a:lnTo>
                  <a:lnTo>
                    <a:pt x="1304" y="143"/>
                  </a:lnTo>
                  <a:lnTo>
                    <a:pt x="1302" y="143"/>
                  </a:lnTo>
                  <a:lnTo>
                    <a:pt x="1301" y="143"/>
                  </a:lnTo>
                  <a:lnTo>
                    <a:pt x="1297" y="145"/>
                  </a:lnTo>
                  <a:lnTo>
                    <a:pt x="1294" y="145"/>
                  </a:lnTo>
                  <a:close/>
                  <a:moveTo>
                    <a:pt x="3025" y="143"/>
                  </a:moveTo>
                  <a:lnTo>
                    <a:pt x="3023" y="143"/>
                  </a:lnTo>
                  <a:lnTo>
                    <a:pt x="3020" y="145"/>
                  </a:lnTo>
                  <a:lnTo>
                    <a:pt x="3020" y="145"/>
                  </a:lnTo>
                  <a:lnTo>
                    <a:pt x="3020" y="146"/>
                  </a:lnTo>
                  <a:lnTo>
                    <a:pt x="3025" y="148"/>
                  </a:lnTo>
                  <a:lnTo>
                    <a:pt x="3025" y="143"/>
                  </a:lnTo>
                  <a:close/>
                  <a:moveTo>
                    <a:pt x="1744" y="145"/>
                  </a:moveTo>
                  <a:lnTo>
                    <a:pt x="1744" y="146"/>
                  </a:lnTo>
                  <a:lnTo>
                    <a:pt x="1744" y="148"/>
                  </a:lnTo>
                  <a:lnTo>
                    <a:pt x="1744" y="150"/>
                  </a:lnTo>
                  <a:lnTo>
                    <a:pt x="1744" y="152"/>
                  </a:lnTo>
                  <a:lnTo>
                    <a:pt x="1747" y="152"/>
                  </a:lnTo>
                  <a:lnTo>
                    <a:pt x="1747" y="150"/>
                  </a:lnTo>
                  <a:lnTo>
                    <a:pt x="1747" y="146"/>
                  </a:lnTo>
                  <a:lnTo>
                    <a:pt x="1746" y="145"/>
                  </a:lnTo>
                  <a:lnTo>
                    <a:pt x="1746" y="145"/>
                  </a:lnTo>
                  <a:lnTo>
                    <a:pt x="1744" y="145"/>
                  </a:lnTo>
                  <a:close/>
                  <a:moveTo>
                    <a:pt x="2060" y="150"/>
                  </a:moveTo>
                  <a:lnTo>
                    <a:pt x="2056" y="150"/>
                  </a:lnTo>
                  <a:lnTo>
                    <a:pt x="2058" y="150"/>
                  </a:lnTo>
                  <a:lnTo>
                    <a:pt x="2058" y="150"/>
                  </a:lnTo>
                  <a:lnTo>
                    <a:pt x="2060" y="152"/>
                  </a:lnTo>
                  <a:lnTo>
                    <a:pt x="2060" y="150"/>
                  </a:lnTo>
                  <a:close/>
                  <a:moveTo>
                    <a:pt x="3629" y="152"/>
                  </a:moveTo>
                  <a:lnTo>
                    <a:pt x="3631" y="152"/>
                  </a:lnTo>
                  <a:lnTo>
                    <a:pt x="3631" y="152"/>
                  </a:lnTo>
                  <a:lnTo>
                    <a:pt x="3633" y="152"/>
                  </a:lnTo>
                  <a:lnTo>
                    <a:pt x="3633" y="152"/>
                  </a:lnTo>
                  <a:lnTo>
                    <a:pt x="3633" y="150"/>
                  </a:lnTo>
                  <a:lnTo>
                    <a:pt x="3629" y="150"/>
                  </a:lnTo>
                  <a:lnTo>
                    <a:pt x="3629" y="152"/>
                  </a:lnTo>
                  <a:close/>
                  <a:moveTo>
                    <a:pt x="1376" y="159"/>
                  </a:moveTo>
                  <a:lnTo>
                    <a:pt x="1374" y="152"/>
                  </a:lnTo>
                  <a:lnTo>
                    <a:pt x="1372" y="152"/>
                  </a:lnTo>
                  <a:lnTo>
                    <a:pt x="1372" y="155"/>
                  </a:lnTo>
                  <a:lnTo>
                    <a:pt x="1374" y="157"/>
                  </a:lnTo>
                  <a:lnTo>
                    <a:pt x="1374" y="159"/>
                  </a:lnTo>
                  <a:lnTo>
                    <a:pt x="1376" y="159"/>
                  </a:lnTo>
                  <a:close/>
                  <a:moveTo>
                    <a:pt x="1711" y="169"/>
                  </a:moveTo>
                  <a:lnTo>
                    <a:pt x="1711" y="169"/>
                  </a:lnTo>
                  <a:lnTo>
                    <a:pt x="1711" y="173"/>
                  </a:lnTo>
                  <a:lnTo>
                    <a:pt x="1713" y="173"/>
                  </a:lnTo>
                  <a:lnTo>
                    <a:pt x="1714" y="173"/>
                  </a:lnTo>
                  <a:lnTo>
                    <a:pt x="1716" y="174"/>
                  </a:lnTo>
                  <a:lnTo>
                    <a:pt x="1718" y="176"/>
                  </a:lnTo>
                  <a:lnTo>
                    <a:pt x="1718" y="174"/>
                  </a:lnTo>
                  <a:lnTo>
                    <a:pt x="1721" y="174"/>
                  </a:lnTo>
                  <a:lnTo>
                    <a:pt x="1723" y="173"/>
                  </a:lnTo>
                  <a:lnTo>
                    <a:pt x="1725" y="171"/>
                  </a:lnTo>
                  <a:lnTo>
                    <a:pt x="1725" y="169"/>
                  </a:lnTo>
                  <a:lnTo>
                    <a:pt x="1727" y="167"/>
                  </a:lnTo>
                  <a:lnTo>
                    <a:pt x="1727" y="164"/>
                  </a:lnTo>
                  <a:lnTo>
                    <a:pt x="1728" y="162"/>
                  </a:lnTo>
                  <a:lnTo>
                    <a:pt x="1728" y="159"/>
                  </a:lnTo>
                  <a:lnTo>
                    <a:pt x="1727" y="157"/>
                  </a:lnTo>
                  <a:lnTo>
                    <a:pt x="1725" y="157"/>
                  </a:lnTo>
                  <a:lnTo>
                    <a:pt x="1725" y="157"/>
                  </a:lnTo>
                  <a:lnTo>
                    <a:pt x="1723" y="157"/>
                  </a:lnTo>
                  <a:lnTo>
                    <a:pt x="1723" y="153"/>
                  </a:lnTo>
                  <a:lnTo>
                    <a:pt x="1723" y="153"/>
                  </a:lnTo>
                  <a:lnTo>
                    <a:pt x="1721" y="152"/>
                  </a:lnTo>
                  <a:lnTo>
                    <a:pt x="1718" y="153"/>
                  </a:lnTo>
                  <a:lnTo>
                    <a:pt x="1716" y="153"/>
                  </a:lnTo>
                  <a:lnTo>
                    <a:pt x="1713" y="153"/>
                  </a:lnTo>
                  <a:lnTo>
                    <a:pt x="1711" y="159"/>
                  </a:lnTo>
                  <a:lnTo>
                    <a:pt x="1709" y="160"/>
                  </a:lnTo>
                  <a:lnTo>
                    <a:pt x="1709" y="166"/>
                  </a:lnTo>
                  <a:lnTo>
                    <a:pt x="1711" y="169"/>
                  </a:lnTo>
                  <a:close/>
                  <a:moveTo>
                    <a:pt x="412" y="153"/>
                  </a:moveTo>
                  <a:lnTo>
                    <a:pt x="414" y="155"/>
                  </a:lnTo>
                  <a:lnTo>
                    <a:pt x="414" y="155"/>
                  </a:lnTo>
                  <a:lnTo>
                    <a:pt x="416" y="155"/>
                  </a:lnTo>
                  <a:lnTo>
                    <a:pt x="416" y="153"/>
                  </a:lnTo>
                  <a:lnTo>
                    <a:pt x="412" y="153"/>
                  </a:lnTo>
                  <a:close/>
                  <a:moveTo>
                    <a:pt x="3020" y="159"/>
                  </a:moveTo>
                  <a:lnTo>
                    <a:pt x="3022" y="157"/>
                  </a:lnTo>
                  <a:lnTo>
                    <a:pt x="3022" y="155"/>
                  </a:lnTo>
                  <a:lnTo>
                    <a:pt x="3020" y="155"/>
                  </a:lnTo>
                  <a:lnTo>
                    <a:pt x="3020" y="153"/>
                  </a:lnTo>
                  <a:lnTo>
                    <a:pt x="3016" y="157"/>
                  </a:lnTo>
                  <a:lnTo>
                    <a:pt x="3015" y="160"/>
                  </a:lnTo>
                  <a:lnTo>
                    <a:pt x="3011" y="162"/>
                  </a:lnTo>
                  <a:lnTo>
                    <a:pt x="3011" y="164"/>
                  </a:lnTo>
                  <a:lnTo>
                    <a:pt x="3011" y="164"/>
                  </a:lnTo>
                  <a:lnTo>
                    <a:pt x="3011" y="164"/>
                  </a:lnTo>
                  <a:lnTo>
                    <a:pt x="3015" y="162"/>
                  </a:lnTo>
                  <a:lnTo>
                    <a:pt x="3018" y="160"/>
                  </a:lnTo>
                  <a:lnTo>
                    <a:pt x="3020" y="159"/>
                  </a:lnTo>
                  <a:close/>
                  <a:moveTo>
                    <a:pt x="1739" y="166"/>
                  </a:moveTo>
                  <a:lnTo>
                    <a:pt x="1747" y="166"/>
                  </a:lnTo>
                  <a:lnTo>
                    <a:pt x="1747" y="164"/>
                  </a:lnTo>
                  <a:lnTo>
                    <a:pt x="1747" y="164"/>
                  </a:lnTo>
                  <a:lnTo>
                    <a:pt x="1747" y="164"/>
                  </a:lnTo>
                  <a:lnTo>
                    <a:pt x="1747" y="160"/>
                  </a:lnTo>
                  <a:lnTo>
                    <a:pt x="1747" y="160"/>
                  </a:lnTo>
                  <a:lnTo>
                    <a:pt x="1747" y="159"/>
                  </a:lnTo>
                  <a:lnTo>
                    <a:pt x="1746" y="159"/>
                  </a:lnTo>
                  <a:lnTo>
                    <a:pt x="1746" y="159"/>
                  </a:lnTo>
                  <a:lnTo>
                    <a:pt x="1744" y="157"/>
                  </a:lnTo>
                  <a:lnTo>
                    <a:pt x="1742" y="159"/>
                  </a:lnTo>
                  <a:lnTo>
                    <a:pt x="1740" y="159"/>
                  </a:lnTo>
                  <a:lnTo>
                    <a:pt x="1740" y="159"/>
                  </a:lnTo>
                  <a:lnTo>
                    <a:pt x="1739" y="160"/>
                  </a:lnTo>
                  <a:lnTo>
                    <a:pt x="1739" y="162"/>
                  </a:lnTo>
                  <a:lnTo>
                    <a:pt x="1739" y="166"/>
                  </a:lnTo>
                  <a:close/>
                  <a:moveTo>
                    <a:pt x="1381" y="162"/>
                  </a:moveTo>
                  <a:lnTo>
                    <a:pt x="1381" y="160"/>
                  </a:lnTo>
                  <a:lnTo>
                    <a:pt x="1379" y="159"/>
                  </a:lnTo>
                  <a:lnTo>
                    <a:pt x="1379" y="160"/>
                  </a:lnTo>
                  <a:lnTo>
                    <a:pt x="1381" y="162"/>
                  </a:lnTo>
                  <a:close/>
                  <a:moveTo>
                    <a:pt x="3006" y="166"/>
                  </a:moveTo>
                  <a:lnTo>
                    <a:pt x="3008" y="166"/>
                  </a:lnTo>
                  <a:lnTo>
                    <a:pt x="3006" y="166"/>
                  </a:lnTo>
                  <a:lnTo>
                    <a:pt x="3006" y="164"/>
                  </a:lnTo>
                  <a:lnTo>
                    <a:pt x="3004" y="162"/>
                  </a:lnTo>
                  <a:lnTo>
                    <a:pt x="3002" y="162"/>
                  </a:lnTo>
                  <a:lnTo>
                    <a:pt x="3002" y="164"/>
                  </a:lnTo>
                  <a:lnTo>
                    <a:pt x="3002" y="164"/>
                  </a:lnTo>
                  <a:lnTo>
                    <a:pt x="3001" y="166"/>
                  </a:lnTo>
                  <a:lnTo>
                    <a:pt x="3002" y="167"/>
                  </a:lnTo>
                  <a:lnTo>
                    <a:pt x="3006" y="167"/>
                  </a:lnTo>
                  <a:lnTo>
                    <a:pt x="3006" y="166"/>
                  </a:lnTo>
                  <a:close/>
                  <a:moveTo>
                    <a:pt x="5568" y="169"/>
                  </a:moveTo>
                  <a:lnTo>
                    <a:pt x="5568" y="167"/>
                  </a:lnTo>
                  <a:lnTo>
                    <a:pt x="5565" y="167"/>
                  </a:lnTo>
                  <a:lnTo>
                    <a:pt x="5567" y="167"/>
                  </a:lnTo>
                  <a:lnTo>
                    <a:pt x="5567" y="169"/>
                  </a:lnTo>
                  <a:lnTo>
                    <a:pt x="5568" y="169"/>
                  </a:lnTo>
                  <a:close/>
                  <a:moveTo>
                    <a:pt x="1562" y="176"/>
                  </a:moveTo>
                  <a:lnTo>
                    <a:pt x="1562" y="171"/>
                  </a:lnTo>
                  <a:lnTo>
                    <a:pt x="1559" y="173"/>
                  </a:lnTo>
                  <a:lnTo>
                    <a:pt x="1561" y="174"/>
                  </a:lnTo>
                  <a:lnTo>
                    <a:pt x="1561" y="174"/>
                  </a:lnTo>
                  <a:lnTo>
                    <a:pt x="1562" y="176"/>
                  </a:lnTo>
                  <a:close/>
                  <a:moveTo>
                    <a:pt x="472" y="195"/>
                  </a:moveTo>
                  <a:lnTo>
                    <a:pt x="472" y="192"/>
                  </a:lnTo>
                  <a:lnTo>
                    <a:pt x="470" y="192"/>
                  </a:lnTo>
                  <a:lnTo>
                    <a:pt x="470" y="194"/>
                  </a:lnTo>
                  <a:lnTo>
                    <a:pt x="470" y="194"/>
                  </a:lnTo>
                  <a:lnTo>
                    <a:pt x="472" y="194"/>
                  </a:lnTo>
                  <a:lnTo>
                    <a:pt x="472" y="195"/>
                  </a:lnTo>
                  <a:lnTo>
                    <a:pt x="472" y="195"/>
                  </a:lnTo>
                  <a:close/>
                  <a:moveTo>
                    <a:pt x="2482" y="202"/>
                  </a:moveTo>
                  <a:lnTo>
                    <a:pt x="2479" y="202"/>
                  </a:lnTo>
                  <a:lnTo>
                    <a:pt x="2477" y="204"/>
                  </a:lnTo>
                  <a:lnTo>
                    <a:pt x="2477" y="206"/>
                  </a:lnTo>
                  <a:lnTo>
                    <a:pt x="2479" y="206"/>
                  </a:lnTo>
                  <a:lnTo>
                    <a:pt x="2482" y="206"/>
                  </a:lnTo>
                  <a:lnTo>
                    <a:pt x="2486" y="206"/>
                  </a:lnTo>
                  <a:lnTo>
                    <a:pt x="2491" y="206"/>
                  </a:lnTo>
                  <a:lnTo>
                    <a:pt x="2491" y="206"/>
                  </a:lnTo>
                  <a:lnTo>
                    <a:pt x="2491" y="206"/>
                  </a:lnTo>
                  <a:lnTo>
                    <a:pt x="2489" y="202"/>
                  </a:lnTo>
                  <a:lnTo>
                    <a:pt x="2488" y="202"/>
                  </a:lnTo>
                  <a:lnTo>
                    <a:pt x="2484" y="202"/>
                  </a:lnTo>
                  <a:lnTo>
                    <a:pt x="2482" y="202"/>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86" name="Freeform 13">
              <a:extLst>
                <a:ext uri="{FF2B5EF4-FFF2-40B4-BE49-F238E27FC236}">
                  <a16:creationId xmlns:a16="http://schemas.microsoft.com/office/drawing/2014/main" id="{90ECF866-8AC6-47E5-A49D-E47DB14EA2F3}"/>
                </a:ext>
              </a:extLst>
            </p:cNvPr>
            <p:cNvSpPr>
              <a:spLocks noEditPoints="1"/>
            </p:cNvSpPr>
            <p:nvPr/>
          </p:nvSpPr>
          <p:spPr bwMode="auto">
            <a:xfrm>
              <a:off x="2357138" y="2120849"/>
              <a:ext cx="7521863" cy="558710"/>
            </a:xfrm>
            <a:custGeom>
              <a:avLst/>
              <a:gdLst>
                <a:gd name="T0" fmla="*/ 2257 w 5264"/>
                <a:gd name="T1" fmla="*/ 51 h 391"/>
                <a:gd name="T2" fmla="*/ 2257 w 5264"/>
                <a:gd name="T3" fmla="*/ 25 h 391"/>
                <a:gd name="T4" fmla="*/ 2231 w 5264"/>
                <a:gd name="T5" fmla="*/ 11 h 391"/>
                <a:gd name="T6" fmla="*/ 2196 w 5264"/>
                <a:gd name="T7" fmla="*/ 11 h 391"/>
                <a:gd name="T8" fmla="*/ 2163 w 5264"/>
                <a:gd name="T9" fmla="*/ 19 h 391"/>
                <a:gd name="T10" fmla="*/ 2137 w 5264"/>
                <a:gd name="T11" fmla="*/ 12 h 391"/>
                <a:gd name="T12" fmla="*/ 2149 w 5264"/>
                <a:gd name="T13" fmla="*/ 30 h 391"/>
                <a:gd name="T14" fmla="*/ 2151 w 5264"/>
                <a:gd name="T15" fmla="*/ 49 h 391"/>
                <a:gd name="T16" fmla="*/ 2154 w 5264"/>
                <a:gd name="T17" fmla="*/ 67 h 391"/>
                <a:gd name="T18" fmla="*/ 2208 w 5264"/>
                <a:gd name="T19" fmla="*/ 68 h 391"/>
                <a:gd name="T20" fmla="*/ 1281 w 5264"/>
                <a:gd name="T21" fmla="*/ 60 h 391"/>
                <a:gd name="T22" fmla="*/ 1243 w 5264"/>
                <a:gd name="T23" fmla="*/ 25 h 391"/>
                <a:gd name="T24" fmla="*/ 1252 w 5264"/>
                <a:gd name="T25" fmla="*/ 79 h 391"/>
                <a:gd name="T26" fmla="*/ 2819 w 5264"/>
                <a:gd name="T27" fmla="*/ 33 h 391"/>
                <a:gd name="T28" fmla="*/ 7 w 5264"/>
                <a:gd name="T29" fmla="*/ 65 h 391"/>
                <a:gd name="T30" fmla="*/ 1410 w 5264"/>
                <a:gd name="T31" fmla="*/ 65 h 391"/>
                <a:gd name="T32" fmla="*/ 5182 w 5264"/>
                <a:gd name="T33" fmla="*/ 81 h 391"/>
                <a:gd name="T34" fmla="*/ 5186 w 5264"/>
                <a:gd name="T35" fmla="*/ 93 h 391"/>
                <a:gd name="T36" fmla="*/ 1541 w 5264"/>
                <a:gd name="T37" fmla="*/ 82 h 391"/>
                <a:gd name="T38" fmla="*/ 1273 w 5264"/>
                <a:gd name="T39" fmla="*/ 91 h 391"/>
                <a:gd name="T40" fmla="*/ 1369 w 5264"/>
                <a:gd name="T41" fmla="*/ 88 h 391"/>
                <a:gd name="T42" fmla="*/ 1323 w 5264"/>
                <a:gd name="T43" fmla="*/ 114 h 391"/>
                <a:gd name="T44" fmla="*/ 108 w 5264"/>
                <a:gd name="T45" fmla="*/ 135 h 391"/>
                <a:gd name="T46" fmla="*/ 363 w 5264"/>
                <a:gd name="T47" fmla="*/ 142 h 391"/>
                <a:gd name="T48" fmla="*/ 354 w 5264"/>
                <a:gd name="T49" fmla="*/ 149 h 391"/>
                <a:gd name="T50" fmla="*/ 2452 w 5264"/>
                <a:gd name="T51" fmla="*/ 154 h 391"/>
                <a:gd name="T52" fmla="*/ 2754 w 5264"/>
                <a:gd name="T53" fmla="*/ 154 h 391"/>
                <a:gd name="T54" fmla="*/ 5160 w 5264"/>
                <a:gd name="T55" fmla="*/ 157 h 391"/>
                <a:gd name="T56" fmla="*/ 1840 w 5264"/>
                <a:gd name="T57" fmla="*/ 159 h 391"/>
                <a:gd name="T58" fmla="*/ 1475 w 5264"/>
                <a:gd name="T59" fmla="*/ 170 h 391"/>
                <a:gd name="T60" fmla="*/ 4809 w 5264"/>
                <a:gd name="T61" fmla="*/ 187 h 391"/>
                <a:gd name="T62" fmla="*/ 281 w 5264"/>
                <a:gd name="T63" fmla="*/ 196 h 391"/>
                <a:gd name="T64" fmla="*/ 2386 w 5264"/>
                <a:gd name="T65" fmla="*/ 255 h 391"/>
                <a:gd name="T66" fmla="*/ 2400 w 5264"/>
                <a:gd name="T67" fmla="*/ 285 h 391"/>
                <a:gd name="T68" fmla="*/ 2425 w 5264"/>
                <a:gd name="T69" fmla="*/ 313 h 391"/>
                <a:gd name="T70" fmla="*/ 2402 w 5264"/>
                <a:gd name="T71" fmla="*/ 328 h 391"/>
                <a:gd name="T72" fmla="*/ 2419 w 5264"/>
                <a:gd name="T73" fmla="*/ 358 h 391"/>
                <a:gd name="T74" fmla="*/ 2386 w 5264"/>
                <a:gd name="T75" fmla="*/ 390 h 391"/>
                <a:gd name="T76" fmla="*/ 2463 w 5264"/>
                <a:gd name="T77" fmla="*/ 369 h 391"/>
                <a:gd name="T78" fmla="*/ 2491 w 5264"/>
                <a:gd name="T79" fmla="*/ 330 h 391"/>
                <a:gd name="T80" fmla="*/ 2466 w 5264"/>
                <a:gd name="T81" fmla="*/ 309 h 391"/>
                <a:gd name="T82" fmla="*/ 2425 w 5264"/>
                <a:gd name="T83" fmla="*/ 259 h 391"/>
                <a:gd name="T84" fmla="*/ 2421 w 5264"/>
                <a:gd name="T85" fmla="*/ 215 h 391"/>
                <a:gd name="T86" fmla="*/ 2402 w 5264"/>
                <a:gd name="T87" fmla="*/ 198 h 391"/>
                <a:gd name="T88" fmla="*/ 2379 w 5264"/>
                <a:gd name="T89" fmla="*/ 198 h 391"/>
                <a:gd name="T90" fmla="*/ 2786 w 5264"/>
                <a:gd name="T91" fmla="*/ 210 h 391"/>
                <a:gd name="T92" fmla="*/ 543 w 5264"/>
                <a:gd name="T93" fmla="*/ 210 h 391"/>
                <a:gd name="T94" fmla="*/ 264 w 5264"/>
                <a:gd name="T95" fmla="*/ 206 h 391"/>
                <a:gd name="T96" fmla="*/ 253 w 5264"/>
                <a:gd name="T97" fmla="*/ 222 h 391"/>
                <a:gd name="T98" fmla="*/ 546 w 5264"/>
                <a:gd name="T99" fmla="*/ 210 h 391"/>
                <a:gd name="T100" fmla="*/ 2739 w 5264"/>
                <a:gd name="T101" fmla="*/ 232 h 391"/>
                <a:gd name="T102" fmla="*/ 545 w 5264"/>
                <a:gd name="T103" fmla="*/ 234 h 391"/>
                <a:gd name="T104" fmla="*/ 536 w 5264"/>
                <a:gd name="T105" fmla="*/ 241 h 391"/>
                <a:gd name="T106" fmla="*/ 2363 w 5264"/>
                <a:gd name="T107" fmla="*/ 217 h 391"/>
                <a:gd name="T108" fmla="*/ 519 w 5264"/>
                <a:gd name="T109" fmla="*/ 222 h 391"/>
                <a:gd name="T110" fmla="*/ 1334 w 5264"/>
                <a:gd name="T111" fmla="*/ 238 h 391"/>
                <a:gd name="T112" fmla="*/ 1323 w 5264"/>
                <a:gd name="T113" fmla="*/ 241 h 391"/>
                <a:gd name="T114" fmla="*/ 555 w 5264"/>
                <a:gd name="T115" fmla="*/ 243 h 391"/>
                <a:gd name="T116" fmla="*/ 2374 w 5264"/>
                <a:gd name="T117" fmla="*/ 252 h 391"/>
                <a:gd name="T118" fmla="*/ 1323 w 5264"/>
                <a:gd name="T119" fmla="*/ 250 h 391"/>
                <a:gd name="T120" fmla="*/ 2624 w 5264"/>
                <a:gd name="T121" fmla="*/ 269 h 391"/>
                <a:gd name="T122" fmla="*/ 2638 w 5264"/>
                <a:gd name="T123" fmla="*/ 2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64" h="391">
                  <a:moveTo>
                    <a:pt x="1255" y="4"/>
                  </a:moveTo>
                  <a:lnTo>
                    <a:pt x="1259" y="4"/>
                  </a:lnTo>
                  <a:lnTo>
                    <a:pt x="1259" y="0"/>
                  </a:lnTo>
                  <a:lnTo>
                    <a:pt x="1255" y="0"/>
                  </a:lnTo>
                  <a:lnTo>
                    <a:pt x="1255" y="4"/>
                  </a:lnTo>
                  <a:close/>
                  <a:moveTo>
                    <a:pt x="2208" y="68"/>
                  </a:moveTo>
                  <a:lnTo>
                    <a:pt x="2208" y="63"/>
                  </a:lnTo>
                  <a:lnTo>
                    <a:pt x="2219" y="65"/>
                  </a:lnTo>
                  <a:lnTo>
                    <a:pt x="2219" y="68"/>
                  </a:lnTo>
                  <a:lnTo>
                    <a:pt x="2226" y="67"/>
                  </a:lnTo>
                  <a:lnTo>
                    <a:pt x="2226" y="63"/>
                  </a:lnTo>
                  <a:lnTo>
                    <a:pt x="2227" y="63"/>
                  </a:lnTo>
                  <a:lnTo>
                    <a:pt x="2227" y="63"/>
                  </a:lnTo>
                  <a:lnTo>
                    <a:pt x="2229" y="63"/>
                  </a:lnTo>
                  <a:lnTo>
                    <a:pt x="2229" y="67"/>
                  </a:lnTo>
                  <a:lnTo>
                    <a:pt x="2233" y="65"/>
                  </a:lnTo>
                  <a:lnTo>
                    <a:pt x="2236" y="63"/>
                  </a:lnTo>
                  <a:lnTo>
                    <a:pt x="2236" y="61"/>
                  </a:lnTo>
                  <a:lnTo>
                    <a:pt x="2238" y="61"/>
                  </a:lnTo>
                  <a:lnTo>
                    <a:pt x="2240" y="60"/>
                  </a:lnTo>
                  <a:lnTo>
                    <a:pt x="2243" y="60"/>
                  </a:lnTo>
                  <a:lnTo>
                    <a:pt x="2243" y="58"/>
                  </a:lnTo>
                  <a:lnTo>
                    <a:pt x="2245" y="58"/>
                  </a:lnTo>
                  <a:lnTo>
                    <a:pt x="2245" y="58"/>
                  </a:lnTo>
                  <a:lnTo>
                    <a:pt x="2250" y="58"/>
                  </a:lnTo>
                  <a:lnTo>
                    <a:pt x="2250" y="56"/>
                  </a:lnTo>
                  <a:lnTo>
                    <a:pt x="2252" y="56"/>
                  </a:lnTo>
                  <a:lnTo>
                    <a:pt x="2254" y="54"/>
                  </a:lnTo>
                  <a:lnTo>
                    <a:pt x="2257" y="54"/>
                  </a:lnTo>
                  <a:lnTo>
                    <a:pt x="2257" y="53"/>
                  </a:lnTo>
                  <a:lnTo>
                    <a:pt x="2257" y="53"/>
                  </a:lnTo>
                  <a:lnTo>
                    <a:pt x="2257" y="51"/>
                  </a:lnTo>
                  <a:lnTo>
                    <a:pt x="2257" y="49"/>
                  </a:lnTo>
                  <a:lnTo>
                    <a:pt x="2257" y="47"/>
                  </a:lnTo>
                  <a:lnTo>
                    <a:pt x="2259" y="47"/>
                  </a:lnTo>
                  <a:lnTo>
                    <a:pt x="2259" y="46"/>
                  </a:lnTo>
                  <a:lnTo>
                    <a:pt x="2262" y="46"/>
                  </a:lnTo>
                  <a:lnTo>
                    <a:pt x="2262" y="44"/>
                  </a:lnTo>
                  <a:lnTo>
                    <a:pt x="2264" y="44"/>
                  </a:lnTo>
                  <a:lnTo>
                    <a:pt x="2264" y="40"/>
                  </a:lnTo>
                  <a:lnTo>
                    <a:pt x="2267" y="40"/>
                  </a:lnTo>
                  <a:lnTo>
                    <a:pt x="2269" y="42"/>
                  </a:lnTo>
                  <a:lnTo>
                    <a:pt x="2271" y="42"/>
                  </a:lnTo>
                  <a:lnTo>
                    <a:pt x="2271" y="42"/>
                  </a:lnTo>
                  <a:lnTo>
                    <a:pt x="2273" y="42"/>
                  </a:lnTo>
                  <a:lnTo>
                    <a:pt x="2271" y="37"/>
                  </a:lnTo>
                  <a:lnTo>
                    <a:pt x="2273" y="37"/>
                  </a:lnTo>
                  <a:lnTo>
                    <a:pt x="2273" y="37"/>
                  </a:lnTo>
                  <a:lnTo>
                    <a:pt x="2269" y="35"/>
                  </a:lnTo>
                  <a:lnTo>
                    <a:pt x="2269" y="33"/>
                  </a:lnTo>
                  <a:lnTo>
                    <a:pt x="2271" y="33"/>
                  </a:lnTo>
                  <a:lnTo>
                    <a:pt x="2271" y="32"/>
                  </a:lnTo>
                  <a:lnTo>
                    <a:pt x="2271" y="32"/>
                  </a:lnTo>
                  <a:lnTo>
                    <a:pt x="2271" y="30"/>
                  </a:lnTo>
                  <a:lnTo>
                    <a:pt x="2271" y="28"/>
                  </a:lnTo>
                  <a:lnTo>
                    <a:pt x="2269" y="26"/>
                  </a:lnTo>
                  <a:lnTo>
                    <a:pt x="2269" y="26"/>
                  </a:lnTo>
                  <a:lnTo>
                    <a:pt x="2269" y="25"/>
                  </a:lnTo>
                  <a:lnTo>
                    <a:pt x="2269" y="25"/>
                  </a:lnTo>
                  <a:lnTo>
                    <a:pt x="2266" y="26"/>
                  </a:lnTo>
                  <a:lnTo>
                    <a:pt x="2264" y="25"/>
                  </a:lnTo>
                  <a:lnTo>
                    <a:pt x="2262" y="23"/>
                  </a:lnTo>
                  <a:lnTo>
                    <a:pt x="2260" y="23"/>
                  </a:lnTo>
                  <a:lnTo>
                    <a:pt x="2257" y="25"/>
                  </a:lnTo>
                  <a:lnTo>
                    <a:pt x="2255" y="25"/>
                  </a:lnTo>
                  <a:lnTo>
                    <a:pt x="2255" y="21"/>
                  </a:lnTo>
                  <a:lnTo>
                    <a:pt x="2257" y="19"/>
                  </a:lnTo>
                  <a:lnTo>
                    <a:pt x="2257" y="16"/>
                  </a:lnTo>
                  <a:lnTo>
                    <a:pt x="2254" y="16"/>
                  </a:lnTo>
                  <a:lnTo>
                    <a:pt x="2254" y="12"/>
                  </a:lnTo>
                  <a:lnTo>
                    <a:pt x="2255" y="11"/>
                  </a:lnTo>
                  <a:lnTo>
                    <a:pt x="2257" y="9"/>
                  </a:lnTo>
                  <a:lnTo>
                    <a:pt x="2257" y="9"/>
                  </a:lnTo>
                  <a:lnTo>
                    <a:pt x="2260" y="9"/>
                  </a:lnTo>
                  <a:lnTo>
                    <a:pt x="2260" y="7"/>
                  </a:lnTo>
                  <a:lnTo>
                    <a:pt x="2262" y="5"/>
                  </a:lnTo>
                  <a:lnTo>
                    <a:pt x="2262" y="5"/>
                  </a:lnTo>
                  <a:lnTo>
                    <a:pt x="2260" y="5"/>
                  </a:lnTo>
                  <a:lnTo>
                    <a:pt x="2259" y="5"/>
                  </a:lnTo>
                  <a:lnTo>
                    <a:pt x="2257" y="5"/>
                  </a:lnTo>
                  <a:lnTo>
                    <a:pt x="2257" y="7"/>
                  </a:lnTo>
                  <a:lnTo>
                    <a:pt x="2255" y="7"/>
                  </a:lnTo>
                  <a:lnTo>
                    <a:pt x="2254" y="7"/>
                  </a:lnTo>
                  <a:lnTo>
                    <a:pt x="2252" y="9"/>
                  </a:lnTo>
                  <a:lnTo>
                    <a:pt x="2250" y="9"/>
                  </a:lnTo>
                  <a:lnTo>
                    <a:pt x="2248" y="9"/>
                  </a:lnTo>
                  <a:lnTo>
                    <a:pt x="2248" y="9"/>
                  </a:lnTo>
                  <a:lnTo>
                    <a:pt x="2247" y="7"/>
                  </a:lnTo>
                  <a:lnTo>
                    <a:pt x="2245" y="7"/>
                  </a:lnTo>
                  <a:lnTo>
                    <a:pt x="2245" y="5"/>
                  </a:lnTo>
                  <a:lnTo>
                    <a:pt x="2243" y="4"/>
                  </a:lnTo>
                  <a:lnTo>
                    <a:pt x="2241" y="0"/>
                  </a:lnTo>
                  <a:lnTo>
                    <a:pt x="2234" y="2"/>
                  </a:lnTo>
                  <a:lnTo>
                    <a:pt x="2234" y="7"/>
                  </a:lnTo>
                  <a:lnTo>
                    <a:pt x="2233" y="11"/>
                  </a:lnTo>
                  <a:lnTo>
                    <a:pt x="2231" y="11"/>
                  </a:lnTo>
                  <a:lnTo>
                    <a:pt x="2229" y="11"/>
                  </a:lnTo>
                  <a:lnTo>
                    <a:pt x="2227" y="11"/>
                  </a:lnTo>
                  <a:lnTo>
                    <a:pt x="2227" y="9"/>
                  </a:lnTo>
                  <a:lnTo>
                    <a:pt x="2224" y="9"/>
                  </a:lnTo>
                  <a:lnTo>
                    <a:pt x="2222" y="9"/>
                  </a:lnTo>
                  <a:lnTo>
                    <a:pt x="2222" y="12"/>
                  </a:lnTo>
                  <a:lnTo>
                    <a:pt x="2215" y="12"/>
                  </a:lnTo>
                  <a:lnTo>
                    <a:pt x="2215" y="14"/>
                  </a:lnTo>
                  <a:lnTo>
                    <a:pt x="2210" y="12"/>
                  </a:lnTo>
                  <a:lnTo>
                    <a:pt x="2210" y="12"/>
                  </a:lnTo>
                  <a:lnTo>
                    <a:pt x="2210" y="11"/>
                  </a:lnTo>
                  <a:lnTo>
                    <a:pt x="2208" y="11"/>
                  </a:lnTo>
                  <a:lnTo>
                    <a:pt x="2208" y="11"/>
                  </a:lnTo>
                  <a:lnTo>
                    <a:pt x="2208" y="11"/>
                  </a:lnTo>
                  <a:lnTo>
                    <a:pt x="2206" y="9"/>
                  </a:lnTo>
                  <a:lnTo>
                    <a:pt x="2206" y="11"/>
                  </a:lnTo>
                  <a:lnTo>
                    <a:pt x="2206" y="11"/>
                  </a:lnTo>
                  <a:lnTo>
                    <a:pt x="2206" y="14"/>
                  </a:lnTo>
                  <a:lnTo>
                    <a:pt x="2206" y="14"/>
                  </a:lnTo>
                  <a:lnTo>
                    <a:pt x="2208" y="16"/>
                  </a:lnTo>
                  <a:lnTo>
                    <a:pt x="2208" y="19"/>
                  </a:lnTo>
                  <a:lnTo>
                    <a:pt x="2206" y="19"/>
                  </a:lnTo>
                  <a:lnTo>
                    <a:pt x="2205" y="18"/>
                  </a:lnTo>
                  <a:lnTo>
                    <a:pt x="2203" y="18"/>
                  </a:lnTo>
                  <a:lnTo>
                    <a:pt x="2203" y="12"/>
                  </a:lnTo>
                  <a:lnTo>
                    <a:pt x="2201" y="12"/>
                  </a:lnTo>
                  <a:lnTo>
                    <a:pt x="2203" y="7"/>
                  </a:lnTo>
                  <a:lnTo>
                    <a:pt x="2199" y="7"/>
                  </a:lnTo>
                  <a:lnTo>
                    <a:pt x="2198" y="9"/>
                  </a:lnTo>
                  <a:lnTo>
                    <a:pt x="2196" y="11"/>
                  </a:lnTo>
                  <a:lnTo>
                    <a:pt x="2196" y="11"/>
                  </a:lnTo>
                  <a:lnTo>
                    <a:pt x="2196" y="11"/>
                  </a:lnTo>
                  <a:lnTo>
                    <a:pt x="2194" y="12"/>
                  </a:lnTo>
                  <a:lnTo>
                    <a:pt x="2192" y="12"/>
                  </a:lnTo>
                  <a:lnTo>
                    <a:pt x="2191" y="12"/>
                  </a:lnTo>
                  <a:lnTo>
                    <a:pt x="2189" y="14"/>
                  </a:lnTo>
                  <a:lnTo>
                    <a:pt x="2187" y="14"/>
                  </a:lnTo>
                  <a:lnTo>
                    <a:pt x="2189" y="16"/>
                  </a:lnTo>
                  <a:lnTo>
                    <a:pt x="2189" y="19"/>
                  </a:lnTo>
                  <a:lnTo>
                    <a:pt x="2185" y="21"/>
                  </a:lnTo>
                  <a:lnTo>
                    <a:pt x="2184" y="18"/>
                  </a:lnTo>
                  <a:lnTo>
                    <a:pt x="2184" y="14"/>
                  </a:lnTo>
                  <a:lnTo>
                    <a:pt x="2182" y="11"/>
                  </a:lnTo>
                  <a:lnTo>
                    <a:pt x="2177" y="12"/>
                  </a:lnTo>
                  <a:lnTo>
                    <a:pt x="2177" y="18"/>
                  </a:lnTo>
                  <a:lnTo>
                    <a:pt x="2177" y="21"/>
                  </a:lnTo>
                  <a:lnTo>
                    <a:pt x="2177" y="26"/>
                  </a:lnTo>
                  <a:lnTo>
                    <a:pt x="2175" y="25"/>
                  </a:lnTo>
                  <a:lnTo>
                    <a:pt x="2175" y="25"/>
                  </a:lnTo>
                  <a:lnTo>
                    <a:pt x="2175" y="23"/>
                  </a:lnTo>
                  <a:lnTo>
                    <a:pt x="2173" y="23"/>
                  </a:lnTo>
                  <a:lnTo>
                    <a:pt x="2170" y="25"/>
                  </a:lnTo>
                  <a:lnTo>
                    <a:pt x="2170" y="30"/>
                  </a:lnTo>
                  <a:lnTo>
                    <a:pt x="2166" y="30"/>
                  </a:lnTo>
                  <a:lnTo>
                    <a:pt x="2166" y="33"/>
                  </a:lnTo>
                  <a:lnTo>
                    <a:pt x="2166" y="32"/>
                  </a:lnTo>
                  <a:lnTo>
                    <a:pt x="2166" y="32"/>
                  </a:lnTo>
                  <a:lnTo>
                    <a:pt x="2164" y="32"/>
                  </a:lnTo>
                  <a:lnTo>
                    <a:pt x="2164" y="32"/>
                  </a:lnTo>
                  <a:lnTo>
                    <a:pt x="2163" y="25"/>
                  </a:lnTo>
                  <a:lnTo>
                    <a:pt x="2164" y="23"/>
                  </a:lnTo>
                  <a:lnTo>
                    <a:pt x="2164" y="19"/>
                  </a:lnTo>
                  <a:lnTo>
                    <a:pt x="2163" y="19"/>
                  </a:lnTo>
                  <a:lnTo>
                    <a:pt x="2163" y="19"/>
                  </a:lnTo>
                  <a:lnTo>
                    <a:pt x="2163" y="18"/>
                  </a:lnTo>
                  <a:lnTo>
                    <a:pt x="2164" y="16"/>
                  </a:lnTo>
                  <a:lnTo>
                    <a:pt x="2161" y="16"/>
                  </a:lnTo>
                  <a:lnTo>
                    <a:pt x="2161" y="12"/>
                  </a:lnTo>
                  <a:lnTo>
                    <a:pt x="2161" y="12"/>
                  </a:lnTo>
                  <a:lnTo>
                    <a:pt x="2159" y="9"/>
                  </a:lnTo>
                  <a:lnTo>
                    <a:pt x="2159" y="9"/>
                  </a:lnTo>
                  <a:lnTo>
                    <a:pt x="2158" y="7"/>
                  </a:lnTo>
                  <a:lnTo>
                    <a:pt x="2156" y="5"/>
                  </a:lnTo>
                  <a:lnTo>
                    <a:pt x="2152" y="7"/>
                  </a:lnTo>
                  <a:lnTo>
                    <a:pt x="2152" y="9"/>
                  </a:lnTo>
                  <a:lnTo>
                    <a:pt x="2151" y="9"/>
                  </a:lnTo>
                  <a:lnTo>
                    <a:pt x="2149" y="7"/>
                  </a:lnTo>
                  <a:lnTo>
                    <a:pt x="2147" y="7"/>
                  </a:lnTo>
                  <a:lnTo>
                    <a:pt x="2145" y="11"/>
                  </a:lnTo>
                  <a:lnTo>
                    <a:pt x="2152" y="12"/>
                  </a:lnTo>
                  <a:lnTo>
                    <a:pt x="2154" y="19"/>
                  </a:lnTo>
                  <a:lnTo>
                    <a:pt x="2152" y="19"/>
                  </a:lnTo>
                  <a:lnTo>
                    <a:pt x="2151" y="18"/>
                  </a:lnTo>
                  <a:lnTo>
                    <a:pt x="2149" y="18"/>
                  </a:lnTo>
                  <a:lnTo>
                    <a:pt x="2149" y="16"/>
                  </a:lnTo>
                  <a:lnTo>
                    <a:pt x="2144" y="16"/>
                  </a:lnTo>
                  <a:lnTo>
                    <a:pt x="2144" y="16"/>
                  </a:lnTo>
                  <a:lnTo>
                    <a:pt x="2144" y="16"/>
                  </a:lnTo>
                  <a:lnTo>
                    <a:pt x="2144" y="16"/>
                  </a:lnTo>
                  <a:lnTo>
                    <a:pt x="2140" y="9"/>
                  </a:lnTo>
                  <a:lnTo>
                    <a:pt x="2140" y="9"/>
                  </a:lnTo>
                  <a:lnTo>
                    <a:pt x="2138" y="9"/>
                  </a:lnTo>
                  <a:lnTo>
                    <a:pt x="2138" y="9"/>
                  </a:lnTo>
                  <a:lnTo>
                    <a:pt x="2138" y="11"/>
                  </a:lnTo>
                  <a:lnTo>
                    <a:pt x="2137" y="11"/>
                  </a:lnTo>
                  <a:lnTo>
                    <a:pt x="2137" y="12"/>
                  </a:lnTo>
                  <a:lnTo>
                    <a:pt x="2138" y="12"/>
                  </a:lnTo>
                  <a:lnTo>
                    <a:pt x="2138" y="12"/>
                  </a:lnTo>
                  <a:lnTo>
                    <a:pt x="2137" y="12"/>
                  </a:lnTo>
                  <a:lnTo>
                    <a:pt x="2137" y="14"/>
                  </a:lnTo>
                  <a:lnTo>
                    <a:pt x="2133" y="12"/>
                  </a:lnTo>
                  <a:lnTo>
                    <a:pt x="2133" y="14"/>
                  </a:lnTo>
                  <a:lnTo>
                    <a:pt x="2133" y="14"/>
                  </a:lnTo>
                  <a:lnTo>
                    <a:pt x="2133" y="16"/>
                  </a:lnTo>
                  <a:lnTo>
                    <a:pt x="2137" y="16"/>
                  </a:lnTo>
                  <a:lnTo>
                    <a:pt x="2137" y="21"/>
                  </a:lnTo>
                  <a:lnTo>
                    <a:pt x="2135" y="23"/>
                  </a:lnTo>
                  <a:lnTo>
                    <a:pt x="2133" y="25"/>
                  </a:lnTo>
                  <a:lnTo>
                    <a:pt x="2131" y="25"/>
                  </a:lnTo>
                  <a:lnTo>
                    <a:pt x="2130" y="26"/>
                  </a:lnTo>
                  <a:lnTo>
                    <a:pt x="2130" y="26"/>
                  </a:lnTo>
                  <a:lnTo>
                    <a:pt x="2130" y="26"/>
                  </a:lnTo>
                  <a:lnTo>
                    <a:pt x="2130" y="28"/>
                  </a:lnTo>
                  <a:lnTo>
                    <a:pt x="2124" y="26"/>
                  </a:lnTo>
                  <a:lnTo>
                    <a:pt x="2124" y="28"/>
                  </a:lnTo>
                  <a:lnTo>
                    <a:pt x="2123" y="28"/>
                  </a:lnTo>
                  <a:lnTo>
                    <a:pt x="2124" y="30"/>
                  </a:lnTo>
                  <a:lnTo>
                    <a:pt x="2133" y="32"/>
                  </a:lnTo>
                  <a:lnTo>
                    <a:pt x="2137" y="26"/>
                  </a:lnTo>
                  <a:lnTo>
                    <a:pt x="2140" y="28"/>
                  </a:lnTo>
                  <a:lnTo>
                    <a:pt x="2149" y="25"/>
                  </a:lnTo>
                  <a:lnTo>
                    <a:pt x="2151" y="26"/>
                  </a:lnTo>
                  <a:lnTo>
                    <a:pt x="2152" y="26"/>
                  </a:lnTo>
                  <a:lnTo>
                    <a:pt x="2152" y="28"/>
                  </a:lnTo>
                  <a:lnTo>
                    <a:pt x="2152" y="28"/>
                  </a:lnTo>
                  <a:lnTo>
                    <a:pt x="2152" y="30"/>
                  </a:lnTo>
                  <a:lnTo>
                    <a:pt x="2149" y="28"/>
                  </a:lnTo>
                  <a:lnTo>
                    <a:pt x="2149" y="30"/>
                  </a:lnTo>
                  <a:lnTo>
                    <a:pt x="2147" y="30"/>
                  </a:lnTo>
                  <a:lnTo>
                    <a:pt x="2147" y="33"/>
                  </a:lnTo>
                  <a:lnTo>
                    <a:pt x="2149" y="35"/>
                  </a:lnTo>
                  <a:lnTo>
                    <a:pt x="2154" y="33"/>
                  </a:lnTo>
                  <a:lnTo>
                    <a:pt x="2154" y="35"/>
                  </a:lnTo>
                  <a:lnTo>
                    <a:pt x="2154" y="35"/>
                  </a:lnTo>
                  <a:lnTo>
                    <a:pt x="2152" y="37"/>
                  </a:lnTo>
                  <a:lnTo>
                    <a:pt x="2152" y="37"/>
                  </a:lnTo>
                  <a:lnTo>
                    <a:pt x="2151" y="37"/>
                  </a:lnTo>
                  <a:lnTo>
                    <a:pt x="2147" y="37"/>
                  </a:lnTo>
                  <a:lnTo>
                    <a:pt x="2145" y="37"/>
                  </a:lnTo>
                  <a:lnTo>
                    <a:pt x="2144" y="37"/>
                  </a:lnTo>
                  <a:lnTo>
                    <a:pt x="2144" y="37"/>
                  </a:lnTo>
                  <a:lnTo>
                    <a:pt x="2140" y="39"/>
                  </a:lnTo>
                  <a:lnTo>
                    <a:pt x="2138" y="40"/>
                  </a:lnTo>
                  <a:lnTo>
                    <a:pt x="2137" y="40"/>
                  </a:lnTo>
                  <a:lnTo>
                    <a:pt x="2133" y="42"/>
                  </a:lnTo>
                  <a:lnTo>
                    <a:pt x="2130" y="42"/>
                  </a:lnTo>
                  <a:lnTo>
                    <a:pt x="2130" y="42"/>
                  </a:lnTo>
                  <a:lnTo>
                    <a:pt x="2128" y="42"/>
                  </a:lnTo>
                  <a:lnTo>
                    <a:pt x="2128" y="44"/>
                  </a:lnTo>
                  <a:lnTo>
                    <a:pt x="2130" y="46"/>
                  </a:lnTo>
                  <a:lnTo>
                    <a:pt x="2130" y="47"/>
                  </a:lnTo>
                  <a:lnTo>
                    <a:pt x="2135" y="47"/>
                  </a:lnTo>
                  <a:lnTo>
                    <a:pt x="2135" y="46"/>
                  </a:lnTo>
                  <a:lnTo>
                    <a:pt x="2137" y="46"/>
                  </a:lnTo>
                  <a:lnTo>
                    <a:pt x="2137" y="46"/>
                  </a:lnTo>
                  <a:lnTo>
                    <a:pt x="2138" y="46"/>
                  </a:lnTo>
                  <a:lnTo>
                    <a:pt x="2138" y="46"/>
                  </a:lnTo>
                  <a:lnTo>
                    <a:pt x="2140" y="46"/>
                  </a:lnTo>
                  <a:lnTo>
                    <a:pt x="2149" y="46"/>
                  </a:lnTo>
                  <a:lnTo>
                    <a:pt x="2151" y="49"/>
                  </a:lnTo>
                  <a:lnTo>
                    <a:pt x="2152" y="51"/>
                  </a:lnTo>
                  <a:lnTo>
                    <a:pt x="2152" y="51"/>
                  </a:lnTo>
                  <a:lnTo>
                    <a:pt x="2152" y="51"/>
                  </a:lnTo>
                  <a:lnTo>
                    <a:pt x="2152" y="51"/>
                  </a:lnTo>
                  <a:lnTo>
                    <a:pt x="2154" y="51"/>
                  </a:lnTo>
                  <a:lnTo>
                    <a:pt x="2156" y="51"/>
                  </a:lnTo>
                  <a:lnTo>
                    <a:pt x="2156" y="51"/>
                  </a:lnTo>
                  <a:lnTo>
                    <a:pt x="2156" y="51"/>
                  </a:lnTo>
                  <a:lnTo>
                    <a:pt x="2154" y="51"/>
                  </a:lnTo>
                  <a:lnTo>
                    <a:pt x="2156" y="53"/>
                  </a:lnTo>
                  <a:lnTo>
                    <a:pt x="2156" y="53"/>
                  </a:lnTo>
                  <a:lnTo>
                    <a:pt x="2156" y="54"/>
                  </a:lnTo>
                  <a:lnTo>
                    <a:pt x="2156" y="54"/>
                  </a:lnTo>
                  <a:lnTo>
                    <a:pt x="2161" y="54"/>
                  </a:lnTo>
                  <a:lnTo>
                    <a:pt x="2159" y="56"/>
                  </a:lnTo>
                  <a:lnTo>
                    <a:pt x="2158" y="58"/>
                  </a:lnTo>
                  <a:lnTo>
                    <a:pt x="2156" y="58"/>
                  </a:lnTo>
                  <a:lnTo>
                    <a:pt x="2154" y="60"/>
                  </a:lnTo>
                  <a:lnTo>
                    <a:pt x="2152" y="60"/>
                  </a:lnTo>
                  <a:lnTo>
                    <a:pt x="2151" y="60"/>
                  </a:lnTo>
                  <a:lnTo>
                    <a:pt x="2151" y="60"/>
                  </a:lnTo>
                  <a:lnTo>
                    <a:pt x="2147" y="61"/>
                  </a:lnTo>
                  <a:lnTo>
                    <a:pt x="2147" y="61"/>
                  </a:lnTo>
                  <a:lnTo>
                    <a:pt x="2145" y="61"/>
                  </a:lnTo>
                  <a:lnTo>
                    <a:pt x="2144" y="63"/>
                  </a:lnTo>
                  <a:lnTo>
                    <a:pt x="2144" y="63"/>
                  </a:lnTo>
                  <a:lnTo>
                    <a:pt x="2144" y="65"/>
                  </a:lnTo>
                  <a:lnTo>
                    <a:pt x="2145" y="65"/>
                  </a:lnTo>
                  <a:lnTo>
                    <a:pt x="2147" y="67"/>
                  </a:lnTo>
                  <a:lnTo>
                    <a:pt x="2151" y="67"/>
                  </a:lnTo>
                  <a:lnTo>
                    <a:pt x="2154" y="67"/>
                  </a:lnTo>
                  <a:lnTo>
                    <a:pt x="2154" y="67"/>
                  </a:lnTo>
                  <a:lnTo>
                    <a:pt x="2158" y="67"/>
                  </a:lnTo>
                  <a:lnTo>
                    <a:pt x="2158" y="65"/>
                  </a:lnTo>
                  <a:lnTo>
                    <a:pt x="2164" y="65"/>
                  </a:lnTo>
                  <a:lnTo>
                    <a:pt x="2164" y="63"/>
                  </a:lnTo>
                  <a:lnTo>
                    <a:pt x="2166" y="63"/>
                  </a:lnTo>
                  <a:lnTo>
                    <a:pt x="2166" y="65"/>
                  </a:lnTo>
                  <a:lnTo>
                    <a:pt x="2166" y="65"/>
                  </a:lnTo>
                  <a:lnTo>
                    <a:pt x="2166" y="67"/>
                  </a:lnTo>
                  <a:lnTo>
                    <a:pt x="2170" y="67"/>
                  </a:lnTo>
                  <a:lnTo>
                    <a:pt x="2171" y="65"/>
                  </a:lnTo>
                  <a:lnTo>
                    <a:pt x="2173" y="65"/>
                  </a:lnTo>
                  <a:lnTo>
                    <a:pt x="2173" y="67"/>
                  </a:lnTo>
                  <a:lnTo>
                    <a:pt x="2182" y="68"/>
                  </a:lnTo>
                  <a:lnTo>
                    <a:pt x="2182" y="70"/>
                  </a:lnTo>
                  <a:lnTo>
                    <a:pt x="2182" y="70"/>
                  </a:lnTo>
                  <a:lnTo>
                    <a:pt x="2184" y="70"/>
                  </a:lnTo>
                  <a:lnTo>
                    <a:pt x="2184" y="70"/>
                  </a:lnTo>
                  <a:lnTo>
                    <a:pt x="2178" y="75"/>
                  </a:lnTo>
                  <a:lnTo>
                    <a:pt x="2178" y="75"/>
                  </a:lnTo>
                  <a:lnTo>
                    <a:pt x="2184" y="75"/>
                  </a:lnTo>
                  <a:lnTo>
                    <a:pt x="2184" y="75"/>
                  </a:lnTo>
                  <a:lnTo>
                    <a:pt x="2199" y="77"/>
                  </a:lnTo>
                  <a:lnTo>
                    <a:pt x="2205" y="74"/>
                  </a:lnTo>
                  <a:lnTo>
                    <a:pt x="2205" y="75"/>
                  </a:lnTo>
                  <a:lnTo>
                    <a:pt x="2205" y="75"/>
                  </a:lnTo>
                  <a:lnTo>
                    <a:pt x="2206" y="75"/>
                  </a:lnTo>
                  <a:lnTo>
                    <a:pt x="2208" y="77"/>
                  </a:lnTo>
                  <a:lnTo>
                    <a:pt x="2212" y="72"/>
                  </a:lnTo>
                  <a:lnTo>
                    <a:pt x="2212" y="72"/>
                  </a:lnTo>
                  <a:lnTo>
                    <a:pt x="2212" y="70"/>
                  </a:lnTo>
                  <a:lnTo>
                    <a:pt x="2210" y="68"/>
                  </a:lnTo>
                  <a:lnTo>
                    <a:pt x="2208" y="68"/>
                  </a:lnTo>
                  <a:close/>
                  <a:moveTo>
                    <a:pt x="1248" y="25"/>
                  </a:moveTo>
                  <a:lnTo>
                    <a:pt x="1248" y="18"/>
                  </a:lnTo>
                  <a:lnTo>
                    <a:pt x="1241" y="18"/>
                  </a:lnTo>
                  <a:lnTo>
                    <a:pt x="1241" y="19"/>
                  </a:lnTo>
                  <a:lnTo>
                    <a:pt x="1243" y="19"/>
                  </a:lnTo>
                  <a:lnTo>
                    <a:pt x="1243" y="21"/>
                  </a:lnTo>
                  <a:lnTo>
                    <a:pt x="1243" y="21"/>
                  </a:lnTo>
                  <a:lnTo>
                    <a:pt x="1245" y="21"/>
                  </a:lnTo>
                  <a:lnTo>
                    <a:pt x="1245" y="23"/>
                  </a:lnTo>
                  <a:lnTo>
                    <a:pt x="1248" y="25"/>
                  </a:lnTo>
                  <a:close/>
                  <a:moveTo>
                    <a:pt x="2667" y="21"/>
                  </a:moveTo>
                  <a:lnTo>
                    <a:pt x="2667" y="18"/>
                  </a:lnTo>
                  <a:lnTo>
                    <a:pt x="2665" y="18"/>
                  </a:lnTo>
                  <a:lnTo>
                    <a:pt x="2665" y="21"/>
                  </a:lnTo>
                  <a:lnTo>
                    <a:pt x="2667" y="21"/>
                  </a:lnTo>
                  <a:close/>
                  <a:moveTo>
                    <a:pt x="1288" y="75"/>
                  </a:moveTo>
                  <a:lnTo>
                    <a:pt x="1290" y="75"/>
                  </a:lnTo>
                  <a:lnTo>
                    <a:pt x="1292" y="74"/>
                  </a:lnTo>
                  <a:lnTo>
                    <a:pt x="1294" y="72"/>
                  </a:lnTo>
                  <a:lnTo>
                    <a:pt x="1294" y="67"/>
                  </a:lnTo>
                  <a:lnTo>
                    <a:pt x="1297" y="67"/>
                  </a:lnTo>
                  <a:lnTo>
                    <a:pt x="1297" y="61"/>
                  </a:lnTo>
                  <a:lnTo>
                    <a:pt x="1290" y="60"/>
                  </a:lnTo>
                  <a:lnTo>
                    <a:pt x="1290" y="61"/>
                  </a:lnTo>
                  <a:lnTo>
                    <a:pt x="1287" y="61"/>
                  </a:lnTo>
                  <a:lnTo>
                    <a:pt x="1285" y="61"/>
                  </a:lnTo>
                  <a:lnTo>
                    <a:pt x="1285" y="63"/>
                  </a:lnTo>
                  <a:lnTo>
                    <a:pt x="1283" y="63"/>
                  </a:lnTo>
                  <a:lnTo>
                    <a:pt x="1281" y="65"/>
                  </a:lnTo>
                  <a:lnTo>
                    <a:pt x="1281" y="67"/>
                  </a:lnTo>
                  <a:lnTo>
                    <a:pt x="1281" y="67"/>
                  </a:lnTo>
                  <a:lnTo>
                    <a:pt x="1281" y="60"/>
                  </a:lnTo>
                  <a:lnTo>
                    <a:pt x="1280" y="60"/>
                  </a:lnTo>
                  <a:lnTo>
                    <a:pt x="1280" y="58"/>
                  </a:lnTo>
                  <a:lnTo>
                    <a:pt x="1278" y="58"/>
                  </a:lnTo>
                  <a:lnTo>
                    <a:pt x="1278" y="51"/>
                  </a:lnTo>
                  <a:lnTo>
                    <a:pt x="1276" y="51"/>
                  </a:lnTo>
                  <a:lnTo>
                    <a:pt x="1276" y="49"/>
                  </a:lnTo>
                  <a:lnTo>
                    <a:pt x="1273" y="47"/>
                  </a:lnTo>
                  <a:lnTo>
                    <a:pt x="1271" y="46"/>
                  </a:lnTo>
                  <a:lnTo>
                    <a:pt x="1266" y="42"/>
                  </a:lnTo>
                  <a:lnTo>
                    <a:pt x="1266" y="40"/>
                  </a:lnTo>
                  <a:lnTo>
                    <a:pt x="1264" y="39"/>
                  </a:lnTo>
                  <a:lnTo>
                    <a:pt x="1264" y="37"/>
                  </a:lnTo>
                  <a:lnTo>
                    <a:pt x="1264" y="37"/>
                  </a:lnTo>
                  <a:lnTo>
                    <a:pt x="1264" y="37"/>
                  </a:lnTo>
                  <a:lnTo>
                    <a:pt x="1260" y="37"/>
                  </a:lnTo>
                  <a:lnTo>
                    <a:pt x="1257" y="35"/>
                  </a:lnTo>
                  <a:lnTo>
                    <a:pt x="1253" y="35"/>
                  </a:lnTo>
                  <a:lnTo>
                    <a:pt x="1252" y="33"/>
                  </a:lnTo>
                  <a:lnTo>
                    <a:pt x="1248" y="33"/>
                  </a:lnTo>
                  <a:lnTo>
                    <a:pt x="1248" y="35"/>
                  </a:lnTo>
                  <a:lnTo>
                    <a:pt x="1246" y="35"/>
                  </a:lnTo>
                  <a:lnTo>
                    <a:pt x="1245" y="37"/>
                  </a:lnTo>
                  <a:lnTo>
                    <a:pt x="1245" y="35"/>
                  </a:lnTo>
                  <a:lnTo>
                    <a:pt x="1243" y="33"/>
                  </a:lnTo>
                  <a:lnTo>
                    <a:pt x="1241" y="33"/>
                  </a:lnTo>
                  <a:lnTo>
                    <a:pt x="1243" y="30"/>
                  </a:lnTo>
                  <a:lnTo>
                    <a:pt x="1245" y="30"/>
                  </a:lnTo>
                  <a:lnTo>
                    <a:pt x="1246" y="26"/>
                  </a:lnTo>
                  <a:lnTo>
                    <a:pt x="1245" y="26"/>
                  </a:lnTo>
                  <a:lnTo>
                    <a:pt x="1245" y="25"/>
                  </a:lnTo>
                  <a:lnTo>
                    <a:pt x="1243" y="25"/>
                  </a:lnTo>
                  <a:lnTo>
                    <a:pt x="1243" y="25"/>
                  </a:lnTo>
                  <a:lnTo>
                    <a:pt x="1239" y="25"/>
                  </a:lnTo>
                  <a:lnTo>
                    <a:pt x="1239" y="25"/>
                  </a:lnTo>
                  <a:lnTo>
                    <a:pt x="1238" y="28"/>
                  </a:lnTo>
                  <a:lnTo>
                    <a:pt x="1238" y="32"/>
                  </a:lnTo>
                  <a:lnTo>
                    <a:pt x="1238" y="35"/>
                  </a:lnTo>
                  <a:lnTo>
                    <a:pt x="1238" y="39"/>
                  </a:lnTo>
                  <a:lnTo>
                    <a:pt x="1236" y="42"/>
                  </a:lnTo>
                  <a:lnTo>
                    <a:pt x="1236" y="42"/>
                  </a:lnTo>
                  <a:lnTo>
                    <a:pt x="1236" y="51"/>
                  </a:lnTo>
                  <a:lnTo>
                    <a:pt x="1238" y="51"/>
                  </a:lnTo>
                  <a:lnTo>
                    <a:pt x="1238" y="58"/>
                  </a:lnTo>
                  <a:lnTo>
                    <a:pt x="1224" y="67"/>
                  </a:lnTo>
                  <a:lnTo>
                    <a:pt x="1224" y="72"/>
                  </a:lnTo>
                  <a:lnTo>
                    <a:pt x="1224" y="72"/>
                  </a:lnTo>
                  <a:lnTo>
                    <a:pt x="1225" y="75"/>
                  </a:lnTo>
                  <a:lnTo>
                    <a:pt x="1231" y="75"/>
                  </a:lnTo>
                  <a:lnTo>
                    <a:pt x="1231" y="74"/>
                  </a:lnTo>
                  <a:lnTo>
                    <a:pt x="1236" y="74"/>
                  </a:lnTo>
                  <a:lnTo>
                    <a:pt x="1236" y="72"/>
                  </a:lnTo>
                  <a:lnTo>
                    <a:pt x="1239" y="72"/>
                  </a:lnTo>
                  <a:lnTo>
                    <a:pt x="1238" y="75"/>
                  </a:lnTo>
                  <a:lnTo>
                    <a:pt x="1238" y="77"/>
                  </a:lnTo>
                  <a:lnTo>
                    <a:pt x="1238" y="81"/>
                  </a:lnTo>
                  <a:lnTo>
                    <a:pt x="1238" y="84"/>
                  </a:lnTo>
                  <a:lnTo>
                    <a:pt x="1239" y="84"/>
                  </a:lnTo>
                  <a:lnTo>
                    <a:pt x="1239" y="84"/>
                  </a:lnTo>
                  <a:lnTo>
                    <a:pt x="1239" y="84"/>
                  </a:lnTo>
                  <a:lnTo>
                    <a:pt x="1245" y="84"/>
                  </a:lnTo>
                  <a:lnTo>
                    <a:pt x="1248" y="82"/>
                  </a:lnTo>
                  <a:lnTo>
                    <a:pt x="1250" y="82"/>
                  </a:lnTo>
                  <a:lnTo>
                    <a:pt x="1252" y="81"/>
                  </a:lnTo>
                  <a:lnTo>
                    <a:pt x="1252" y="79"/>
                  </a:lnTo>
                  <a:lnTo>
                    <a:pt x="1252" y="77"/>
                  </a:lnTo>
                  <a:lnTo>
                    <a:pt x="1252" y="75"/>
                  </a:lnTo>
                  <a:lnTo>
                    <a:pt x="1255" y="75"/>
                  </a:lnTo>
                  <a:lnTo>
                    <a:pt x="1255" y="60"/>
                  </a:lnTo>
                  <a:lnTo>
                    <a:pt x="1255" y="60"/>
                  </a:lnTo>
                  <a:lnTo>
                    <a:pt x="1259" y="58"/>
                  </a:lnTo>
                  <a:lnTo>
                    <a:pt x="1260" y="54"/>
                  </a:lnTo>
                  <a:lnTo>
                    <a:pt x="1267" y="54"/>
                  </a:lnTo>
                  <a:lnTo>
                    <a:pt x="1267" y="56"/>
                  </a:lnTo>
                  <a:lnTo>
                    <a:pt x="1269" y="58"/>
                  </a:lnTo>
                  <a:lnTo>
                    <a:pt x="1269" y="60"/>
                  </a:lnTo>
                  <a:lnTo>
                    <a:pt x="1269" y="61"/>
                  </a:lnTo>
                  <a:lnTo>
                    <a:pt x="1269" y="63"/>
                  </a:lnTo>
                  <a:lnTo>
                    <a:pt x="1267" y="63"/>
                  </a:lnTo>
                  <a:lnTo>
                    <a:pt x="1267" y="65"/>
                  </a:lnTo>
                  <a:lnTo>
                    <a:pt x="1266" y="65"/>
                  </a:lnTo>
                  <a:lnTo>
                    <a:pt x="1267" y="68"/>
                  </a:lnTo>
                  <a:lnTo>
                    <a:pt x="1273" y="70"/>
                  </a:lnTo>
                  <a:lnTo>
                    <a:pt x="1273" y="72"/>
                  </a:lnTo>
                  <a:lnTo>
                    <a:pt x="1278" y="72"/>
                  </a:lnTo>
                  <a:lnTo>
                    <a:pt x="1280" y="72"/>
                  </a:lnTo>
                  <a:lnTo>
                    <a:pt x="1280" y="72"/>
                  </a:lnTo>
                  <a:lnTo>
                    <a:pt x="1280" y="72"/>
                  </a:lnTo>
                  <a:lnTo>
                    <a:pt x="1287" y="72"/>
                  </a:lnTo>
                  <a:lnTo>
                    <a:pt x="1288" y="75"/>
                  </a:lnTo>
                  <a:close/>
                  <a:moveTo>
                    <a:pt x="2819" y="33"/>
                  </a:moveTo>
                  <a:lnTo>
                    <a:pt x="2819" y="33"/>
                  </a:lnTo>
                  <a:lnTo>
                    <a:pt x="2817" y="33"/>
                  </a:lnTo>
                  <a:lnTo>
                    <a:pt x="2817" y="35"/>
                  </a:lnTo>
                  <a:lnTo>
                    <a:pt x="2821" y="35"/>
                  </a:lnTo>
                  <a:lnTo>
                    <a:pt x="2821" y="33"/>
                  </a:lnTo>
                  <a:lnTo>
                    <a:pt x="2819" y="33"/>
                  </a:lnTo>
                  <a:lnTo>
                    <a:pt x="2819" y="33"/>
                  </a:lnTo>
                  <a:close/>
                  <a:moveTo>
                    <a:pt x="1529" y="39"/>
                  </a:moveTo>
                  <a:lnTo>
                    <a:pt x="1533" y="39"/>
                  </a:lnTo>
                  <a:lnTo>
                    <a:pt x="1533" y="39"/>
                  </a:lnTo>
                  <a:lnTo>
                    <a:pt x="1529" y="39"/>
                  </a:lnTo>
                  <a:lnTo>
                    <a:pt x="1529" y="39"/>
                  </a:lnTo>
                  <a:close/>
                  <a:moveTo>
                    <a:pt x="42" y="75"/>
                  </a:moveTo>
                  <a:lnTo>
                    <a:pt x="44" y="75"/>
                  </a:lnTo>
                  <a:lnTo>
                    <a:pt x="42" y="74"/>
                  </a:lnTo>
                  <a:lnTo>
                    <a:pt x="39" y="74"/>
                  </a:lnTo>
                  <a:lnTo>
                    <a:pt x="37" y="74"/>
                  </a:lnTo>
                  <a:lnTo>
                    <a:pt x="33" y="72"/>
                  </a:lnTo>
                  <a:lnTo>
                    <a:pt x="33" y="70"/>
                  </a:lnTo>
                  <a:lnTo>
                    <a:pt x="30" y="70"/>
                  </a:lnTo>
                  <a:lnTo>
                    <a:pt x="28" y="68"/>
                  </a:lnTo>
                  <a:lnTo>
                    <a:pt x="28" y="67"/>
                  </a:lnTo>
                  <a:lnTo>
                    <a:pt x="26" y="65"/>
                  </a:lnTo>
                  <a:lnTo>
                    <a:pt x="26" y="63"/>
                  </a:lnTo>
                  <a:lnTo>
                    <a:pt x="25" y="61"/>
                  </a:lnTo>
                  <a:lnTo>
                    <a:pt x="23" y="61"/>
                  </a:lnTo>
                  <a:lnTo>
                    <a:pt x="21" y="61"/>
                  </a:lnTo>
                  <a:lnTo>
                    <a:pt x="21" y="60"/>
                  </a:lnTo>
                  <a:lnTo>
                    <a:pt x="19" y="61"/>
                  </a:lnTo>
                  <a:lnTo>
                    <a:pt x="18" y="61"/>
                  </a:lnTo>
                  <a:lnTo>
                    <a:pt x="16" y="63"/>
                  </a:lnTo>
                  <a:lnTo>
                    <a:pt x="16" y="63"/>
                  </a:lnTo>
                  <a:lnTo>
                    <a:pt x="16" y="65"/>
                  </a:lnTo>
                  <a:lnTo>
                    <a:pt x="14" y="65"/>
                  </a:lnTo>
                  <a:lnTo>
                    <a:pt x="12" y="65"/>
                  </a:lnTo>
                  <a:lnTo>
                    <a:pt x="9" y="63"/>
                  </a:lnTo>
                  <a:lnTo>
                    <a:pt x="7" y="63"/>
                  </a:lnTo>
                  <a:lnTo>
                    <a:pt x="7" y="65"/>
                  </a:lnTo>
                  <a:lnTo>
                    <a:pt x="7" y="65"/>
                  </a:lnTo>
                  <a:lnTo>
                    <a:pt x="5" y="65"/>
                  </a:lnTo>
                  <a:lnTo>
                    <a:pt x="5" y="63"/>
                  </a:lnTo>
                  <a:lnTo>
                    <a:pt x="4" y="63"/>
                  </a:lnTo>
                  <a:lnTo>
                    <a:pt x="2" y="65"/>
                  </a:lnTo>
                  <a:lnTo>
                    <a:pt x="0" y="67"/>
                  </a:lnTo>
                  <a:lnTo>
                    <a:pt x="0" y="70"/>
                  </a:lnTo>
                  <a:lnTo>
                    <a:pt x="2" y="72"/>
                  </a:lnTo>
                  <a:lnTo>
                    <a:pt x="5" y="72"/>
                  </a:lnTo>
                  <a:lnTo>
                    <a:pt x="7" y="70"/>
                  </a:lnTo>
                  <a:lnTo>
                    <a:pt x="11" y="70"/>
                  </a:lnTo>
                  <a:lnTo>
                    <a:pt x="14" y="68"/>
                  </a:lnTo>
                  <a:lnTo>
                    <a:pt x="18" y="70"/>
                  </a:lnTo>
                  <a:lnTo>
                    <a:pt x="21" y="70"/>
                  </a:lnTo>
                  <a:lnTo>
                    <a:pt x="25" y="72"/>
                  </a:lnTo>
                  <a:lnTo>
                    <a:pt x="26" y="72"/>
                  </a:lnTo>
                  <a:lnTo>
                    <a:pt x="28" y="74"/>
                  </a:lnTo>
                  <a:lnTo>
                    <a:pt x="28" y="74"/>
                  </a:lnTo>
                  <a:lnTo>
                    <a:pt x="28" y="75"/>
                  </a:lnTo>
                  <a:lnTo>
                    <a:pt x="32" y="77"/>
                  </a:lnTo>
                  <a:lnTo>
                    <a:pt x="32" y="77"/>
                  </a:lnTo>
                  <a:lnTo>
                    <a:pt x="33" y="79"/>
                  </a:lnTo>
                  <a:lnTo>
                    <a:pt x="33" y="82"/>
                  </a:lnTo>
                  <a:lnTo>
                    <a:pt x="39" y="82"/>
                  </a:lnTo>
                  <a:lnTo>
                    <a:pt x="39" y="77"/>
                  </a:lnTo>
                  <a:lnTo>
                    <a:pt x="40" y="77"/>
                  </a:lnTo>
                  <a:lnTo>
                    <a:pt x="42" y="77"/>
                  </a:lnTo>
                  <a:lnTo>
                    <a:pt x="42" y="75"/>
                  </a:lnTo>
                  <a:lnTo>
                    <a:pt x="42" y="75"/>
                  </a:lnTo>
                  <a:close/>
                  <a:moveTo>
                    <a:pt x="1409" y="68"/>
                  </a:moveTo>
                  <a:lnTo>
                    <a:pt x="1410" y="68"/>
                  </a:lnTo>
                  <a:lnTo>
                    <a:pt x="1410" y="65"/>
                  </a:lnTo>
                  <a:lnTo>
                    <a:pt x="1409" y="65"/>
                  </a:lnTo>
                  <a:lnTo>
                    <a:pt x="1409" y="68"/>
                  </a:lnTo>
                  <a:close/>
                  <a:moveTo>
                    <a:pt x="2599" y="72"/>
                  </a:moveTo>
                  <a:lnTo>
                    <a:pt x="2599" y="70"/>
                  </a:lnTo>
                  <a:lnTo>
                    <a:pt x="2599" y="70"/>
                  </a:lnTo>
                  <a:lnTo>
                    <a:pt x="2599" y="70"/>
                  </a:lnTo>
                  <a:lnTo>
                    <a:pt x="2597" y="70"/>
                  </a:lnTo>
                  <a:lnTo>
                    <a:pt x="2597" y="70"/>
                  </a:lnTo>
                  <a:lnTo>
                    <a:pt x="2594" y="70"/>
                  </a:lnTo>
                  <a:lnTo>
                    <a:pt x="2592" y="72"/>
                  </a:lnTo>
                  <a:lnTo>
                    <a:pt x="2590" y="75"/>
                  </a:lnTo>
                  <a:lnTo>
                    <a:pt x="2596" y="74"/>
                  </a:lnTo>
                  <a:lnTo>
                    <a:pt x="2599" y="72"/>
                  </a:lnTo>
                  <a:lnTo>
                    <a:pt x="2599" y="72"/>
                  </a:lnTo>
                  <a:close/>
                  <a:moveTo>
                    <a:pt x="5198" y="100"/>
                  </a:moveTo>
                  <a:lnTo>
                    <a:pt x="5198" y="98"/>
                  </a:lnTo>
                  <a:lnTo>
                    <a:pt x="5200" y="96"/>
                  </a:lnTo>
                  <a:lnTo>
                    <a:pt x="5203" y="96"/>
                  </a:lnTo>
                  <a:lnTo>
                    <a:pt x="5203" y="96"/>
                  </a:lnTo>
                  <a:lnTo>
                    <a:pt x="5203" y="96"/>
                  </a:lnTo>
                  <a:lnTo>
                    <a:pt x="5203" y="95"/>
                  </a:lnTo>
                  <a:lnTo>
                    <a:pt x="5200" y="93"/>
                  </a:lnTo>
                  <a:lnTo>
                    <a:pt x="5196" y="91"/>
                  </a:lnTo>
                  <a:lnTo>
                    <a:pt x="5193" y="91"/>
                  </a:lnTo>
                  <a:lnTo>
                    <a:pt x="5193" y="91"/>
                  </a:lnTo>
                  <a:lnTo>
                    <a:pt x="5189" y="88"/>
                  </a:lnTo>
                  <a:lnTo>
                    <a:pt x="5189" y="86"/>
                  </a:lnTo>
                  <a:lnTo>
                    <a:pt x="5189" y="86"/>
                  </a:lnTo>
                  <a:lnTo>
                    <a:pt x="5186" y="82"/>
                  </a:lnTo>
                  <a:lnTo>
                    <a:pt x="5184" y="82"/>
                  </a:lnTo>
                  <a:lnTo>
                    <a:pt x="5184" y="81"/>
                  </a:lnTo>
                  <a:lnTo>
                    <a:pt x="5182" y="81"/>
                  </a:lnTo>
                  <a:lnTo>
                    <a:pt x="5181" y="79"/>
                  </a:lnTo>
                  <a:lnTo>
                    <a:pt x="5177" y="79"/>
                  </a:lnTo>
                  <a:lnTo>
                    <a:pt x="5177" y="82"/>
                  </a:lnTo>
                  <a:lnTo>
                    <a:pt x="5174" y="84"/>
                  </a:lnTo>
                  <a:lnTo>
                    <a:pt x="5172" y="84"/>
                  </a:lnTo>
                  <a:lnTo>
                    <a:pt x="5168" y="86"/>
                  </a:lnTo>
                  <a:lnTo>
                    <a:pt x="5167" y="86"/>
                  </a:lnTo>
                  <a:lnTo>
                    <a:pt x="5165" y="86"/>
                  </a:lnTo>
                  <a:lnTo>
                    <a:pt x="5165" y="84"/>
                  </a:lnTo>
                  <a:lnTo>
                    <a:pt x="5165" y="81"/>
                  </a:lnTo>
                  <a:lnTo>
                    <a:pt x="5163" y="81"/>
                  </a:lnTo>
                  <a:lnTo>
                    <a:pt x="5163" y="81"/>
                  </a:lnTo>
                  <a:lnTo>
                    <a:pt x="5161" y="81"/>
                  </a:lnTo>
                  <a:lnTo>
                    <a:pt x="5161" y="81"/>
                  </a:lnTo>
                  <a:lnTo>
                    <a:pt x="5161" y="84"/>
                  </a:lnTo>
                  <a:lnTo>
                    <a:pt x="5161" y="84"/>
                  </a:lnTo>
                  <a:lnTo>
                    <a:pt x="5161" y="86"/>
                  </a:lnTo>
                  <a:lnTo>
                    <a:pt x="5161" y="86"/>
                  </a:lnTo>
                  <a:lnTo>
                    <a:pt x="5161" y="88"/>
                  </a:lnTo>
                  <a:lnTo>
                    <a:pt x="5161" y="88"/>
                  </a:lnTo>
                  <a:lnTo>
                    <a:pt x="5161" y="88"/>
                  </a:lnTo>
                  <a:lnTo>
                    <a:pt x="5160" y="88"/>
                  </a:lnTo>
                  <a:lnTo>
                    <a:pt x="5160" y="91"/>
                  </a:lnTo>
                  <a:lnTo>
                    <a:pt x="5161" y="91"/>
                  </a:lnTo>
                  <a:lnTo>
                    <a:pt x="5161" y="93"/>
                  </a:lnTo>
                  <a:lnTo>
                    <a:pt x="5167" y="93"/>
                  </a:lnTo>
                  <a:lnTo>
                    <a:pt x="5170" y="91"/>
                  </a:lnTo>
                  <a:lnTo>
                    <a:pt x="5174" y="89"/>
                  </a:lnTo>
                  <a:lnTo>
                    <a:pt x="5177" y="88"/>
                  </a:lnTo>
                  <a:lnTo>
                    <a:pt x="5182" y="88"/>
                  </a:lnTo>
                  <a:lnTo>
                    <a:pt x="5184" y="91"/>
                  </a:lnTo>
                  <a:lnTo>
                    <a:pt x="5186" y="93"/>
                  </a:lnTo>
                  <a:lnTo>
                    <a:pt x="5188" y="93"/>
                  </a:lnTo>
                  <a:lnTo>
                    <a:pt x="5188" y="96"/>
                  </a:lnTo>
                  <a:lnTo>
                    <a:pt x="5189" y="98"/>
                  </a:lnTo>
                  <a:lnTo>
                    <a:pt x="5193" y="100"/>
                  </a:lnTo>
                  <a:lnTo>
                    <a:pt x="5193" y="102"/>
                  </a:lnTo>
                  <a:lnTo>
                    <a:pt x="5193" y="103"/>
                  </a:lnTo>
                  <a:lnTo>
                    <a:pt x="5193" y="103"/>
                  </a:lnTo>
                  <a:lnTo>
                    <a:pt x="5195" y="103"/>
                  </a:lnTo>
                  <a:lnTo>
                    <a:pt x="5198" y="103"/>
                  </a:lnTo>
                  <a:lnTo>
                    <a:pt x="5198" y="100"/>
                  </a:lnTo>
                  <a:close/>
                  <a:moveTo>
                    <a:pt x="1356" y="82"/>
                  </a:moveTo>
                  <a:lnTo>
                    <a:pt x="1355" y="82"/>
                  </a:lnTo>
                  <a:lnTo>
                    <a:pt x="1353" y="81"/>
                  </a:lnTo>
                  <a:lnTo>
                    <a:pt x="1351" y="81"/>
                  </a:lnTo>
                  <a:lnTo>
                    <a:pt x="1351" y="84"/>
                  </a:lnTo>
                  <a:lnTo>
                    <a:pt x="1353" y="84"/>
                  </a:lnTo>
                  <a:lnTo>
                    <a:pt x="1353" y="84"/>
                  </a:lnTo>
                  <a:lnTo>
                    <a:pt x="1355" y="84"/>
                  </a:lnTo>
                  <a:lnTo>
                    <a:pt x="1355" y="84"/>
                  </a:lnTo>
                  <a:lnTo>
                    <a:pt x="1356" y="84"/>
                  </a:lnTo>
                  <a:lnTo>
                    <a:pt x="1356" y="82"/>
                  </a:lnTo>
                  <a:close/>
                  <a:moveTo>
                    <a:pt x="1550" y="91"/>
                  </a:moveTo>
                  <a:lnTo>
                    <a:pt x="1552" y="88"/>
                  </a:lnTo>
                  <a:lnTo>
                    <a:pt x="1555" y="88"/>
                  </a:lnTo>
                  <a:lnTo>
                    <a:pt x="1555" y="81"/>
                  </a:lnTo>
                  <a:lnTo>
                    <a:pt x="1554" y="81"/>
                  </a:lnTo>
                  <a:lnTo>
                    <a:pt x="1552" y="82"/>
                  </a:lnTo>
                  <a:lnTo>
                    <a:pt x="1548" y="81"/>
                  </a:lnTo>
                  <a:lnTo>
                    <a:pt x="1547" y="81"/>
                  </a:lnTo>
                  <a:lnTo>
                    <a:pt x="1545" y="81"/>
                  </a:lnTo>
                  <a:lnTo>
                    <a:pt x="1545" y="82"/>
                  </a:lnTo>
                  <a:lnTo>
                    <a:pt x="1541" y="82"/>
                  </a:lnTo>
                  <a:lnTo>
                    <a:pt x="1541" y="84"/>
                  </a:lnTo>
                  <a:lnTo>
                    <a:pt x="1543" y="86"/>
                  </a:lnTo>
                  <a:lnTo>
                    <a:pt x="1545" y="86"/>
                  </a:lnTo>
                  <a:lnTo>
                    <a:pt x="1545" y="91"/>
                  </a:lnTo>
                  <a:lnTo>
                    <a:pt x="1550" y="91"/>
                  </a:lnTo>
                  <a:close/>
                  <a:moveTo>
                    <a:pt x="105" y="86"/>
                  </a:moveTo>
                  <a:lnTo>
                    <a:pt x="107" y="86"/>
                  </a:lnTo>
                  <a:lnTo>
                    <a:pt x="107" y="86"/>
                  </a:lnTo>
                  <a:lnTo>
                    <a:pt x="107" y="84"/>
                  </a:lnTo>
                  <a:lnTo>
                    <a:pt x="101" y="82"/>
                  </a:lnTo>
                  <a:lnTo>
                    <a:pt x="101" y="84"/>
                  </a:lnTo>
                  <a:lnTo>
                    <a:pt x="100" y="84"/>
                  </a:lnTo>
                  <a:lnTo>
                    <a:pt x="100" y="88"/>
                  </a:lnTo>
                  <a:lnTo>
                    <a:pt x="105" y="88"/>
                  </a:lnTo>
                  <a:lnTo>
                    <a:pt x="105" y="86"/>
                  </a:lnTo>
                  <a:close/>
                  <a:moveTo>
                    <a:pt x="1264" y="102"/>
                  </a:moveTo>
                  <a:lnTo>
                    <a:pt x="1266" y="102"/>
                  </a:lnTo>
                  <a:lnTo>
                    <a:pt x="1269" y="100"/>
                  </a:lnTo>
                  <a:lnTo>
                    <a:pt x="1273" y="100"/>
                  </a:lnTo>
                  <a:lnTo>
                    <a:pt x="1274" y="98"/>
                  </a:lnTo>
                  <a:lnTo>
                    <a:pt x="1276" y="95"/>
                  </a:lnTo>
                  <a:lnTo>
                    <a:pt x="1278" y="91"/>
                  </a:lnTo>
                  <a:lnTo>
                    <a:pt x="1280" y="91"/>
                  </a:lnTo>
                  <a:lnTo>
                    <a:pt x="1281" y="89"/>
                  </a:lnTo>
                  <a:lnTo>
                    <a:pt x="1283" y="89"/>
                  </a:lnTo>
                  <a:lnTo>
                    <a:pt x="1283" y="86"/>
                  </a:lnTo>
                  <a:lnTo>
                    <a:pt x="1281" y="86"/>
                  </a:lnTo>
                  <a:lnTo>
                    <a:pt x="1281" y="84"/>
                  </a:lnTo>
                  <a:lnTo>
                    <a:pt x="1280" y="86"/>
                  </a:lnTo>
                  <a:lnTo>
                    <a:pt x="1278" y="88"/>
                  </a:lnTo>
                  <a:lnTo>
                    <a:pt x="1278" y="89"/>
                  </a:lnTo>
                  <a:lnTo>
                    <a:pt x="1273" y="91"/>
                  </a:lnTo>
                  <a:lnTo>
                    <a:pt x="1269" y="93"/>
                  </a:lnTo>
                  <a:lnTo>
                    <a:pt x="1267" y="96"/>
                  </a:lnTo>
                  <a:lnTo>
                    <a:pt x="1266" y="96"/>
                  </a:lnTo>
                  <a:lnTo>
                    <a:pt x="1262" y="96"/>
                  </a:lnTo>
                  <a:lnTo>
                    <a:pt x="1259" y="96"/>
                  </a:lnTo>
                  <a:lnTo>
                    <a:pt x="1259" y="98"/>
                  </a:lnTo>
                  <a:lnTo>
                    <a:pt x="1255" y="102"/>
                  </a:lnTo>
                  <a:lnTo>
                    <a:pt x="1253" y="103"/>
                  </a:lnTo>
                  <a:lnTo>
                    <a:pt x="1253" y="103"/>
                  </a:lnTo>
                  <a:lnTo>
                    <a:pt x="1253" y="103"/>
                  </a:lnTo>
                  <a:lnTo>
                    <a:pt x="1253" y="105"/>
                  </a:lnTo>
                  <a:lnTo>
                    <a:pt x="1257" y="105"/>
                  </a:lnTo>
                  <a:lnTo>
                    <a:pt x="1257" y="105"/>
                  </a:lnTo>
                  <a:lnTo>
                    <a:pt x="1260" y="105"/>
                  </a:lnTo>
                  <a:lnTo>
                    <a:pt x="1262" y="103"/>
                  </a:lnTo>
                  <a:lnTo>
                    <a:pt x="1264" y="102"/>
                  </a:lnTo>
                  <a:close/>
                  <a:moveTo>
                    <a:pt x="2580" y="88"/>
                  </a:moveTo>
                  <a:lnTo>
                    <a:pt x="2582" y="88"/>
                  </a:lnTo>
                  <a:lnTo>
                    <a:pt x="2582" y="86"/>
                  </a:lnTo>
                  <a:lnTo>
                    <a:pt x="2578" y="86"/>
                  </a:lnTo>
                  <a:lnTo>
                    <a:pt x="2578" y="88"/>
                  </a:lnTo>
                  <a:lnTo>
                    <a:pt x="2580" y="88"/>
                  </a:lnTo>
                  <a:lnTo>
                    <a:pt x="2580" y="88"/>
                  </a:lnTo>
                  <a:close/>
                  <a:moveTo>
                    <a:pt x="1365" y="88"/>
                  </a:moveTo>
                  <a:lnTo>
                    <a:pt x="1365" y="91"/>
                  </a:lnTo>
                  <a:lnTo>
                    <a:pt x="1367" y="91"/>
                  </a:lnTo>
                  <a:lnTo>
                    <a:pt x="1367" y="91"/>
                  </a:lnTo>
                  <a:lnTo>
                    <a:pt x="1369" y="93"/>
                  </a:lnTo>
                  <a:lnTo>
                    <a:pt x="1369" y="93"/>
                  </a:lnTo>
                  <a:lnTo>
                    <a:pt x="1369" y="88"/>
                  </a:lnTo>
                  <a:lnTo>
                    <a:pt x="1369" y="88"/>
                  </a:lnTo>
                  <a:lnTo>
                    <a:pt x="1369" y="88"/>
                  </a:lnTo>
                  <a:lnTo>
                    <a:pt x="1365" y="88"/>
                  </a:lnTo>
                  <a:close/>
                  <a:moveTo>
                    <a:pt x="1351" y="88"/>
                  </a:moveTo>
                  <a:lnTo>
                    <a:pt x="1351" y="89"/>
                  </a:lnTo>
                  <a:lnTo>
                    <a:pt x="1351" y="89"/>
                  </a:lnTo>
                  <a:lnTo>
                    <a:pt x="1351" y="89"/>
                  </a:lnTo>
                  <a:lnTo>
                    <a:pt x="1353" y="93"/>
                  </a:lnTo>
                  <a:lnTo>
                    <a:pt x="1356" y="93"/>
                  </a:lnTo>
                  <a:lnTo>
                    <a:pt x="1355" y="91"/>
                  </a:lnTo>
                  <a:lnTo>
                    <a:pt x="1355" y="89"/>
                  </a:lnTo>
                  <a:lnTo>
                    <a:pt x="1353" y="88"/>
                  </a:lnTo>
                  <a:lnTo>
                    <a:pt x="1351" y="88"/>
                  </a:lnTo>
                  <a:close/>
                  <a:moveTo>
                    <a:pt x="1407" y="91"/>
                  </a:moveTo>
                  <a:lnTo>
                    <a:pt x="1405" y="91"/>
                  </a:lnTo>
                  <a:lnTo>
                    <a:pt x="1405" y="91"/>
                  </a:lnTo>
                  <a:lnTo>
                    <a:pt x="1405" y="93"/>
                  </a:lnTo>
                  <a:lnTo>
                    <a:pt x="1407" y="93"/>
                  </a:lnTo>
                  <a:lnTo>
                    <a:pt x="1407" y="91"/>
                  </a:lnTo>
                  <a:lnTo>
                    <a:pt x="1407" y="91"/>
                  </a:lnTo>
                  <a:lnTo>
                    <a:pt x="1407" y="91"/>
                  </a:lnTo>
                  <a:lnTo>
                    <a:pt x="1407" y="91"/>
                  </a:lnTo>
                  <a:close/>
                  <a:moveTo>
                    <a:pt x="1328" y="110"/>
                  </a:moveTo>
                  <a:lnTo>
                    <a:pt x="1330" y="110"/>
                  </a:lnTo>
                  <a:lnTo>
                    <a:pt x="1328" y="108"/>
                  </a:lnTo>
                  <a:lnTo>
                    <a:pt x="1330" y="100"/>
                  </a:lnTo>
                  <a:lnTo>
                    <a:pt x="1327" y="102"/>
                  </a:lnTo>
                  <a:lnTo>
                    <a:pt x="1325" y="103"/>
                  </a:lnTo>
                  <a:lnTo>
                    <a:pt x="1323" y="105"/>
                  </a:lnTo>
                  <a:lnTo>
                    <a:pt x="1321" y="108"/>
                  </a:lnTo>
                  <a:lnTo>
                    <a:pt x="1320" y="110"/>
                  </a:lnTo>
                  <a:lnTo>
                    <a:pt x="1320" y="112"/>
                  </a:lnTo>
                  <a:lnTo>
                    <a:pt x="1321" y="114"/>
                  </a:lnTo>
                  <a:lnTo>
                    <a:pt x="1323" y="114"/>
                  </a:lnTo>
                  <a:lnTo>
                    <a:pt x="1325" y="115"/>
                  </a:lnTo>
                  <a:lnTo>
                    <a:pt x="1325" y="115"/>
                  </a:lnTo>
                  <a:lnTo>
                    <a:pt x="1327" y="115"/>
                  </a:lnTo>
                  <a:lnTo>
                    <a:pt x="1327" y="114"/>
                  </a:lnTo>
                  <a:lnTo>
                    <a:pt x="1328" y="110"/>
                  </a:lnTo>
                  <a:close/>
                  <a:moveTo>
                    <a:pt x="1452" y="112"/>
                  </a:moveTo>
                  <a:lnTo>
                    <a:pt x="1458" y="112"/>
                  </a:lnTo>
                  <a:lnTo>
                    <a:pt x="1458" y="108"/>
                  </a:lnTo>
                  <a:lnTo>
                    <a:pt x="1451" y="107"/>
                  </a:lnTo>
                  <a:lnTo>
                    <a:pt x="1451" y="108"/>
                  </a:lnTo>
                  <a:lnTo>
                    <a:pt x="1452" y="110"/>
                  </a:lnTo>
                  <a:lnTo>
                    <a:pt x="1452" y="112"/>
                  </a:lnTo>
                  <a:close/>
                  <a:moveTo>
                    <a:pt x="2971" y="117"/>
                  </a:moveTo>
                  <a:lnTo>
                    <a:pt x="2971" y="119"/>
                  </a:lnTo>
                  <a:lnTo>
                    <a:pt x="2971" y="119"/>
                  </a:lnTo>
                  <a:lnTo>
                    <a:pt x="2971" y="115"/>
                  </a:lnTo>
                  <a:lnTo>
                    <a:pt x="2969" y="115"/>
                  </a:lnTo>
                  <a:lnTo>
                    <a:pt x="2969" y="117"/>
                  </a:lnTo>
                  <a:lnTo>
                    <a:pt x="2969" y="117"/>
                  </a:lnTo>
                  <a:lnTo>
                    <a:pt x="2971" y="117"/>
                  </a:lnTo>
                  <a:close/>
                  <a:moveTo>
                    <a:pt x="1531" y="121"/>
                  </a:moveTo>
                  <a:lnTo>
                    <a:pt x="1534" y="121"/>
                  </a:lnTo>
                  <a:lnTo>
                    <a:pt x="1536" y="119"/>
                  </a:lnTo>
                  <a:lnTo>
                    <a:pt x="1538" y="117"/>
                  </a:lnTo>
                  <a:lnTo>
                    <a:pt x="1534" y="117"/>
                  </a:lnTo>
                  <a:lnTo>
                    <a:pt x="1531" y="117"/>
                  </a:lnTo>
                  <a:lnTo>
                    <a:pt x="1531" y="121"/>
                  </a:lnTo>
                  <a:close/>
                  <a:moveTo>
                    <a:pt x="100" y="138"/>
                  </a:moveTo>
                  <a:lnTo>
                    <a:pt x="105" y="140"/>
                  </a:lnTo>
                  <a:lnTo>
                    <a:pt x="107" y="138"/>
                  </a:lnTo>
                  <a:lnTo>
                    <a:pt x="108" y="136"/>
                  </a:lnTo>
                  <a:lnTo>
                    <a:pt x="108" y="135"/>
                  </a:lnTo>
                  <a:lnTo>
                    <a:pt x="108" y="133"/>
                  </a:lnTo>
                  <a:lnTo>
                    <a:pt x="108" y="133"/>
                  </a:lnTo>
                  <a:lnTo>
                    <a:pt x="105" y="131"/>
                  </a:lnTo>
                  <a:lnTo>
                    <a:pt x="103" y="131"/>
                  </a:lnTo>
                  <a:lnTo>
                    <a:pt x="101" y="129"/>
                  </a:lnTo>
                  <a:lnTo>
                    <a:pt x="98" y="129"/>
                  </a:lnTo>
                  <a:lnTo>
                    <a:pt x="96" y="135"/>
                  </a:lnTo>
                  <a:lnTo>
                    <a:pt x="100" y="135"/>
                  </a:lnTo>
                  <a:lnTo>
                    <a:pt x="100" y="138"/>
                  </a:lnTo>
                  <a:close/>
                  <a:moveTo>
                    <a:pt x="349" y="140"/>
                  </a:moveTo>
                  <a:lnTo>
                    <a:pt x="349" y="142"/>
                  </a:lnTo>
                  <a:lnTo>
                    <a:pt x="351" y="142"/>
                  </a:lnTo>
                  <a:lnTo>
                    <a:pt x="351" y="142"/>
                  </a:lnTo>
                  <a:lnTo>
                    <a:pt x="351" y="142"/>
                  </a:lnTo>
                  <a:lnTo>
                    <a:pt x="351" y="142"/>
                  </a:lnTo>
                  <a:lnTo>
                    <a:pt x="351" y="140"/>
                  </a:lnTo>
                  <a:lnTo>
                    <a:pt x="349" y="140"/>
                  </a:lnTo>
                  <a:close/>
                  <a:moveTo>
                    <a:pt x="2459" y="140"/>
                  </a:moveTo>
                  <a:lnTo>
                    <a:pt x="2459" y="142"/>
                  </a:lnTo>
                  <a:lnTo>
                    <a:pt x="2461" y="142"/>
                  </a:lnTo>
                  <a:lnTo>
                    <a:pt x="2459" y="142"/>
                  </a:lnTo>
                  <a:lnTo>
                    <a:pt x="2459" y="140"/>
                  </a:lnTo>
                  <a:lnTo>
                    <a:pt x="2459" y="140"/>
                  </a:lnTo>
                  <a:close/>
                  <a:moveTo>
                    <a:pt x="1489" y="145"/>
                  </a:moveTo>
                  <a:lnTo>
                    <a:pt x="1494" y="145"/>
                  </a:lnTo>
                  <a:lnTo>
                    <a:pt x="1494" y="142"/>
                  </a:lnTo>
                  <a:lnTo>
                    <a:pt x="1489" y="142"/>
                  </a:lnTo>
                  <a:lnTo>
                    <a:pt x="1489" y="145"/>
                  </a:lnTo>
                  <a:close/>
                  <a:moveTo>
                    <a:pt x="363" y="145"/>
                  </a:moveTo>
                  <a:lnTo>
                    <a:pt x="367" y="145"/>
                  </a:lnTo>
                  <a:lnTo>
                    <a:pt x="367" y="143"/>
                  </a:lnTo>
                  <a:lnTo>
                    <a:pt x="363" y="142"/>
                  </a:lnTo>
                  <a:lnTo>
                    <a:pt x="363" y="145"/>
                  </a:lnTo>
                  <a:close/>
                  <a:moveTo>
                    <a:pt x="80" y="143"/>
                  </a:moveTo>
                  <a:lnTo>
                    <a:pt x="80" y="145"/>
                  </a:lnTo>
                  <a:lnTo>
                    <a:pt x="79" y="145"/>
                  </a:lnTo>
                  <a:lnTo>
                    <a:pt x="77" y="147"/>
                  </a:lnTo>
                  <a:lnTo>
                    <a:pt x="75" y="147"/>
                  </a:lnTo>
                  <a:lnTo>
                    <a:pt x="75" y="149"/>
                  </a:lnTo>
                  <a:lnTo>
                    <a:pt x="73" y="149"/>
                  </a:lnTo>
                  <a:lnTo>
                    <a:pt x="73" y="149"/>
                  </a:lnTo>
                  <a:lnTo>
                    <a:pt x="72" y="147"/>
                  </a:lnTo>
                  <a:lnTo>
                    <a:pt x="70" y="147"/>
                  </a:lnTo>
                  <a:lnTo>
                    <a:pt x="66" y="149"/>
                  </a:lnTo>
                  <a:lnTo>
                    <a:pt x="65" y="149"/>
                  </a:lnTo>
                  <a:lnTo>
                    <a:pt x="65" y="150"/>
                  </a:lnTo>
                  <a:lnTo>
                    <a:pt x="66" y="152"/>
                  </a:lnTo>
                  <a:lnTo>
                    <a:pt x="66" y="154"/>
                  </a:lnTo>
                  <a:lnTo>
                    <a:pt x="80" y="157"/>
                  </a:lnTo>
                  <a:lnTo>
                    <a:pt x="82" y="156"/>
                  </a:lnTo>
                  <a:lnTo>
                    <a:pt x="82" y="156"/>
                  </a:lnTo>
                  <a:lnTo>
                    <a:pt x="84" y="156"/>
                  </a:lnTo>
                  <a:lnTo>
                    <a:pt x="86" y="156"/>
                  </a:lnTo>
                  <a:lnTo>
                    <a:pt x="87" y="154"/>
                  </a:lnTo>
                  <a:lnTo>
                    <a:pt x="89" y="154"/>
                  </a:lnTo>
                  <a:lnTo>
                    <a:pt x="89" y="152"/>
                  </a:lnTo>
                  <a:lnTo>
                    <a:pt x="91" y="152"/>
                  </a:lnTo>
                  <a:lnTo>
                    <a:pt x="89" y="150"/>
                  </a:lnTo>
                  <a:lnTo>
                    <a:pt x="89" y="149"/>
                  </a:lnTo>
                  <a:lnTo>
                    <a:pt x="89" y="147"/>
                  </a:lnTo>
                  <a:lnTo>
                    <a:pt x="89" y="145"/>
                  </a:lnTo>
                  <a:lnTo>
                    <a:pt x="80" y="143"/>
                  </a:lnTo>
                  <a:close/>
                  <a:moveTo>
                    <a:pt x="354" y="145"/>
                  </a:moveTo>
                  <a:lnTo>
                    <a:pt x="354" y="149"/>
                  </a:lnTo>
                  <a:lnTo>
                    <a:pt x="353" y="150"/>
                  </a:lnTo>
                  <a:lnTo>
                    <a:pt x="351" y="154"/>
                  </a:lnTo>
                  <a:lnTo>
                    <a:pt x="351" y="156"/>
                  </a:lnTo>
                  <a:lnTo>
                    <a:pt x="354" y="152"/>
                  </a:lnTo>
                  <a:lnTo>
                    <a:pt x="358" y="149"/>
                  </a:lnTo>
                  <a:lnTo>
                    <a:pt x="358" y="149"/>
                  </a:lnTo>
                  <a:lnTo>
                    <a:pt x="358" y="145"/>
                  </a:lnTo>
                  <a:lnTo>
                    <a:pt x="354" y="145"/>
                  </a:lnTo>
                  <a:close/>
                  <a:moveTo>
                    <a:pt x="5261" y="145"/>
                  </a:moveTo>
                  <a:lnTo>
                    <a:pt x="5254" y="145"/>
                  </a:lnTo>
                  <a:lnTo>
                    <a:pt x="5254" y="145"/>
                  </a:lnTo>
                  <a:lnTo>
                    <a:pt x="5254" y="145"/>
                  </a:lnTo>
                  <a:lnTo>
                    <a:pt x="5254" y="147"/>
                  </a:lnTo>
                  <a:lnTo>
                    <a:pt x="5256" y="149"/>
                  </a:lnTo>
                  <a:lnTo>
                    <a:pt x="5256" y="152"/>
                  </a:lnTo>
                  <a:lnTo>
                    <a:pt x="5257" y="154"/>
                  </a:lnTo>
                  <a:lnTo>
                    <a:pt x="5261" y="154"/>
                  </a:lnTo>
                  <a:lnTo>
                    <a:pt x="5263" y="152"/>
                  </a:lnTo>
                  <a:lnTo>
                    <a:pt x="5264" y="150"/>
                  </a:lnTo>
                  <a:lnTo>
                    <a:pt x="5264" y="149"/>
                  </a:lnTo>
                  <a:lnTo>
                    <a:pt x="5264" y="149"/>
                  </a:lnTo>
                  <a:lnTo>
                    <a:pt x="5264" y="147"/>
                  </a:lnTo>
                  <a:lnTo>
                    <a:pt x="5263" y="147"/>
                  </a:lnTo>
                  <a:lnTo>
                    <a:pt x="5261" y="145"/>
                  </a:lnTo>
                  <a:close/>
                  <a:moveTo>
                    <a:pt x="2447" y="157"/>
                  </a:moveTo>
                  <a:lnTo>
                    <a:pt x="2449" y="157"/>
                  </a:lnTo>
                  <a:lnTo>
                    <a:pt x="2449" y="163"/>
                  </a:lnTo>
                  <a:lnTo>
                    <a:pt x="2452" y="159"/>
                  </a:lnTo>
                  <a:lnTo>
                    <a:pt x="2452" y="156"/>
                  </a:lnTo>
                  <a:lnTo>
                    <a:pt x="2452" y="156"/>
                  </a:lnTo>
                  <a:lnTo>
                    <a:pt x="2452" y="154"/>
                  </a:lnTo>
                  <a:lnTo>
                    <a:pt x="2452" y="154"/>
                  </a:lnTo>
                  <a:lnTo>
                    <a:pt x="2452" y="154"/>
                  </a:lnTo>
                  <a:lnTo>
                    <a:pt x="2452" y="147"/>
                  </a:lnTo>
                  <a:lnTo>
                    <a:pt x="2451" y="147"/>
                  </a:lnTo>
                  <a:lnTo>
                    <a:pt x="2449" y="150"/>
                  </a:lnTo>
                  <a:lnTo>
                    <a:pt x="2447" y="152"/>
                  </a:lnTo>
                  <a:lnTo>
                    <a:pt x="2447" y="154"/>
                  </a:lnTo>
                  <a:lnTo>
                    <a:pt x="2447" y="154"/>
                  </a:lnTo>
                  <a:lnTo>
                    <a:pt x="2447" y="154"/>
                  </a:lnTo>
                  <a:lnTo>
                    <a:pt x="2446" y="156"/>
                  </a:lnTo>
                  <a:lnTo>
                    <a:pt x="2446" y="156"/>
                  </a:lnTo>
                  <a:lnTo>
                    <a:pt x="2446" y="157"/>
                  </a:lnTo>
                  <a:lnTo>
                    <a:pt x="2446" y="157"/>
                  </a:lnTo>
                  <a:lnTo>
                    <a:pt x="2446" y="159"/>
                  </a:lnTo>
                  <a:lnTo>
                    <a:pt x="2447" y="159"/>
                  </a:lnTo>
                  <a:lnTo>
                    <a:pt x="2447" y="159"/>
                  </a:lnTo>
                  <a:lnTo>
                    <a:pt x="2447" y="157"/>
                  </a:lnTo>
                  <a:close/>
                  <a:moveTo>
                    <a:pt x="2737" y="150"/>
                  </a:moveTo>
                  <a:lnTo>
                    <a:pt x="2737" y="149"/>
                  </a:lnTo>
                  <a:lnTo>
                    <a:pt x="2734" y="149"/>
                  </a:lnTo>
                  <a:lnTo>
                    <a:pt x="2735" y="149"/>
                  </a:lnTo>
                  <a:lnTo>
                    <a:pt x="2735" y="149"/>
                  </a:lnTo>
                  <a:lnTo>
                    <a:pt x="2737" y="150"/>
                  </a:lnTo>
                  <a:close/>
                  <a:moveTo>
                    <a:pt x="2746" y="159"/>
                  </a:moveTo>
                  <a:lnTo>
                    <a:pt x="2747" y="159"/>
                  </a:lnTo>
                  <a:lnTo>
                    <a:pt x="2749" y="161"/>
                  </a:lnTo>
                  <a:lnTo>
                    <a:pt x="2753" y="161"/>
                  </a:lnTo>
                  <a:lnTo>
                    <a:pt x="2753" y="163"/>
                  </a:lnTo>
                  <a:lnTo>
                    <a:pt x="2756" y="161"/>
                  </a:lnTo>
                  <a:lnTo>
                    <a:pt x="2756" y="157"/>
                  </a:lnTo>
                  <a:lnTo>
                    <a:pt x="2756" y="157"/>
                  </a:lnTo>
                  <a:lnTo>
                    <a:pt x="2756" y="156"/>
                  </a:lnTo>
                  <a:lnTo>
                    <a:pt x="2754" y="154"/>
                  </a:lnTo>
                  <a:lnTo>
                    <a:pt x="2754" y="154"/>
                  </a:lnTo>
                  <a:lnTo>
                    <a:pt x="2751" y="154"/>
                  </a:lnTo>
                  <a:lnTo>
                    <a:pt x="2751" y="152"/>
                  </a:lnTo>
                  <a:lnTo>
                    <a:pt x="2747" y="150"/>
                  </a:lnTo>
                  <a:lnTo>
                    <a:pt x="2747" y="152"/>
                  </a:lnTo>
                  <a:lnTo>
                    <a:pt x="2749" y="154"/>
                  </a:lnTo>
                  <a:lnTo>
                    <a:pt x="2749" y="154"/>
                  </a:lnTo>
                  <a:lnTo>
                    <a:pt x="2749" y="156"/>
                  </a:lnTo>
                  <a:lnTo>
                    <a:pt x="2747" y="156"/>
                  </a:lnTo>
                  <a:lnTo>
                    <a:pt x="2747" y="156"/>
                  </a:lnTo>
                  <a:lnTo>
                    <a:pt x="2746" y="156"/>
                  </a:lnTo>
                  <a:lnTo>
                    <a:pt x="2746" y="156"/>
                  </a:lnTo>
                  <a:lnTo>
                    <a:pt x="2746" y="159"/>
                  </a:lnTo>
                  <a:close/>
                  <a:moveTo>
                    <a:pt x="5158" y="156"/>
                  </a:moveTo>
                  <a:lnTo>
                    <a:pt x="5154" y="156"/>
                  </a:lnTo>
                  <a:lnTo>
                    <a:pt x="5151" y="154"/>
                  </a:lnTo>
                  <a:lnTo>
                    <a:pt x="5147" y="154"/>
                  </a:lnTo>
                  <a:lnTo>
                    <a:pt x="5144" y="154"/>
                  </a:lnTo>
                  <a:lnTo>
                    <a:pt x="5144" y="156"/>
                  </a:lnTo>
                  <a:lnTo>
                    <a:pt x="5144" y="159"/>
                  </a:lnTo>
                  <a:lnTo>
                    <a:pt x="5140" y="159"/>
                  </a:lnTo>
                  <a:lnTo>
                    <a:pt x="5142" y="163"/>
                  </a:lnTo>
                  <a:lnTo>
                    <a:pt x="5144" y="164"/>
                  </a:lnTo>
                  <a:lnTo>
                    <a:pt x="5144" y="166"/>
                  </a:lnTo>
                  <a:lnTo>
                    <a:pt x="5146" y="168"/>
                  </a:lnTo>
                  <a:lnTo>
                    <a:pt x="5149" y="168"/>
                  </a:lnTo>
                  <a:lnTo>
                    <a:pt x="5153" y="168"/>
                  </a:lnTo>
                  <a:lnTo>
                    <a:pt x="5156" y="166"/>
                  </a:lnTo>
                  <a:lnTo>
                    <a:pt x="5158" y="164"/>
                  </a:lnTo>
                  <a:lnTo>
                    <a:pt x="5161" y="163"/>
                  </a:lnTo>
                  <a:lnTo>
                    <a:pt x="5161" y="159"/>
                  </a:lnTo>
                  <a:lnTo>
                    <a:pt x="5160" y="157"/>
                  </a:lnTo>
                  <a:lnTo>
                    <a:pt x="5158" y="157"/>
                  </a:lnTo>
                  <a:lnTo>
                    <a:pt x="5158" y="156"/>
                  </a:lnTo>
                  <a:close/>
                  <a:moveTo>
                    <a:pt x="5236" y="159"/>
                  </a:moveTo>
                  <a:lnTo>
                    <a:pt x="5236" y="161"/>
                  </a:lnTo>
                  <a:lnTo>
                    <a:pt x="5233" y="161"/>
                  </a:lnTo>
                  <a:lnTo>
                    <a:pt x="5233" y="163"/>
                  </a:lnTo>
                  <a:lnTo>
                    <a:pt x="5231" y="163"/>
                  </a:lnTo>
                  <a:lnTo>
                    <a:pt x="5231" y="163"/>
                  </a:lnTo>
                  <a:lnTo>
                    <a:pt x="5228" y="163"/>
                  </a:lnTo>
                  <a:lnTo>
                    <a:pt x="5226" y="163"/>
                  </a:lnTo>
                  <a:lnTo>
                    <a:pt x="5224" y="163"/>
                  </a:lnTo>
                  <a:lnTo>
                    <a:pt x="5223" y="163"/>
                  </a:lnTo>
                  <a:lnTo>
                    <a:pt x="5223" y="166"/>
                  </a:lnTo>
                  <a:lnTo>
                    <a:pt x="5223" y="166"/>
                  </a:lnTo>
                  <a:lnTo>
                    <a:pt x="5224" y="168"/>
                  </a:lnTo>
                  <a:lnTo>
                    <a:pt x="5226" y="168"/>
                  </a:lnTo>
                  <a:lnTo>
                    <a:pt x="5228" y="170"/>
                  </a:lnTo>
                  <a:lnTo>
                    <a:pt x="5231" y="170"/>
                  </a:lnTo>
                  <a:lnTo>
                    <a:pt x="5233" y="171"/>
                  </a:lnTo>
                  <a:lnTo>
                    <a:pt x="5236" y="171"/>
                  </a:lnTo>
                  <a:lnTo>
                    <a:pt x="5240" y="170"/>
                  </a:lnTo>
                  <a:lnTo>
                    <a:pt x="5245" y="168"/>
                  </a:lnTo>
                  <a:lnTo>
                    <a:pt x="5245" y="163"/>
                  </a:lnTo>
                  <a:lnTo>
                    <a:pt x="5243" y="159"/>
                  </a:lnTo>
                  <a:lnTo>
                    <a:pt x="5236" y="159"/>
                  </a:lnTo>
                  <a:close/>
                  <a:moveTo>
                    <a:pt x="1843" y="164"/>
                  </a:moveTo>
                  <a:lnTo>
                    <a:pt x="1845" y="164"/>
                  </a:lnTo>
                  <a:lnTo>
                    <a:pt x="1845" y="163"/>
                  </a:lnTo>
                  <a:lnTo>
                    <a:pt x="1843" y="163"/>
                  </a:lnTo>
                  <a:lnTo>
                    <a:pt x="1843" y="161"/>
                  </a:lnTo>
                  <a:lnTo>
                    <a:pt x="1842" y="161"/>
                  </a:lnTo>
                  <a:lnTo>
                    <a:pt x="1840" y="159"/>
                  </a:lnTo>
                  <a:lnTo>
                    <a:pt x="1838" y="161"/>
                  </a:lnTo>
                  <a:lnTo>
                    <a:pt x="1838" y="163"/>
                  </a:lnTo>
                  <a:lnTo>
                    <a:pt x="1838" y="163"/>
                  </a:lnTo>
                  <a:lnTo>
                    <a:pt x="1840" y="166"/>
                  </a:lnTo>
                  <a:lnTo>
                    <a:pt x="1843" y="166"/>
                  </a:lnTo>
                  <a:lnTo>
                    <a:pt x="1843" y="164"/>
                  </a:lnTo>
                  <a:close/>
                  <a:moveTo>
                    <a:pt x="2543" y="163"/>
                  </a:moveTo>
                  <a:lnTo>
                    <a:pt x="2543" y="163"/>
                  </a:lnTo>
                  <a:lnTo>
                    <a:pt x="2542" y="163"/>
                  </a:lnTo>
                  <a:lnTo>
                    <a:pt x="2542" y="163"/>
                  </a:lnTo>
                  <a:lnTo>
                    <a:pt x="2542" y="163"/>
                  </a:lnTo>
                  <a:lnTo>
                    <a:pt x="2543" y="163"/>
                  </a:lnTo>
                  <a:close/>
                  <a:moveTo>
                    <a:pt x="2550" y="166"/>
                  </a:moveTo>
                  <a:lnTo>
                    <a:pt x="2550" y="166"/>
                  </a:lnTo>
                  <a:lnTo>
                    <a:pt x="2550" y="166"/>
                  </a:lnTo>
                  <a:lnTo>
                    <a:pt x="2550" y="164"/>
                  </a:lnTo>
                  <a:lnTo>
                    <a:pt x="2548" y="163"/>
                  </a:lnTo>
                  <a:lnTo>
                    <a:pt x="2548" y="164"/>
                  </a:lnTo>
                  <a:lnTo>
                    <a:pt x="2548" y="164"/>
                  </a:lnTo>
                  <a:lnTo>
                    <a:pt x="2548" y="166"/>
                  </a:lnTo>
                  <a:lnTo>
                    <a:pt x="2548" y="166"/>
                  </a:lnTo>
                  <a:lnTo>
                    <a:pt x="2550" y="166"/>
                  </a:lnTo>
                  <a:close/>
                  <a:moveTo>
                    <a:pt x="2545" y="166"/>
                  </a:moveTo>
                  <a:lnTo>
                    <a:pt x="2542" y="166"/>
                  </a:lnTo>
                  <a:lnTo>
                    <a:pt x="2542" y="168"/>
                  </a:lnTo>
                  <a:lnTo>
                    <a:pt x="2545" y="168"/>
                  </a:lnTo>
                  <a:lnTo>
                    <a:pt x="2545" y="166"/>
                  </a:lnTo>
                  <a:close/>
                  <a:moveTo>
                    <a:pt x="1475" y="171"/>
                  </a:moveTo>
                  <a:lnTo>
                    <a:pt x="1477" y="171"/>
                  </a:lnTo>
                  <a:lnTo>
                    <a:pt x="1475" y="171"/>
                  </a:lnTo>
                  <a:lnTo>
                    <a:pt x="1475" y="170"/>
                  </a:lnTo>
                  <a:lnTo>
                    <a:pt x="1475" y="170"/>
                  </a:lnTo>
                  <a:lnTo>
                    <a:pt x="1475" y="171"/>
                  </a:lnTo>
                  <a:close/>
                  <a:moveTo>
                    <a:pt x="2542" y="173"/>
                  </a:moveTo>
                  <a:lnTo>
                    <a:pt x="2543" y="173"/>
                  </a:lnTo>
                  <a:lnTo>
                    <a:pt x="2543" y="171"/>
                  </a:lnTo>
                  <a:lnTo>
                    <a:pt x="2543" y="171"/>
                  </a:lnTo>
                  <a:lnTo>
                    <a:pt x="2542" y="171"/>
                  </a:lnTo>
                  <a:lnTo>
                    <a:pt x="2542" y="173"/>
                  </a:lnTo>
                  <a:close/>
                  <a:moveTo>
                    <a:pt x="2791" y="180"/>
                  </a:moveTo>
                  <a:lnTo>
                    <a:pt x="2789" y="184"/>
                  </a:lnTo>
                  <a:lnTo>
                    <a:pt x="2788" y="184"/>
                  </a:lnTo>
                  <a:lnTo>
                    <a:pt x="2788" y="184"/>
                  </a:lnTo>
                  <a:lnTo>
                    <a:pt x="2788" y="184"/>
                  </a:lnTo>
                  <a:lnTo>
                    <a:pt x="2786" y="184"/>
                  </a:lnTo>
                  <a:lnTo>
                    <a:pt x="2784" y="185"/>
                  </a:lnTo>
                  <a:lnTo>
                    <a:pt x="2788" y="185"/>
                  </a:lnTo>
                  <a:lnTo>
                    <a:pt x="2789" y="187"/>
                  </a:lnTo>
                  <a:lnTo>
                    <a:pt x="2789" y="191"/>
                  </a:lnTo>
                  <a:lnTo>
                    <a:pt x="2791" y="191"/>
                  </a:lnTo>
                  <a:lnTo>
                    <a:pt x="2793" y="189"/>
                  </a:lnTo>
                  <a:lnTo>
                    <a:pt x="2795" y="187"/>
                  </a:lnTo>
                  <a:lnTo>
                    <a:pt x="2795" y="187"/>
                  </a:lnTo>
                  <a:lnTo>
                    <a:pt x="2795" y="185"/>
                  </a:lnTo>
                  <a:lnTo>
                    <a:pt x="2795" y="182"/>
                  </a:lnTo>
                  <a:lnTo>
                    <a:pt x="2795" y="180"/>
                  </a:lnTo>
                  <a:lnTo>
                    <a:pt x="2793" y="180"/>
                  </a:lnTo>
                  <a:lnTo>
                    <a:pt x="2793" y="180"/>
                  </a:lnTo>
                  <a:lnTo>
                    <a:pt x="2791" y="180"/>
                  </a:lnTo>
                  <a:close/>
                  <a:moveTo>
                    <a:pt x="4816" y="182"/>
                  </a:moveTo>
                  <a:lnTo>
                    <a:pt x="4814" y="184"/>
                  </a:lnTo>
                  <a:lnTo>
                    <a:pt x="4811" y="185"/>
                  </a:lnTo>
                  <a:lnTo>
                    <a:pt x="4811" y="187"/>
                  </a:lnTo>
                  <a:lnTo>
                    <a:pt x="4809" y="187"/>
                  </a:lnTo>
                  <a:lnTo>
                    <a:pt x="4807" y="189"/>
                  </a:lnTo>
                  <a:lnTo>
                    <a:pt x="4805" y="189"/>
                  </a:lnTo>
                  <a:lnTo>
                    <a:pt x="4805" y="194"/>
                  </a:lnTo>
                  <a:lnTo>
                    <a:pt x="4804" y="198"/>
                  </a:lnTo>
                  <a:lnTo>
                    <a:pt x="4804" y="199"/>
                  </a:lnTo>
                  <a:lnTo>
                    <a:pt x="4804" y="203"/>
                  </a:lnTo>
                  <a:lnTo>
                    <a:pt x="4805" y="203"/>
                  </a:lnTo>
                  <a:lnTo>
                    <a:pt x="4805" y="204"/>
                  </a:lnTo>
                  <a:lnTo>
                    <a:pt x="4805" y="204"/>
                  </a:lnTo>
                  <a:lnTo>
                    <a:pt x="4807" y="203"/>
                  </a:lnTo>
                  <a:lnTo>
                    <a:pt x="4807" y="201"/>
                  </a:lnTo>
                  <a:lnTo>
                    <a:pt x="4807" y="199"/>
                  </a:lnTo>
                  <a:lnTo>
                    <a:pt x="4811" y="198"/>
                  </a:lnTo>
                  <a:lnTo>
                    <a:pt x="4811" y="196"/>
                  </a:lnTo>
                  <a:lnTo>
                    <a:pt x="4816" y="191"/>
                  </a:lnTo>
                  <a:lnTo>
                    <a:pt x="4818" y="189"/>
                  </a:lnTo>
                  <a:lnTo>
                    <a:pt x="4818" y="185"/>
                  </a:lnTo>
                  <a:lnTo>
                    <a:pt x="4816" y="182"/>
                  </a:lnTo>
                  <a:close/>
                  <a:moveTo>
                    <a:pt x="279" y="191"/>
                  </a:moveTo>
                  <a:lnTo>
                    <a:pt x="278" y="191"/>
                  </a:lnTo>
                  <a:lnTo>
                    <a:pt x="278" y="187"/>
                  </a:lnTo>
                  <a:lnTo>
                    <a:pt x="272" y="187"/>
                  </a:lnTo>
                  <a:lnTo>
                    <a:pt x="272" y="191"/>
                  </a:lnTo>
                  <a:lnTo>
                    <a:pt x="271" y="192"/>
                  </a:lnTo>
                  <a:lnTo>
                    <a:pt x="269" y="196"/>
                  </a:lnTo>
                  <a:lnTo>
                    <a:pt x="272" y="198"/>
                  </a:lnTo>
                  <a:lnTo>
                    <a:pt x="272" y="196"/>
                  </a:lnTo>
                  <a:lnTo>
                    <a:pt x="274" y="196"/>
                  </a:lnTo>
                  <a:lnTo>
                    <a:pt x="274" y="194"/>
                  </a:lnTo>
                  <a:lnTo>
                    <a:pt x="278" y="194"/>
                  </a:lnTo>
                  <a:lnTo>
                    <a:pt x="278" y="196"/>
                  </a:lnTo>
                  <a:lnTo>
                    <a:pt x="281" y="196"/>
                  </a:lnTo>
                  <a:lnTo>
                    <a:pt x="281" y="196"/>
                  </a:lnTo>
                  <a:lnTo>
                    <a:pt x="283" y="196"/>
                  </a:lnTo>
                  <a:lnTo>
                    <a:pt x="283" y="194"/>
                  </a:lnTo>
                  <a:lnTo>
                    <a:pt x="281" y="194"/>
                  </a:lnTo>
                  <a:lnTo>
                    <a:pt x="279" y="191"/>
                  </a:lnTo>
                  <a:close/>
                  <a:moveTo>
                    <a:pt x="2386" y="225"/>
                  </a:moveTo>
                  <a:lnTo>
                    <a:pt x="2386" y="225"/>
                  </a:lnTo>
                  <a:lnTo>
                    <a:pt x="2386" y="227"/>
                  </a:lnTo>
                  <a:lnTo>
                    <a:pt x="2384" y="229"/>
                  </a:lnTo>
                  <a:lnTo>
                    <a:pt x="2383" y="231"/>
                  </a:lnTo>
                  <a:lnTo>
                    <a:pt x="2384" y="232"/>
                  </a:lnTo>
                  <a:lnTo>
                    <a:pt x="2384" y="232"/>
                  </a:lnTo>
                  <a:lnTo>
                    <a:pt x="2386" y="234"/>
                  </a:lnTo>
                  <a:lnTo>
                    <a:pt x="2386" y="236"/>
                  </a:lnTo>
                  <a:lnTo>
                    <a:pt x="2384" y="238"/>
                  </a:lnTo>
                  <a:lnTo>
                    <a:pt x="2384" y="239"/>
                  </a:lnTo>
                  <a:lnTo>
                    <a:pt x="2384" y="241"/>
                  </a:lnTo>
                  <a:lnTo>
                    <a:pt x="2383" y="245"/>
                  </a:lnTo>
                  <a:lnTo>
                    <a:pt x="2383" y="246"/>
                  </a:lnTo>
                  <a:lnTo>
                    <a:pt x="2386" y="246"/>
                  </a:lnTo>
                  <a:lnTo>
                    <a:pt x="2386" y="246"/>
                  </a:lnTo>
                  <a:lnTo>
                    <a:pt x="2388" y="245"/>
                  </a:lnTo>
                  <a:lnTo>
                    <a:pt x="2390" y="245"/>
                  </a:lnTo>
                  <a:lnTo>
                    <a:pt x="2391" y="245"/>
                  </a:lnTo>
                  <a:lnTo>
                    <a:pt x="2391" y="246"/>
                  </a:lnTo>
                  <a:lnTo>
                    <a:pt x="2391" y="248"/>
                  </a:lnTo>
                  <a:lnTo>
                    <a:pt x="2390" y="250"/>
                  </a:lnTo>
                  <a:lnTo>
                    <a:pt x="2388" y="252"/>
                  </a:lnTo>
                  <a:lnTo>
                    <a:pt x="2386" y="252"/>
                  </a:lnTo>
                  <a:lnTo>
                    <a:pt x="2386" y="252"/>
                  </a:lnTo>
                  <a:lnTo>
                    <a:pt x="2386" y="253"/>
                  </a:lnTo>
                  <a:lnTo>
                    <a:pt x="2386" y="255"/>
                  </a:lnTo>
                  <a:lnTo>
                    <a:pt x="2386" y="255"/>
                  </a:lnTo>
                  <a:lnTo>
                    <a:pt x="2386" y="262"/>
                  </a:lnTo>
                  <a:lnTo>
                    <a:pt x="2386" y="262"/>
                  </a:lnTo>
                  <a:lnTo>
                    <a:pt x="2388" y="259"/>
                  </a:lnTo>
                  <a:lnTo>
                    <a:pt x="2390" y="257"/>
                  </a:lnTo>
                  <a:lnTo>
                    <a:pt x="2390" y="255"/>
                  </a:lnTo>
                  <a:lnTo>
                    <a:pt x="2391" y="255"/>
                  </a:lnTo>
                  <a:lnTo>
                    <a:pt x="2391" y="259"/>
                  </a:lnTo>
                  <a:lnTo>
                    <a:pt x="2393" y="259"/>
                  </a:lnTo>
                  <a:lnTo>
                    <a:pt x="2393" y="255"/>
                  </a:lnTo>
                  <a:lnTo>
                    <a:pt x="2397" y="257"/>
                  </a:lnTo>
                  <a:lnTo>
                    <a:pt x="2397" y="259"/>
                  </a:lnTo>
                  <a:lnTo>
                    <a:pt x="2395" y="260"/>
                  </a:lnTo>
                  <a:lnTo>
                    <a:pt x="2393" y="264"/>
                  </a:lnTo>
                  <a:lnTo>
                    <a:pt x="2395" y="266"/>
                  </a:lnTo>
                  <a:lnTo>
                    <a:pt x="2397" y="267"/>
                  </a:lnTo>
                  <a:lnTo>
                    <a:pt x="2395" y="271"/>
                  </a:lnTo>
                  <a:lnTo>
                    <a:pt x="2397" y="271"/>
                  </a:lnTo>
                  <a:lnTo>
                    <a:pt x="2397" y="271"/>
                  </a:lnTo>
                  <a:lnTo>
                    <a:pt x="2397" y="271"/>
                  </a:lnTo>
                  <a:lnTo>
                    <a:pt x="2395" y="271"/>
                  </a:lnTo>
                  <a:lnTo>
                    <a:pt x="2395" y="273"/>
                  </a:lnTo>
                  <a:lnTo>
                    <a:pt x="2395" y="273"/>
                  </a:lnTo>
                  <a:lnTo>
                    <a:pt x="2393" y="281"/>
                  </a:lnTo>
                  <a:lnTo>
                    <a:pt x="2391" y="283"/>
                  </a:lnTo>
                  <a:lnTo>
                    <a:pt x="2391" y="283"/>
                  </a:lnTo>
                  <a:lnTo>
                    <a:pt x="2391" y="283"/>
                  </a:lnTo>
                  <a:lnTo>
                    <a:pt x="2391" y="285"/>
                  </a:lnTo>
                  <a:lnTo>
                    <a:pt x="2395" y="283"/>
                  </a:lnTo>
                  <a:lnTo>
                    <a:pt x="2395" y="285"/>
                  </a:lnTo>
                  <a:lnTo>
                    <a:pt x="2400" y="288"/>
                  </a:lnTo>
                  <a:lnTo>
                    <a:pt x="2400" y="285"/>
                  </a:lnTo>
                  <a:lnTo>
                    <a:pt x="2400" y="283"/>
                  </a:lnTo>
                  <a:lnTo>
                    <a:pt x="2404" y="283"/>
                  </a:lnTo>
                  <a:lnTo>
                    <a:pt x="2405" y="285"/>
                  </a:lnTo>
                  <a:lnTo>
                    <a:pt x="2407" y="285"/>
                  </a:lnTo>
                  <a:lnTo>
                    <a:pt x="2411" y="285"/>
                  </a:lnTo>
                  <a:lnTo>
                    <a:pt x="2412" y="283"/>
                  </a:lnTo>
                  <a:lnTo>
                    <a:pt x="2418" y="283"/>
                  </a:lnTo>
                  <a:lnTo>
                    <a:pt x="2421" y="283"/>
                  </a:lnTo>
                  <a:lnTo>
                    <a:pt x="2421" y="285"/>
                  </a:lnTo>
                  <a:lnTo>
                    <a:pt x="2419" y="285"/>
                  </a:lnTo>
                  <a:lnTo>
                    <a:pt x="2418" y="285"/>
                  </a:lnTo>
                  <a:lnTo>
                    <a:pt x="2418" y="287"/>
                  </a:lnTo>
                  <a:lnTo>
                    <a:pt x="2416" y="288"/>
                  </a:lnTo>
                  <a:lnTo>
                    <a:pt x="2416" y="292"/>
                  </a:lnTo>
                  <a:lnTo>
                    <a:pt x="2416" y="294"/>
                  </a:lnTo>
                  <a:lnTo>
                    <a:pt x="2416" y="294"/>
                  </a:lnTo>
                  <a:lnTo>
                    <a:pt x="2418" y="295"/>
                  </a:lnTo>
                  <a:lnTo>
                    <a:pt x="2421" y="295"/>
                  </a:lnTo>
                  <a:lnTo>
                    <a:pt x="2421" y="294"/>
                  </a:lnTo>
                  <a:lnTo>
                    <a:pt x="2425" y="295"/>
                  </a:lnTo>
                  <a:lnTo>
                    <a:pt x="2425" y="294"/>
                  </a:lnTo>
                  <a:lnTo>
                    <a:pt x="2426" y="294"/>
                  </a:lnTo>
                  <a:lnTo>
                    <a:pt x="2426" y="301"/>
                  </a:lnTo>
                  <a:lnTo>
                    <a:pt x="2426" y="301"/>
                  </a:lnTo>
                  <a:lnTo>
                    <a:pt x="2425" y="301"/>
                  </a:lnTo>
                  <a:lnTo>
                    <a:pt x="2425" y="302"/>
                  </a:lnTo>
                  <a:lnTo>
                    <a:pt x="2426" y="302"/>
                  </a:lnTo>
                  <a:lnTo>
                    <a:pt x="2426" y="302"/>
                  </a:lnTo>
                  <a:lnTo>
                    <a:pt x="2426" y="304"/>
                  </a:lnTo>
                  <a:lnTo>
                    <a:pt x="2425" y="306"/>
                  </a:lnTo>
                  <a:lnTo>
                    <a:pt x="2423" y="313"/>
                  </a:lnTo>
                  <a:lnTo>
                    <a:pt x="2425" y="313"/>
                  </a:lnTo>
                  <a:lnTo>
                    <a:pt x="2425" y="314"/>
                  </a:lnTo>
                  <a:lnTo>
                    <a:pt x="2421" y="314"/>
                  </a:lnTo>
                  <a:lnTo>
                    <a:pt x="2421" y="316"/>
                  </a:lnTo>
                  <a:lnTo>
                    <a:pt x="2418" y="316"/>
                  </a:lnTo>
                  <a:lnTo>
                    <a:pt x="2414" y="316"/>
                  </a:lnTo>
                  <a:lnTo>
                    <a:pt x="2411" y="316"/>
                  </a:lnTo>
                  <a:lnTo>
                    <a:pt x="2409" y="316"/>
                  </a:lnTo>
                  <a:lnTo>
                    <a:pt x="2409" y="314"/>
                  </a:lnTo>
                  <a:lnTo>
                    <a:pt x="2407" y="314"/>
                  </a:lnTo>
                  <a:lnTo>
                    <a:pt x="2407" y="311"/>
                  </a:lnTo>
                  <a:lnTo>
                    <a:pt x="2407" y="311"/>
                  </a:lnTo>
                  <a:lnTo>
                    <a:pt x="2405" y="311"/>
                  </a:lnTo>
                  <a:lnTo>
                    <a:pt x="2405" y="309"/>
                  </a:lnTo>
                  <a:lnTo>
                    <a:pt x="2402" y="311"/>
                  </a:lnTo>
                  <a:lnTo>
                    <a:pt x="2402" y="311"/>
                  </a:lnTo>
                  <a:lnTo>
                    <a:pt x="2400" y="313"/>
                  </a:lnTo>
                  <a:lnTo>
                    <a:pt x="2400" y="313"/>
                  </a:lnTo>
                  <a:lnTo>
                    <a:pt x="2400" y="316"/>
                  </a:lnTo>
                  <a:lnTo>
                    <a:pt x="2404" y="318"/>
                  </a:lnTo>
                  <a:lnTo>
                    <a:pt x="2407" y="318"/>
                  </a:lnTo>
                  <a:lnTo>
                    <a:pt x="2407" y="318"/>
                  </a:lnTo>
                  <a:lnTo>
                    <a:pt x="2404" y="321"/>
                  </a:lnTo>
                  <a:lnTo>
                    <a:pt x="2402" y="323"/>
                  </a:lnTo>
                  <a:lnTo>
                    <a:pt x="2400" y="325"/>
                  </a:lnTo>
                  <a:lnTo>
                    <a:pt x="2397" y="327"/>
                  </a:lnTo>
                  <a:lnTo>
                    <a:pt x="2397" y="328"/>
                  </a:lnTo>
                  <a:lnTo>
                    <a:pt x="2397" y="328"/>
                  </a:lnTo>
                  <a:lnTo>
                    <a:pt x="2395" y="328"/>
                  </a:lnTo>
                  <a:lnTo>
                    <a:pt x="2395" y="330"/>
                  </a:lnTo>
                  <a:lnTo>
                    <a:pt x="2398" y="330"/>
                  </a:lnTo>
                  <a:lnTo>
                    <a:pt x="2400" y="328"/>
                  </a:lnTo>
                  <a:lnTo>
                    <a:pt x="2402" y="328"/>
                  </a:lnTo>
                  <a:lnTo>
                    <a:pt x="2405" y="327"/>
                  </a:lnTo>
                  <a:lnTo>
                    <a:pt x="2405" y="337"/>
                  </a:lnTo>
                  <a:lnTo>
                    <a:pt x="2402" y="339"/>
                  </a:lnTo>
                  <a:lnTo>
                    <a:pt x="2402" y="339"/>
                  </a:lnTo>
                  <a:lnTo>
                    <a:pt x="2400" y="341"/>
                  </a:lnTo>
                  <a:lnTo>
                    <a:pt x="2400" y="341"/>
                  </a:lnTo>
                  <a:lnTo>
                    <a:pt x="2400" y="341"/>
                  </a:lnTo>
                  <a:lnTo>
                    <a:pt x="2398" y="341"/>
                  </a:lnTo>
                  <a:lnTo>
                    <a:pt x="2398" y="342"/>
                  </a:lnTo>
                  <a:lnTo>
                    <a:pt x="2395" y="344"/>
                  </a:lnTo>
                  <a:lnTo>
                    <a:pt x="2393" y="346"/>
                  </a:lnTo>
                  <a:lnTo>
                    <a:pt x="2390" y="346"/>
                  </a:lnTo>
                  <a:lnTo>
                    <a:pt x="2390" y="348"/>
                  </a:lnTo>
                  <a:lnTo>
                    <a:pt x="2390" y="349"/>
                  </a:lnTo>
                  <a:lnTo>
                    <a:pt x="2390" y="351"/>
                  </a:lnTo>
                  <a:lnTo>
                    <a:pt x="2390" y="353"/>
                  </a:lnTo>
                  <a:lnTo>
                    <a:pt x="2395" y="353"/>
                  </a:lnTo>
                  <a:lnTo>
                    <a:pt x="2395" y="355"/>
                  </a:lnTo>
                  <a:lnTo>
                    <a:pt x="2391" y="355"/>
                  </a:lnTo>
                  <a:lnTo>
                    <a:pt x="2391" y="356"/>
                  </a:lnTo>
                  <a:lnTo>
                    <a:pt x="2395" y="356"/>
                  </a:lnTo>
                  <a:lnTo>
                    <a:pt x="2398" y="355"/>
                  </a:lnTo>
                  <a:lnTo>
                    <a:pt x="2398" y="351"/>
                  </a:lnTo>
                  <a:lnTo>
                    <a:pt x="2404" y="351"/>
                  </a:lnTo>
                  <a:lnTo>
                    <a:pt x="2402" y="358"/>
                  </a:lnTo>
                  <a:lnTo>
                    <a:pt x="2407" y="356"/>
                  </a:lnTo>
                  <a:lnTo>
                    <a:pt x="2411" y="355"/>
                  </a:lnTo>
                  <a:lnTo>
                    <a:pt x="2412" y="351"/>
                  </a:lnTo>
                  <a:lnTo>
                    <a:pt x="2414" y="353"/>
                  </a:lnTo>
                  <a:lnTo>
                    <a:pt x="2416" y="355"/>
                  </a:lnTo>
                  <a:lnTo>
                    <a:pt x="2418" y="358"/>
                  </a:lnTo>
                  <a:lnTo>
                    <a:pt x="2419" y="358"/>
                  </a:lnTo>
                  <a:lnTo>
                    <a:pt x="2419" y="356"/>
                  </a:lnTo>
                  <a:lnTo>
                    <a:pt x="2421" y="356"/>
                  </a:lnTo>
                  <a:lnTo>
                    <a:pt x="2421" y="351"/>
                  </a:lnTo>
                  <a:lnTo>
                    <a:pt x="2428" y="351"/>
                  </a:lnTo>
                  <a:lnTo>
                    <a:pt x="2428" y="353"/>
                  </a:lnTo>
                  <a:lnTo>
                    <a:pt x="2428" y="355"/>
                  </a:lnTo>
                  <a:lnTo>
                    <a:pt x="2426" y="358"/>
                  </a:lnTo>
                  <a:lnTo>
                    <a:pt x="2426" y="360"/>
                  </a:lnTo>
                  <a:lnTo>
                    <a:pt x="2425" y="360"/>
                  </a:lnTo>
                  <a:lnTo>
                    <a:pt x="2425" y="362"/>
                  </a:lnTo>
                  <a:lnTo>
                    <a:pt x="2412" y="362"/>
                  </a:lnTo>
                  <a:lnTo>
                    <a:pt x="2412" y="360"/>
                  </a:lnTo>
                  <a:lnTo>
                    <a:pt x="2407" y="362"/>
                  </a:lnTo>
                  <a:lnTo>
                    <a:pt x="2407" y="360"/>
                  </a:lnTo>
                  <a:lnTo>
                    <a:pt x="2402" y="360"/>
                  </a:lnTo>
                  <a:lnTo>
                    <a:pt x="2402" y="362"/>
                  </a:lnTo>
                  <a:lnTo>
                    <a:pt x="2400" y="363"/>
                  </a:lnTo>
                  <a:lnTo>
                    <a:pt x="2400" y="363"/>
                  </a:lnTo>
                  <a:lnTo>
                    <a:pt x="2400" y="365"/>
                  </a:lnTo>
                  <a:lnTo>
                    <a:pt x="2398" y="365"/>
                  </a:lnTo>
                  <a:lnTo>
                    <a:pt x="2397" y="369"/>
                  </a:lnTo>
                  <a:lnTo>
                    <a:pt x="2395" y="372"/>
                  </a:lnTo>
                  <a:lnTo>
                    <a:pt x="2391" y="376"/>
                  </a:lnTo>
                  <a:lnTo>
                    <a:pt x="2390" y="377"/>
                  </a:lnTo>
                  <a:lnTo>
                    <a:pt x="2390" y="381"/>
                  </a:lnTo>
                  <a:lnTo>
                    <a:pt x="2388" y="381"/>
                  </a:lnTo>
                  <a:lnTo>
                    <a:pt x="2386" y="383"/>
                  </a:lnTo>
                  <a:lnTo>
                    <a:pt x="2383" y="384"/>
                  </a:lnTo>
                  <a:lnTo>
                    <a:pt x="2379" y="384"/>
                  </a:lnTo>
                  <a:lnTo>
                    <a:pt x="2379" y="388"/>
                  </a:lnTo>
                  <a:lnTo>
                    <a:pt x="2383" y="388"/>
                  </a:lnTo>
                  <a:lnTo>
                    <a:pt x="2386" y="390"/>
                  </a:lnTo>
                  <a:lnTo>
                    <a:pt x="2388" y="390"/>
                  </a:lnTo>
                  <a:lnTo>
                    <a:pt x="2388" y="391"/>
                  </a:lnTo>
                  <a:lnTo>
                    <a:pt x="2390" y="390"/>
                  </a:lnTo>
                  <a:lnTo>
                    <a:pt x="2391" y="390"/>
                  </a:lnTo>
                  <a:lnTo>
                    <a:pt x="2393" y="386"/>
                  </a:lnTo>
                  <a:lnTo>
                    <a:pt x="2393" y="384"/>
                  </a:lnTo>
                  <a:lnTo>
                    <a:pt x="2395" y="383"/>
                  </a:lnTo>
                  <a:lnTo>
                    <a:pt x="2397" y="384"/>
                  </a:lnTo>
                  <a:lnTo>
                    <a:pt x="2398" y="381"/>
                  </a:lnTo>
                  <a:lnTo>
                    <a:pt x="2411" y="379"/>
                  </a:lnTo>
                  <a:lnTo>
                    <a:pt x="2411" y="383"/>
                  </a:lnTo>
                  <a:lnTo>
                    <a:pt x="2412" y="383"/>
                  </a:lnTo>
                  <a:lnTo>
                    <a:pt x="2414" y="381"/>
                  </a:lnTo>
                  <a:lnTo>
                    <a:pt x="2416" y="377"/>
                  </a:lnTo>
                  <a:lnTo>
                    <a:pt x="2419" y="376"/>
                  </a:lnTo>
                  <a:lnTo>
                    <a:pt x="2428" y="374"/>
                  </a:lnTo>
                  <a:lnTo>
                    <a:pt x="2428" y="376"/>
                  </a:lnTo>
                  <a:lnTo>
                    <a:pt x="2430" y="376"/>
                  </a:lnTo>
                  <a:lnTo>
                    <a:pt x="2430" y="376"/>
                  </a:lnTo>
                  <a:lnTo>
                    <a:pt x="2437" y="377"/>
                  </a:lnTo>
                  <a:lnTo>
                    <a:pt x="2437" y="374"/>
                  </a:lnTo>
                  <a:lnTo>
                    <a:pt x="2442" y="372"/>
                  </a:lnTo>
                  <a:lnTo>
                    <a:pt x="2442" y="370"/>
                  </a:lnTo>
                  <a:lnTo>
                    <a:pt x="2446" y="372"/>
                  </a:lnTo>
                  <a:lnTo>
                    <a:pt x="2449" y="372"/>
                  </a:lnTo>
                  <a:lnTo>
                    <a:pt x="2452" y="372"/>
                  </a:lnTo>
                  <a:lnTo>
                    <a:pt x="2452" y="372"/>
                  </a:lnTo>
                  <a:lnTo>
                    <a:pt x="2454" y="372"/>
                  </a:lnTo>
                  <a:lnTo>
                    <a:pt x="2454" y="370"/>
                  </a:lnTo>
                  <a:lnTo>
                    <a:pt x="2459" y="370"/>
                  </a:lnTo>
                  <a:lnTo>
                    <a:pt x="2459" y="369"/>
                  </a:lnTo>
                  <a:lnTo>
                    <a:pt x="2463" y="369"/>
                  </a:lnTo>
                  <a:lnTo>
                    <a:pt x="2466" y="370"/>
                  </a:lnTo>
                  <a:lnTo>
                    <a:pt x="2468" y="372"/>
                  </a:lnTo>
                  <a:lnTo>
                    <a:pt x="2470" y="374"/>
                  </a:lnTo>
                  <a:lnTo>
                    <a:pt x="2472" y="374"/>
                  </a:lnTo>
                  <a:lnTo>
                    <a:pt x="2473" y="370"/>
                  </a:lnTo>
                  <a:lnTo>
                    <a:pt x="2477" y="370"/>
                  </a:lnTo>
                  <a:lnTo>
                    <a:pt x="2477" y="369"/>
                  </a:lnTo>
                  <a:lnTo>
                    <a:pt x="2479" y="369"/>
                  </a:lnTo>
                  <a:lnTo>
                    <a:pt x="2480" y="367"/>
                  </a:lnTo>
                  <a:lnTo>
                    <a:pt x="2484" y="367"/>
                  </a:lnTo>
                  <a:lnTo>
                    <a:pt x="2484" y="363"/>
                  </a:lnTo>
                  <a:lnTo>
                    <a:pt x="2484" y="363"/>
                  </a:lnTo>
                  <a:lnTo>
                    <a:pt x="2486" y="362"/>
                  </a:lnTo>
                  <a:lnTo>
                    <a:pt x="2482" y="362"/>
                  </a:lnTo>
                  <a:lnTo>
                    <a:pt x="2480" y="362"/>
                  </a:lnTo>
                  <a:lnTo>
                    <a:pt x="2477" y="362"/>
                  </a:lnTo>
                  <a:lnTo>
                    <a:pt x="2473" y="362"/>
                  </a:lnTo>
                  <a:lnTo>
                    <a:pt x="2475" y="358"/>
                  </a:lnTo>
                  <a:lnTo>
                    <a:pt x="2473" y="358"/>
                  </a:lnTo>
                  <a:lnTo>
                    <a:pt x="2473" y="355"/>
                  </a:lnTo>
                  <a:lnTo>
                    <a:pt x="2477" y="355"/>
                  </a:lnTo>
                  <a:lnTo>
                    <a:pt x="2477" y="353"/>
                  </a:lnTo>
                  <a:lnTo>
                    <a:pt x="2479" y="353"/>
                  </a:lnTo>
                  <a:lnTo>
                    <a:pt x="2479" y="351"/>
                  </a:lnTo>
                  <a:lnTo>
                    <a:pt x="2486" y="351"/>
                  </a:lnTo>
                  <a:lnTo>
                    <a:pt x="2486" y="348"/>
                  </a:lnTo>
                  <a:lnTo>
                    <a:pt x="2489" y="348"/>
                  </a:lnTo>
                  <a:lnTo>
                    <a:pt x="2491" y="344"/>
                  </a:lnTo>
                  <a:lnTo>
                    <a:pt x="2491" y="341"/>
                  </a:lnTo>
                  <a:lnTo>
                    <a:pt x="2493" y="337"/>
                  </a:lnTo>
                  <a:lnTo>
                    <a:pt x="2493" y="332"/>
                  </a:lnTo>
                  <a:lnTo>
                    <a:pt x="2491" y="330"/>
                  </a:lnTo>
                  <a:lnTo>
                    <a:pt x="2491" y="328"/>
                  </a:lnTo>
                  <a:lnTo>
                    <a:pt x="2487" y="328"/>
                  </a:lnTo>
                  <a:lnTo>
                    <a:pt x="2486" y="327"/>
                  </a:lnTo>
                  <a:lnTo>
                    <a:pt x="2482" y="325"/>
                  </a:lnTo>
                  <a:lnTo>
                    <a:pt x="2480" y="325"/>
                  </a:lnTo>
                  <a:lnTo>
                    <a:pt x="2479" y="325"/>
                  </a:lnTo>
                  <a:lnTo>
                    <a:pt x="2477" y="327"/>
                  </a:lnTo>
                  <a:lnTo>
                    <a:pt x="2475" y="327"/>
                  </a:lnTo>
                  <a:lnTo>
                    <a:pt x="2475" y="327"/>
                  </a:lnTo>
                  <a:lnTo>
                    <a:pt x="2475" y="328"/>
                  </a:lnTo>
                  <a:lnTo>
                    <a:pt x="2475" y="328"/>
                  </a:lnTo>
                  <a:lnTo>
                    <a:pt x="2475" y="328"/>
                  </a:lnTo>
                  <a:lnTo>
                    <a:pt x="2475" y="330"/>
                  </a:lnTo>
                  <a:lnTo>
                    <a:pt x="2475" y="332"/>
                  </a:lnTo>
                  <a:lnTo>
                    <a:pt x="2473" y="332"/>
                  </a:lnTo>
                  <a:lnTo>
                    <a:pt x="2472" y="330"/>
                  </a:lnTo>
                  <a:lnTo>
                    <a:pt x="2472" y="328"/>
                  </a:lnTo>
                  <a:lnTo>
                    <a:pt x="2470" y="327"/>
                  </a:lnTo>
                  <a:lnTo>
                    <a:pt x="2472" y="327"/>
                  </a:lnTo>
                  <a:lnTo>
                    <a:pt x="2473" y="325"/>
                  </a:lnTo>
                  <a:lnTo>
                    <a:pt x="2473" y="320"/>
                  </a:lnTo>
                  <a:lnTo>
                    <a:pt x="2472" y="318"/>
                  </a:lnTo>
                  <a:lnTo>
                    <a:pt x="2470" y="316"/>
                  </a:lnTo>
                  <a:lnTo>
                    <a:pt x="2466" y="314"/>
                  </a:lnTo>
                  <a:lnTo>
                    <a:pt x="2466" y="313"/>
                  </a:lnTo>
                  <a:lnTo>
                    <a:pt x="2466" y="311"/>
                  </a:lnTo>
                  <a:lnTo>
                    <a:pt x="2465" y="309"/>
                  </a:lnTo>
                  <a:lnTo>
                    <a:pt x="2463" y="307"/>
                  </a:lnTo>
                  <a:lnTo>
                    <a:pt x="2463" y="306"/>
                  </a:lnTo>
                  <a:lnTo>
                    <a:pt x="2465" y="306"/>
                  </a:lnTo>
                  <a:lnTo>
                    <a:pt x="2466" y="307"/>
                  </a:lnTo>
                  <a:lnTo>
                    <a:pt x="2466" y="309"/>
                  </a:lnTo>
                  <a:lnTo>
                    <a:pt x="2468" y="309"/>
                  </a:lnTo>
                  <a:lnTo>
                    <a:pt x="2468" y="311"/>
                  </a:lnTo>
                  <a:lnTo>
                    <a:pt x="2472" y="311"/>
                  </a:lnTo>
                  <a:lnTo>
                    <a:pt x="2472" y="307"/>
                  </a:lnTo>
                  <a:lnTo>
                    <a:pt x="2466" y="304"/>
                  </a:lnTo>
                  <a:lnTo>
                    <a:pt x="2465" y="301"/>
                  </a:lnTo>
                  <a:lnTo>
                    <a:pt x="2459" y="299"/>
                  </a:lnTo>
                  <a:lnTo>
                    <a:pt x="2458" y="295"/>
                  </a:lnTo>
                  <a:lnTo>
                    <a:pt x="2458" y="295"/>
                  </a:lnTo>
                  <a:lnTo>
                    <a:pt x="2458" y="292"/>
                  </a:lnTo>
                  <a:lnTo>
                    <a:pt x="2456" y="292"/>
                  </a:lnTo>
                  <a:lnTo>
                    <a:pt x="2454" y="288"/>
                  </a:lnTo>
                  <a:lnTo>
                    <a:pt x="2451" y="288"/>
                  </a:lnTo>
                  <a:lnTo>
                    <a:pt x="2447" y="287"/>
                  </a:lnTo>
                  <a:lnTo>
                    <a:pt x="2447" y="285"/>
                  </a:lnTo>
                  <a:lnTo>
                    <a:pt x="2446" y="283"/>
                  </a:lnTo>
                  <a:lnTo>
                    <a:pt x="2446" y="280"/>
                  </a:lnTo>
                  <a:lnTo>
                    <a:pt x="2444" y="276"/>
                  </a:lnTo>
                  <a:lnTo>
                    <a:pt x="2444" y="273"/>
                  </a:lnTo>
                  <a:lnTo>
                    <a:pt x="2442" y="273"/>
                  </a:lnTo>
                  <a:lnTo>
                    <a:pt x="2440" y="273"/>
                  </a:lnTo>
                  <a:lnTo>
                    <a:pt x="2442" y="271"/>
                  </a:lnTo>
                  <a:lnTo>
                    <a:pt x="2442" y="271"/>
                  </a:lnTo>
                  <a:lnTo>
                    <a:pt x="2440" y="269"/>
                  </a:lnTo>
                  <a:lnTo>
                    <a:pt x="2440" y="269"/>
                  </a:lnTo>
                  <a:lnTo>
                    <a:pt x="2439" y="267"/>
                  </a:lnTo>
                  <a:lnTo>
                    <a:pt x="2439" y="267"/>
                  </a:lnTo>
                  <a:lnTo>
                    <a:pt x="2437" y="264"/>
                  </a:lnTo>
                  <a:lnTo>
                    <a:pt x="2433" y="264"/>
                  </a:lnTo>
                  <a:lnTo>
                    <a:pt x="2432" y="259"/>
                  </a:lnTo>
                  <a:lnTo>
                    <a:pt x="2425" y="259"/>
                  </a:lnTo>
                  <a:lnTo>
                    <a:pt x="2425" y="259"/>
                  </a:lnTo>
                  <a:lnTo>
                    <a:pt x="2423" y="259"/>
                  </a:lnTo>
                  <a:lnTo>
                    <a:pt x="2423" y="257"/>
                  </a:lnTo>
                  <a:lnTo>
                    <a:pt x="2425" y="257"/>
                  </a:lnTo>
                  <a:lnTo>
                    <a:pt x="2426" y="253"/>
                  </a:lnTo>
                  <a:lnTo>
                    <a:pt x="2430" y="253"/>
                  </a:lnTo>
                  <a:lnTo>
                    <a:pt x="2428" y="246"/>
                  </a:lnTo>
                  <a:lnTo>
                    <a:pt x="2425" y="246"/>
                  </a:lnTo>
                  <a:lnTo>
                    <a:pt x="2425" y="243"/>
                  </a:lnTo>
                  <a:lnTo>
                    <a:pt x="2428" y="243"/>
                  </a:lnTo>
                  <a:lnTo>
                    <a:pt x="2428" y="243"/>
                  </a:lnTo>
                  <a:lnTo>
                    <a:pt x="2428" y="241"/>
                  </a:lnTo>
                  <a:lnTo>
                    <a:pt x="2428" y="241"/>
                  </a:lnTo>
                  <a:lnTo>
                    <a:pt x="2428" y="239"/>
                  </a:lnTo>
                  <a:lnTo>
                    <a:pt x="2435" y="234"/>
                  </a:lnTo>
                  <a:lnTo>
                    <a:pt x="2435" y="227"/>
                  </a:lnTo>
                  <a:lnTo>
                    <a:pt x="2437" y="227"/>
                  </a:lnTo>
                  <a:lnTo>
                    <a:pt x="2437" y="222"/>
                  </a:lnTo>
                  <a:lnTo>
                    <a:pt x="2437" y="222"/>
                  </a:lnTo>
                  <a:lnTo>
                    <a:pt x="2439" y="218"/>
                  </a:lnTo>
                  <a:lnTo>
                    <a:pt x="2437" y="217"/>
                  </a:lnTo>
                  <a:lnTo>
                    <a:pt x="2437" y="217"/>
                  </a:lnTo>
                  <a:lnTo>
                    <a:pt x="2433" y="217"/>
                  </a:lnTo>
                  <a:lnTo>
                    <a:pt x="2433" y="215"/>
                  </a:lnTo>
                  <a:lnTo>
                    <a:pt x="2432" y="217"/>
                  </a:lnTo>
                  <a:lnTo>
                    <a:pt x="2428" y="215"/>
                  </a:lnTo>
                  <a:lnTo>
                    <a:pt x="2428" y="217"/>
                  </a:lnTo>
                  <a:lnTo>
                    <a:pt x="2426" y="217"/>
                  </a:lnTo>
                  <a:lnTo>
                    <a:pt x="2426" y="217"/>
                  </a:lnTo>
                  <a:lnTo>
                    <a:pt x="2425" y="217"/>
                  </a:lnTo>
                  <a:lnTo>
                    <a:pt x="2425" y="215"/>
                  </a:lnTo>
                  <a:lnTo>
                    <a:pt x="2425" y="215"/>
                  </a:lnTo>
                  <a:lnTo>
                    <a:pt x="2421" y="215"/>
                  </a:lnTo>
                  <a:lnTo>
                    <a:pt x="2418" y="217"/>
                  </a:lnTo>
                  <a:lnTo>
                    <a:pt x="2414" y="218"/>
                  </a:lnTo>
                  <a:lnTo>
                    <a:pt x="2409" y="220"/>
                  </a:lnTo>
                  <a:lnTo>
                    <a:pt x="2407" y="220"/>
                  </a:lnTo>
                  <a:lnTo>
                    <a:pt x="2405" y="217"/>
                  </a:lnTo>
                  <a:lnTo>
                    <a:pt x="2405" y="217"/>
                  </a:lnTo>
                  <a:lnTo>
                    <a:pt x="2407" y="217"/>
                  </a:lnTo>
                  <a:lnTo>
                    <a:pt x="2407" y="213"/>
                  </a:lnTo>
                  <a:lnTo>
                    <a:pt x="2407" y="211"/>
                  </a:lnTo>
                  <a:lnTo>
                    <a:pt x="2409" y="210"/>
                  </a:lnTo>
                  <a:lnTo>
                    <a:pt x="2411" y="208"/>
                  </a:lnTo>
                  <a:lnTo>
                    <a:pt x="2414" y="208"/>
                  </a:lnTo>
                  <a:lnTo>
                    <a:pt x="2416" y="203"/>
                  </a:lnTo>
                  <a:lnTo>
                    <a:pt x="2419" y="201"/>
                  </a:lnTo>
                  <a:lnTo>
                    <a:pt x="2419" y="199"/>
                  </a:lnTo>
                  <a:lnTo>
                    <a:pt x="2421" y="198"/>
                  </a:lnTo>
                  <a:lnTo>
                    <a:pt x="2421" y="196"/>
                  </a:lnTo>
                  <a:lnTo>
                    <a:pt x="2421" y="194"/>
                  </a:lnTo>
                  <a:lnTo>
                    <a:pt x="2419" y="192"/>
                  </a:lnTo>
                  <a:lnTo>
                    <a:pt x="2419" y="191"/>
                  </a:lnTo>
                  <a:lnTo>
                    <a:pt x="2416" y="189"/>
                  </a:lnTo>
                  <a:lnTo>
                    <a:pt x="2416" y="191"/>
                  </a:lnTo>
                  <a:lnTo>
                    <a:pt x="2414" y="191"/>
                  </a:lnTo>
                  <a:lnTo>
                    <a:pt x="2412" y="191"/>
                  </a:lnTo>
                  <a:lnTo>
                    <a:pt x="2412" y="191"/>
                  </a:lnTo>
                  <a:lnTo>
                    <a:pt x="2411" y="189"/>
                  </a:lnTo>
                  <a:lnTo>
                    <a:pt x="2411" y="189"/>
                  </a:lnTo>
                  <a:lnTo>
                    <a:pt x="2407" y="194"/>
                  </a:lnTo>
                  <a:lnTo>
                    <a:pt x="2404" y="192"/>
                  </a:lnTo>
                  <a:lnTo>
                    <a:pt x="2404" y="196"/>
                  </a:lnTo>
                  <a:lnTo>
                    <a:pt x="2402" y="196"/>
                  </a:lnTo>
                  <a:lnTo>
                    <a:pt x="2402" y="198"/>
                  </a:lnTo>
                  <a:lnTo>
                    <a:pt x="2400" y="198"/>
                  </a:lnTo>
                  <a:lnTo>
                    <a:pt x="2402" y="196"/>
                  </a:lnTo>
                  <a:lnTo>
                    <a:pt x="2402" y="194"/>
                  </a:lnTo>
                  <a:lnTo>
                    <a:pt x="2402" y="192"/>
                  </a:lnTo>
                  <a:lnTo>
                    <a:pt x="2400" y="192"/>
                  </a:lnTo>
                  <a:lnTo>
                    <a:pt x="2397" y="192"/>
                  </a:lnTo>
                  <a:lnTo>
                    <a:pt x="2397" y="196"/>
                  </a:lnTo>
                  <a:lnTo>
                    <a:pt x="2395" y="201"/>
                  </a:lnTo>
                  <a:lnTo>
                    <a:pt x="2395" y="204"/>
                  </a:lnTo>
                  <a:lnTo>
                    <a:pt x="2391" y="204"/>
                  </a:lnTo>
                  <a:lnTo>
                    <a:pt x="2391" y="204"/>
                  </a:lnTo>
                  <a:lnTo>
                    <a:pt x="2391" y="206"/>
                  </a:lnTo>
                  <a:lnTo>
                    <a:pt x="2391" y="206"/>
                  </a:lnTo>
                  <a:lnTo>
                    <a:pt x="2391" y="208"/>
                  </a:lnTo>
                  <a:lnTo>
                    <a:pt x="2391" y="210"/>
                  </a:lnTo>
                  <a:lnTo>
                    <a:pt x="2393" y="210"/>
                  </a:lnTo>
                  <a:lnTo>
                    <a:pt x="2391" y="213"/>
                  </a:lnTo>
                  <a:lnTo>
                    <a:pt x="2386" y="213"/>
                  </a:lnTo>
                  <a:lnTo>
                    <a:pt x="2384" y="217"/>
                  </a:lnTo>
                  <a:lnTo>
                    <a:pt x="2386" y="217"/>
                  </a:lnTo>
                  <a:lnTo>
                    <a:pt x="2386" y="218"/>
                  </a:lnTo>
                  <a:lnTo>
                    <a:pt x="2383" y="220"/>
                  </a:lnTo>
                  <a:lnTo>
                    <a:pt x="2383" y="222"/>
                  </a:lnTo>
                  <a:lnTo>
                    <a:pt x="2384" y="224"/>
                  </a:lnTo>
                  <a:lnTo>
                    <a:pt x="2384" y="224"/>
                  </a:lnTo>
                  <a:lnTo>
                    <a:pt x="2386" y="225"/>
                  </a:lnTo>
                  <a:close/>
                  <a:moveTo>
                    <a:pt x="2370" y="211"/>
                  </a:moveTo>
                  <a:lnTo>
                    <a:pt x="2374" y="211"/>
                  </a:lnTo>
                  <a:lnTo>
                    <a:pt x="2376" y="208"/>
                  </a:lnTo>
                  <a:lnTo>
                    <a:pt x="2376" y="204"/>
                  </a:lnTo>
                  <a:lnTo>
                    <a:pt x="2377" y="201"/>
                  </a:lnTo>
                  <a:lnTo>
                    <a:pt x="2379" y="198"/>
                  </a:lnTo>
                  <a:lnTo>
                    <a:pt x="2379" y="194"/>
                  </a:lnTo>
                  <a:lnTo>
                    <a:pt x="2377" y="194"/>
                  </a:lnTo>
                  <a:lnTo>
                    <a:pt x="2376" y="194"/>
                  </a:lnTo>
                  <a:lnTo>
                    <a:pt x="2374" y="194"/>
                  </a:lnTo>
                  <a:lnTo>
                    <a:pt x="2372" y="196"/>
                  </a:lnTo>
                  <a:lnTo>
                    <a:pt x="2370" y="196"/>
                  </a:lnTo>
                  <a:lnTo>
                    <a:pt x="2370" y="201"/>
                  </a:lnTo>
                  <a:lnTo>
                    <a:pt x="2367" y="201"/>
                  </a:lnTo>
                  <a:lnTo>
                    <a:pt x="2367" y="201"/>
                  </a:lnTo>
                  <a:lnTo>
                    <a:pt x="2367" y="203"/>
                  </a:lnTo>
                  <a:lnTo>
                    <a:pt x="2367" y="204"/>
                  </a:lnTo>
                  <a:lnTo>
                    <a:pt x="2369" y="204"/>
                  </a:lnTo>
                  <a:lnTo>
                    <a:pt x="2369" y="206"/>
                  </a:lnTo>
                  <a:lnTo>
                    <a:pt x="2367" y="208"/>
                  </a:lnTo>
                  <a:lnTo>
                    <a:pt x="2365" y="208"/>
                  </a:lnTo>
                  <a:lnTo>
                    <a:pt x="2365" y="211"/>
                  </a:lnTo>
                  <a:lnTo>
                    <a:pt x="2365" y="211"/>
                  </a:lnTo>
                  <a:lnTo>
                    <a:pt x="2365" y="213"/>
                  </a:lnTo>
                  <a:lnTo>
                    <a:pt x="2365" y="217"/>
                  </a:lnTo>
                  <a:lnTo>
                    <a:pt x="2369" y="215"/>
                  </a:lnTo>
                  <a:lnTo>
                    <a:pt x="2369" y="213"/>
                  </a:lnTo>
                  <a:lnTo>
                    <a:pt x="2370" y="211"/>
                  </a:lnTo>
                  <a:close/>
                  <a:moveTo>
                    <a:pt x="2781" y="198"/>
                  </a:moveTo>
                  <a:lnTo>
                    <a:pt x="2779" y="198"/>
                  </a:lnTo>
                  <a:lnTo>
                    <a:pt x="2779" y="204"/>
                  </a:lnTo>
                  <a:lnTo>
                    <a:pt x="2781" y="204"/>
                  </a:lnTo>
                  <a:lnTo>
                    <a:pt x="2782" y="208"/>
                  </a:lnTo>
                  <a:lnTo>
                    <a:pt x="2782" y="208"/>
                  </a:lnTo>
                  <a:lnTo>
                    <a:pt x="2784" y="210"/>
                  </a:lnTo>
                  <a:lnTo>
                    <a:pt x="2786" y="210"/>
                  </a:lnTo>
                  <a:lnTo>
                    <a:pt x="2786" y="210"/>
                  </a:lnTo>
                  <a:lnTo>
                    <a:pt x="2786" y="210"/>
                  </a:lnTo>
                  <a:lnTo>
                    <a:pt x="2788" y="208"/>
                  </a:lnTo>
                  <a:lnTo>
                    <a:pt x="2791" y="208"/>
                  </a:lnTo>
                  <a:lnTo>
                    <a:pt x="2795" y="208"/>
                  </a:lnTo>
                  <a:lnTo>
                    <a:pt x="2796" y="204"/>
                  </a:lnTo>
                  <a:lnTo>
                    <a:pt x="2798" y="203"/>
                  </a:lnTo>
                  <a:lnTo>
                    <a:pt x="2800" y="199"/>
                  </a:lnTo>
                  <a:lnTo>
                    <a:pt x="2800" y="196"/>
                  </a:lnTo>
                  <a:lnTo>
                    <a:pt x="2789" y="196"/>
                  </a:lnTo>
                  <a:lnTo>
                    <a:pt x="2789" y="196"/>
                  </a:lnTo>
                  <a:lnTo>
                    <a:pt x="2788" y="196"/>
                  </a:lnTo>
                  <a:lnTo>
                    <a:pt x="2788" y="198"/>
                  </a:lnTo>
                  <a:lnTo>
                    <a:pt x="2784" y="199"/>
                  </a:lnTo>
                  <a:lnTo>
                    <a:pt x="2782" y="199"/>
                  </a:lnTo>
                  <a:lnTo>
                    <a:pt x="2781" y="198"/>
                  </a:lnTo>
                  <a:close/>
                  <a:moveTo>
                    <a:pt x="271" y="198"/>
                  </a:moveTo>
                  <a:lnTo>
                    <a:pt x="267" y="198"/>
                  </a:lnTo>
                  <a:lnTo>
                    <a:pt x="267" y="199"/>
                  </a:lnTo>
                  <a:lnTo>
                    <a:pt x="271" y="199"/>
                  </a:lnTo>
                  <a:lnTo>
                    <a:pt x="271" y="198"/>
                  </a:lnTo>
                  <a:close/>
                  <a:moveTo>
                    <a:pt x="539" y="217"/>
                  </a:moveTo>
                  <a:lnTo>
                    <a:pt x="539" y="224"/>
                  </a:lnTo>
                  <a:lnTo>
                    <a:pt x="539" y="224"/>
                  </a:lnTo>
                  <a:lnTo>
                    <a:pt x="539" y="225"/>
                  </a:lnTo>
                  <a:lnTo>
                    <a:pt x="541" y="225"/>
                  </a:lnTo>
                  <a:lnTo>
                    <a:pt x="543" y="224"/>
                  </a:lnTo>
                  <a:lnTo>
                    <a:pt x="543" y="224"/>
                  </a:lnTo>
                  <a:lnTo>
                    <a:pt x="543" y="224"/>
                  </a:lnTo>
                  <a:lnTo>
                    <a:pt x="545" y="222"/>
                  </a:lnTo>
                  <a:lnTo>
                    <a:pt x="546" y="218"/>
                  </a:lnTo>
                  <a:lnTo>
                    <a:pt x="548" y="218"/>
                  </a:lnTo>
                  <a:lnTo>
                    <a:pt x="546" y="210"/>
                  </a:lnTo>
                  <a:lnTo>
                    <a:pt x="543" y="210"/>
                  </a:lnTo>
                  <a:lnTo>
                    <a:pt x="543" y="208"/>
                  </a:lnTo>
                  <a:lnTo>
                    <a:pt x="545" y="206"/>
                  </a:lnTo>
                  <a:lnTo>
                    <a:pt x="545" y="206"/>
                  </a:lnTo>
                  <a:lnTo>
                    <a:pt x="546" y="206"/>
                  </a:lnTo>
                  <a:lnTo>
                    <a:pt x="546" y="204"/>
                  </a:lnTo>
                  <a:lnTo>
                    <a:pt x="545" y="204"/>
                  </a:lnTo>
                  <a:lnTo>
                    <a:pt x="543" y="203"/>
                  </a:lnTo>
                  <a:lnTo>
                    <a:pt x="543" y="201"/>
                  </a:lnTo>
                  <a:lnTo>
                    <a:pt x="539" y="199"/>
                  </a:lnTo>
                  <a:lnTo>
                    <a:pt x="536" y="199"/>
                  </a:lnTo>
                  <a:lnTo>
                    <a:pt x="532" y="198"/>
                  </a:lnTo>
                  <a:lnTo>
                    <a:pt x="534" y="201"/>
                  </a:lnTo>
                  <a:lnTo>
                    <a:pt x="536" y="204"/>
                  </a:lnTo>
                  <a:lnTo>
                    <a:pt x="538" y="206"/>
                  </a:lnTo>
                  <a:lnTo>
                    <a:pt x="538" y="213"/>
                  </a:lnTo>
                  <a:lnTo>
                    <a:pt x="539" y="217"/>
                  </a:lnTo>
                  <a:close/>
                  <a:moveTo>
                    <a:pt x="508" y="204"/>
                  </a:moveTo>
                  <a:lnTo>
                    <a:pt x="508" y="204"/>
                  </a:lnTo>
                  <a:lnTo>
                    <a:pt x="508" y="201"/>
                  </a:lnTo>
                  <a:lnTo>
                    <a:pt x="508" y="201"/>
                  </a:lnTo>
                  <a:lnTo>
                    <a:pt x="508" y="204"/>
                  </a:lnTo>
                  <a:close/>
                  <a:moveTo>
                    <a:pt x="279" y="208"/>
                  </a:moveTo>
                  <a:lnTo>
                    <a:pt x="278" y="208"/>
                  </a:lnTo>
                  <a:lnTo>
                    <a:pt x="278" y="206"/>
                  </a:lnTo>
                  <a:lnTo>
                    <a:pt x="272" y="208"/>
                  </a:lnTo>
                  <a:lnTo>
                    <a:pt x="272" y="204"/>
                  </a:lnTo>
                  <a:lnTo>
                    <a:pt x="269" y="203"/>
                  </a:lnTo>
                  <a:lnTo>
                    <a:pt x="269" y="206"/>
                  </a:lnTo>
                  <a:lnTo>
                    <a:pt x="267" y="206"/>
                  </a:lnTo>
                  <a:lnTo>
                    <a:pt x="267" y="208"/>
                  </a:lnTo>
                  <a:lnTo>
                    <a:pt x="265" y="206"/>
                  </a:lnTo>
                  <a:lnTo>
                    <a:pt x="264" y="206"/>
                  </a:lnTo>
                  <a:lnTo>
                    <a:pt x="262" y="206"/>
                  </a:lnTo>
                  <a:lnTo>
                    <a:pt x="262" y="208"/>
                  </a:lnTo>
                  <a:lnTo>
                    <a:pt x="260" y="208"/>
                  </a:lnTo>
                  <a:lnTo>
                    <a:pt x="260" y="204"/>
                  </a:lnTo>
                  <a:lnTo>
                    <a:pt x="258" y="204"/>
                  </a:lnTo>
                  <a:lnTo>
                    <a:pt x="255" y="204"/>
                  </a:lnTo>
                  <a:lnTo>
                    <a:pt x="255" y="208"/>
                  </a:lnTo>
                  <a:lnTo>
                    <a:pt x="255" y="208"/>
                  </a:lnTo>
                  <a:lnTo>
                    <a:pt x="257" y="208"/>
                  </a:lnTo>
                  <a:lnTo>
                    <a:pt x="257" y="210"/>
                  </a:lnTo>
                  <a:lnTo>
                    <a:pt x="258" y="210"/>
                  </a:lnTo>
                  <a:lnTo>
                    <a:pt x="257" y="211"/>
                  </a:lnTo>
                  <a:lnTo>
                    <a:pt x="257" y="211"/>
                  </a:lnTo>
                  <a:lnTo>
                    <a:pt x="255" y="213"/>
                  </a:lnTo>
                  <a:lnTo>
                    <a:pt x="253" y="213"/>
                  </a:lnTo>
                  <a:lnTo>
                    <a:pt x="253" y="213"/>
                  </a:lnTo>
                  <a:lnTo>
                    <a:pt x="251" y="211"/>
                  </a:lnTo>
                  <a:lnTo>
                    <a:pt x="250" y="211"/>
                  </a:lnTo>
                  <a:lnTo>
                    <a:pt x="248" y="211"/>
                  </a:lnTo>
                  <a:lnTo>
                    <a:pt x="246" y="213"/>
                  </a:lnTo>
                  <a:lnTo>
                    <a:pt x="244" y="213"/>
                  </a:lnTo>
                  <a:lnTo>
                    <a:pt x="246" y="217"/>
                  </a:lnTo>
                  <a:lnTo>
                    <a:pt x="246" y="218"/>
                  </a:lnTo>
                  <a:lnTo>
                    <a:pt x="248" y="218"/>
                  </a:lnTo>
                  <a:lnTo>
                    <a:pt x="248" y="220"/>
                  </a:lnTo>
                  <a:lnTo>
                    <a:pt x="246" y="224"/>
                  </a:lnTo>
                  <a:lnTo>
                    <a:pt x="248" y="224"/>
                  </a:lnTo>
                  <a:lnTo>
                    <a:pt x="248" y="225"/>
                  </a:lnTo>
                  <a:lnTo>
                    <a:pt x="250" y="224"/>
                  </a:lnTo>
                  <a:lnTo>
                    <a:pt x="251" y="224"/>
                  </a:lnTo>
                  <a:lnTo>
                    <a:pt x="253" y="222"/>
                  </a:lnTo>
                  <a:lnTo>
                    <a:pt x="253" y="222"/>
                  </a:lnTo>
                  <a:lnTo>
                    <a:pt x="255" y="222"/>
                  </a:lnTo>
                  <a:lnTo>
                    <a:pt x="255" y="224"/>
                  </a:lnTo>
                  <a:lnTo>
                    <a:pt x="255" y="224"/>
                  </a:lnTo>
                  <a:lnTo>
                    <a:pt x="258" y="224"/>
                  </a:lnTo>
                  <a:lnTo>
                    <a:pt x="258" y="227"/>
                  </a:lnTo>
                  <a:lnTo>
                    <a:pt x="262" y="227"/>
                  </a:lnTo>
                  <a:lnTo>
                    <a:pt x="262" y="225"/>
                  </a:lnTo>
                  <a:lnTo>
                    <a:pt x="264" y="225"/>
                  </a:lnTo>
                  <a:lnTo>
                    <a:pt x="264" y="222"/>
                  </a:lnTo>
                  <a:lnTo>
                    <a:pt x="267" y="222"/>
                  </a:lnTo>
                  <a:lnTo>
                    <a:pt x="272" y="220"/>
                  </a:lnTo>
                  <a:lnTo>
                    <a:pt x="276" y="218"/>
                  </a:lnTo>
                  <a:lnTo>
                    <a:pt x="276" y="217"/>
                  </a:lnTo>
                  <a:lnTo>
                    <a:pt x="272" y="217"/>
                  </a:lnTo>
                  <a:lnTo>
                    <a:pt x="272" y="215"/>
                  </a:lnTo>
                  <a:lnTo>
                    <a:pt x="276" y="215"/>
                  </a:lnTo>
                  <a:lnTo>
                    <a:pt x="276" y="217"/>
                  </a:lnTo>
                  <a:lnTo>
                    <a:pt x="276" y="217"/>
                  </a:lnTo>
                  <a:lnTo>
                    <a:pt x="278" y="215"/>
                  </a:lnTo>
                  <a:lnTo>
                    <a:pt x="278" y="215"/>
                  </a:lnTo>
                  <a:lnTo>
                    <a:pt x="279" y="215"/>
                  </a:lnTo>
                  <a:lnTo>
                    <a:pt x="281" y="215"/>
                  </a:lnTo>
                  <a:lnTo>
                    <a:pt x="283" y="217"/>
                  </a:lnTo>
                  <a:lnTo>
                    <a:pt x="283" y="215"/>
                  </a:lnTo>
                  <a:lnTo>
                    <a:pt x="283" y="215"/>
                  </a:lnTo>
                  <a:lnTo>
                    <a:pt x="283" y="213"/>
                  </a:lnTo>
                  <a:lnTo>
                    <a:pt x="281" y="213"/>
                  </a:lnTo>
                  <a:lnTo>
                    <a:pt x="278" y="213"/>
                  </a:lnTo>
                  <a:lnTo>
                    <a:pt x="278" y="211"/>
                  </a:lnTo>
                  <a:lnTo>
                    <a:pt x="279" y="210"/>
                  </a:lnTo>
                  <a:lnTo>
                    <a:pt x="279" y="208"/>
                  </a:lnTo>
                  <a:close/>
                  <a:moveTo>
                    <a:pt x="546" y="210"/>
                  </a:moveTo>
                  <a:lnTo>
                    <a:pt x="546" y="211"/>
                  </a:lnTo>
                  <a:lnTo>
                    <a:pt x="548" y="211"/>
                  </a:lnTo>
                  <a:lnTo>
                    <a:pt x="548" y="210"/>
                  </a:lnTo>
                  <a:lnTo>
                    <a:pt x="548" y="210"/>
                  </a:lnTo>
                  <a:lnTo>
                    <a:pt x="546" y="210"/>
                  </a:lnTo>
                  <a:close/>
                  <a:moveTo>
                    <a:pt x="2784" y="215"/>
                  </a:moveTo>
                  <a:lnTo>
                    <a:pt x="2784" y="211"/>
                  </a:lnTo>
                  <a:lnTo>
                    <a:pt x="2782" y="211"/>
                  </a:lnTo>
                  <a:lnTo>
                    <a:pt x="2782" y="215"/>
                  </a:lnTo>
                  <a:lnTo>
                    <a:pt x="2784" y="215"/>
                  </a:lnTo>
                  <a:close/>
                  <a:moveTo>
                    <a:pt x="2740" y="218"/>
                  </a:moveTo>
                  <a:lnTo>
                    <a:pt x="2744" y="217"/>
                  </a:lnTo>
                  <a:lnTo>
                    <a:pt x="2744" y="215"/>
                  </a:lnTo>
                  <a:lnTo>
                    <a:pt x="2740" y="215"/>
                  </a:lnTo>
                  <a:lnTo>
                    <a:pt x="2740" y="218"/>
                  </a:lnTo>
                  <a:lnTo>
                    <a:pt x="2739" y="218"/>
                  </a:lnTo>
                  <a:lnTo>
                    <a:pt x="2737" y="218"/>
                  </a:lnTo>
                  <a:lnTo>
                    <a:pt x="2735" y="218"/>
                  </a:lnTo>
                  <a:lnTo>
                    <a:pt x="2735" y="218"/>
                  </a:lnTo>
                  <a:lnTo>
                    <a:pt x="2734" y="218"/>
                  </a:lnTo>
                  <a:lnTo>
                    <a:pt x="2728" y="229"/>
                  </a:lnTo>
                  <a:lnTo>
                    <a:pt x="2727" y="229"/>
                  </a:lnTo>
                  <a:lnTo>
                    <a:pt x="2727" y="232"/>
                  </a:lnTo>
                  <a:lnTo>
                    <a:pt x="2728" y="236"/>
                  </a:lnTo>
                  <a:lnTo>
                    <a:pt x="2732" y="239"/>
                  </a:lnTo>
                  <a:lnTo>
                    <a:pt x="2732" y="241"/>
                  </a:lnTo>
                  <a:lnTo>
                    <a:pt x="2732" y="241"/>
                  </a:lnTo>
                  <a:lnTo>
                    <a:pt x="2732" y="241"/>
                  </a:lnTo>
                  <a:lnTo>
                    <a:pt x="2734" y="238"/>
                  </a:lnTo>
                  <a:lnTo>
                    <a:pt x="2737" y="236"/>
                  </a:lnTo>
                  <a:lnTo>
                    <a:pt x="2737" y="234"/>
                  </a:lnTo>
                  <a:lnTo>
                    <a:pt x="2739" y="232"/>
                  </a:lnTo>
                  <a:lnTo>
                    <a:pt x="2737" y="227"/>
                  </a:lnTo>
                  <a:lnTo>
                    <a:pt x="2739" y="227"/>
                  </a:lnTo>
                  <a:lnTo>
                    <a:pt x="2740" y="224"/>
                  </a:lnTo>
                  <a:lnTo>
                    <a:pt x="2740" y="222"/>
                  </a:lnTo>
                  <a:lnTo>
                    <a:pt x="2740" y="218"/>
                  </a:lnTo>
                  <a:close/>
                  <a:moveTo>
                    <a:pt x="550" y="239"/>
                  </a:moveTo>
                  <a:lnTo>
                    <a:pt x="552" y="239"/>
                  </a:lnTo>
                  <a:lnTo>
                    <a:pt x="552" y="241"/>
                  </a:lnTo>
                  <a:lnTo>
                    <a:pt x="555" y="241"/>
                  </a:lnTo>
                  <a:lnTo>
                    <a:pt x="555" y="241"/>
                  </a:lnTo>
                  <a:lnTo>
                    <a:pt x="557" y="241"/>
                  </a:lnTo>
                  <a:lnTo>
                    <a:pt x="555" y="238"/>
                  </a:lnTo>
                  <a:lnTo>
                    <a:pt x="555" y="238"/>
                  </a:lnTo>
                  <a:lnTo>
                    <a:pt x="555" y="236"/>
                  </a:lnTo>
                  <a:lnTo>
                    <a:pt x="559" y="236"/>
                  </a:lnTo>
                  <a:lnTo>
                    <a:pt x="557" y="232"/>
                  </a:lnTo>
                  <a:lnTo>
                    <a:pt x="557" y="231"/>
                  </a:lnTo>
                  <a:lnTo>
                    <a:pt x="557" y="229"/>
                  </a:lnTo>
                  <a:lnTo>
                    <a:pt x="552" y="227"/>
                  </a:lnTo>
                  <a:lnTo>
                    <a:pt x="552" y="225"/>
                  </a:lnTo>
                  <a:lnTo>
                    <a:pt x="546" y="225"/>
                  </a:lnTo>
                  <a:lnTo>
                    <a:pt x="546" y="229"/>
                  </a:lnTo>
                  <a:lnTo>
                    <a:pt x="546" y="229"/>
                  </a:lnTo>
                  <a:lnTo>
                    <a:pt x="546" y="231"/>
                  </a:lnTo>
                  <a:lnTo>
                    <a:pt x="546" y="232"/>
                  </a:lnTo>
                  <a:lnTo>
                    <a:pt x="546" y="232"/>
                  </a:lnTo>
                  <a:lnTo>
                    <a:pt x="546" y="234"/>
                  </a:lnTo>
                  <a:lnTo>
                    <a:pt x="550" y="234"/>
                  </a:lnTo>
                  <a:lnTo>
                    <a:pt x="550" y="238"/>
                  </a:lnTo>
                  <a:lnTo>
                    <a:pt x="546" y="238"/>
                  </a:lnTo>
                  <a:lnTo>
                    <a:pt x="545" y="234"/>
                  </a:lnTo>
                  <a:lnTo>
                    <a:pt x="545" y="234"/>
                  </a:lnTo>
                  <a:lnTo>
                    <a:pt x="543" y="231"/>
                  </a:lnTo>
                  <a:lnTo>
                    <a:pt x="539" y="234"/>
                  </a:lnTo>
                  <a:lnTo>
                    <a:pt x="539" y="232"/>
                  </a:lnTo>
                  <a:lnTo>
                    <a:pt x="539" y="232"/>
                  </a:lnTo>
                  <a:lnTo>
                    <a:pt x="538" y="231"/>
                  </a:lnTo>
                  <a:lnTo>
                    <a:pt x="538" y="229"/>
                  </a:lnTo>
                  <a:lnTo>
                    <a:pt x="538" y="225"/>
                  </a:lnTo>
                  <a:lnTo>
                    <a:pt x="536" y="224"/>
                  </a:lnTo>
                  <a:lnTo>
                    <a:pt x="536" y="222"/>
                  </a:lnTo>
                  <a:lnTo>
                    <a:pt x="532" y="220"/>
                  </a:lnTo>
                  <a:lnTo>
                    <a:pt x="531" y="220"/>
                  </a:lnTo>
                  <a:lnTo>
                    <a:pt x="529" y="218"/>
                  </a:lnTo>
                  <a:lnTo>
                    <a:pt x="527" y="217"/>
                  </a:lnTo>
                  <a:lnTo>
                    <a:pt x="527" y="217"/>
                  </a:lnTo>
                  <a:lnTo>
                    <a:pt x="526" y="217"/>
                  </a:lnTo>
                  <a:lnTo>
                    <a:pt x="526" y="217"/>
                  </a:lnTo>
                  <a:lnTo>
                    <a:pt x="526" y="217"/>
                  </a:lnTo>
                  <a:lnTo>
                    <a:pt x="524" y="217"/>
                  </a:lnTo>
                  <a:lnTo>
                    <a:pt x="524" y="220"/>
                  </a:lnTo>
                  <a:lnTo>
                    <a:pt x="524" y="222"/>
                  </a:lnTo>
                  <a:lnTo>
                    <a:pt x="526" y="225"/>
                  </a:lnTo>
                  <a:lnTo>
                    <a:pt x="527" y="225"/>
                  </a:lnTo>
                  <a:lnTo>
                    <a:pt x="527" y="229"/>
                  </a:lnTo>
                  <a:lnTo>
                    <a:pt x="529" y="229"/>
                  </a:lnTo>
                  <a:lnTo>
                    <a:pt x="529" y="232"/>
                  </a:lnTo>
                  <a:lnTo>
                    <a:pt x="529" y="234"/>
                  </a:lnTo>
                  <a:lnTo>
                    <a:pt x="531" y="234"/>
                  </a:lnTo>
                  <a:lnTo>
                    <a:pt x="534" y="234"/>
                  </a:lnTo>
                  <a:lnTo>
                    <a:pt x="534" y="238"/>
                  </a:lnTo>
                  <a:lnTo>
                    <a:pt x="534" y="238"/>
                  </a:lnTo>
                  <a:lnTo>
                    <a:pt x="536" y="239"/>
                  </a:lnTo>
                  <a:lnTo>
                    <a:pt x="536" y="241"/>
                  </a:lnTo>
                  <a:lnTo>
                    <a:pt x="538" y="243"/>
                  </a:lnTo>
                  <a:lnTo>
                    <a:pt x="538" y="243"/>
                  </a:lnTo>
                  <a:lnTo>
                    <a:pt x="538" y="243"/>
                  </a:lnTo>
                  <a:lnTo>
                    <a:pt x="539" y="241"/>
                  </a:lnTo>
                  <a:lnTo>
                    <a:pt x="539" y="241"/>
                  </a:lnTo>
                  <a:lnTo>
                    <a:pt x="541" y="241"/>
                  </a:lnTo>
                  <a:lnTo>
                    <a:pt x="539" y="241"/>
                  </a:lnTo>
                  <a:lnTo>
                    <a:pt x="539" y="241"/>
                  </a:lnTo>
                  <a:lnTo>
                    <a:pt x="539" y="239"/>
                  </a:lnTo>
                  <a:lnTo>
                    <a:pt x="539" y="239"/>
                  </a:lnTo>
                  <a:lnTo>
                    <a:pt x="539" y="238"/>
                  </a:lnTo>
                  <a:lnTo>
                    <a:pt x="541" y="238"/>
                  </a:lnTo>
                  <a:lnTo>
                    <a:pt x="541" y="236"/>
                  </a:lnTo>
                  <a:lnTo>
                    <a:pt x="541" y="236"/>
                  </a:lnTo>
                  <a:lnTo>
                    <a:pt x="543" y="241"/>
                  </a:lnTo>
                  <a:lnTo>
                    <a:pt x="546" y="241"/>
                  </a:lnTo>
                  <a:lnTo>
                    <a:pt x="546" y="243"/>
                  </a:lnTo>
                  <a:lnTo>
                    <a:pt x="545" y="245"/>
                  </a:lnTo>
                  <a:lnTo>
                    <a:pt x="545" y="246"/>
                  </a:lnTo>
                  <a:lnTo>
                    <a:pt x="546" y="246"/>
                  </a:lnTo>
                  <a:lnTo>
                    <a:pt x="546" y="248"/>
                  </a:lnTo>
                  <a:lnTo>
                    <a:pt x="546" y="250"/>
                  </a:lnTo>
                  <a:lnTo>
                    <a:pt x="548" y="250"/>
                  </a:lnTo>
                  <a:lnTo>
                    <a:pt x="548" y="248"/>
                  </a:lnTo>
                  <a:lnTo>
                    <a:pt x="550" y="246"/>
                  </a:lnTo>
                  <a:lnTo>
                    <a:pt x="550" y="241"/>
                  </a:lnTo>
                  <a:lnTo>
                    <a:pt x="550" y="241"/>
                  </a:lnTo>
                  <a:lnTo>
                    <a:pt x="550" y="239"/>
                  </a:lnTo>
                  <a:close/>
                  <a:moveTo>
                    <a:pt x="2358" y="218"/>
                  </a:moveTo>
                  <a:lnTo>
                    <a:pt x="2358" y="218"/>
                  </a:lnTo>
                  <a:lnTo>
                    <a:pt x="2363" y="218"/>
                  </a:lnTo>
                  <a:lnTo>
                    <a:pt x="2363" y="217"/>
                  </a:lnTo>
                  <a:lnTo>
                    <a:pt x="2358" y="217"/>
                  </a:lnTo>
                  <a:lnTo>
                    <a:pt x="2358" y="217"/>
                  </a:lnTo>
                  <a:lnTo>
                    <a:pt x="2358" y="217"/>
                  </a:lnTo>
                  <a:lnTo>
                    <a:pt x="2358" y="218"/>
                  </a:lnTo>
                  <a:close/>
                  <a:moveTo>
                    <a:pt x="2376" y="225"/>
                  </a:moveTo>
                  <a:lnTo>
                    <a:pt x="2374" y="225"/>
                  </a:lnTo>
                  <a:lnTo>
                    <a:pt x="2374" y="225"/>
                  </a:lnTo>
                  <a:lnTo>
                    <a:pt x="2376" y="225"/>
                  </a:lnTo>
                  <a:lnTo>
                    <a:pt x="2377" y="217"/>
                  </a:lnTo>
                  <a:lnTo>
                    <a:pt x="2376" y="217"/>
                  </a:lnTo>
                  <a:lnTo>
                    <a:pt x="2376" y="218"/>
                  </a:lnTo>
                  <a:lnTo>
                    <a:pt x="2374" y="218"/>
                  </a:lnTo>
                  <a:lnTo>
                    <a:pt x="2374" y="220"/>
                  </a:lnTo>
                  <a:lnTo>
                    <a:pt x="2372" y="218"/>
                  </a:lnTo>
                  <a:lnTo>
                    <a:pt x="2372" y="220"/>
                  </a:lnTo>
                  <a:lnTo>
                    <a:pt x="2370" y="220"/>
                  </a:lnTo>
                  <a:lnTo>
                    <a:pt x="2372" y="225"/>
                  </a:lnTo>
                  <a:lnTo>
                    <a:pt x="2372" y="229"/>
                  </a:lnTo>
                  <a:lnTo>
                    <a:pt x="2374" y="231"/>
                  </a:lnTo>
                  <a:lnTo>
                    <a:pt x="2376" y="234"/>
                  </a:lnTo>
                  <a:lnTo>
                    <a:pt x="2377" y="234"/>
                  </a:lnTo>
                  <a:lnTo>
                    <a:pt x="2377" y="238"/>
                  </a:lnTo>
                  <a:lnTo>
                    <a:pt x="2379" y="238"/>
                  </a:lnTo>
                  <a:lnTo>
                    <a:pt x="2381" y="231"/>
                  </a:lnTo>
                  <a:lnTo>
                    <a:pt x="2377" y="231"/>
                  </a:lnTo>
                  <a:lnTo>
                    <a:pt x="2376" y="225"/>
                  </a:lnTo>
                  <a:close/>
                  <a:moveTo>
                    <a:pt x="517" y="225"/>
                  </a:moveTo>
                  <a:lnTo>
                    <a:pt x="517" y="225"/>
                  </a:lnTo>
                  <a:lnTo>
                    <a:pt x="520" y="225"/>
                  </a:lnTo>
                  <a:lnTo>
                    <a:pt x="520" y="220"/>
                  </a:lnTo>
                  <a:lnTo>
                    <a:pt x="519" y="220"/>
                  </a:lnTo>
                  <a:lnTo>
                    <a:pt x="519" y="222"/>
                  </a:lnTo>
                  <a:lnTo>
                    <a:pt x="519" y="222"/>
                  </a:lnTo>
                  <a:lnTo>
                    <a:pt x="519" y="224"/>
                  </a:lnTo>
                  <a:lnTo>
                    <a:pt x="517" y="225"/>
                  </a:lnTo>
                  <a:close/>
                  <a:moveTo>
                    <a:pt x="267" y="225"/>
                  </a:moveTo>
                  <a:lnTo>
                    <a:pt x="271" y="225"/>
                  </a:lnTo>
                  <a:lnTo>
                    <a:pt x="271" y="222"/>
                  </a:lnTo>
                  <a:lnTo>
                    <a:pt x="267" y="222"/>
                  </a:lnTo>
                  <a:lnTo>
                    <a:pt x="267" y="225"/>
                  </a:lnTo>
                  <a:close/>
                  <a:moveTo>
                    <a:pt x="2358" y="227"/>
                  </a:moveTo>
                  <a:lnTo>
                    <a:pt x="2360" y="225"/>
                  </a:lnTo>
                  <a:lnTo>
                    <a:pt x="2360" y="222"/>
                  </a:lnTo>
                  <a:lnTo>
                    <a:pt x="2356" y="222"/>
                  </a:lnTo>
                  <a:lnTo>
                    <a:pt x="2356" y="229"/>
                  </a:lnTo>
                  <a:lnTo>
                    <a:pt x="2358" y="229"/>
                  </a:lnTo>
                  <a:lnTo>
                    <a:pt x="2358" y="227"/>
                  </a:lnTo>
                  <a:close/>
                  <a:moveTo>
                    <a:pt x="560" y="234"/>
                  </a:moveTo>
                  <a:lnTo>
                    <a:pt x="562" y="241"/>
                  </a:lnTo>
                  <a:lnTo>
                    <a:pt x="564" y="239"/>
                  </a:lnTo>
                  <a:lnTo>
                    <a:pt x="564" y="234"/>
                  </a:lnTo>
                  <a:lnTo>
                    <a:pt x="560" y="234"/>
                  </a:lnTo>
                  <a:close/>
                  <a:moveTo>
                    <a:pt x="1327" y="234"/>
                  </a:moveTo>
                  <a:lnTo>
                    <a:pt x="1320" y="234"/>
                  </a:lnTo>
                  <a:lnTo>
                    <a:pt x="1320" y="238"/>
                  </a:lnTo>
                  <a:lnTo>
                    <a:pt x="1323" y="238"/>
                  </a:lnTo>
                  <a:lnTo>
                    <a:pt x="1325" y="236"/>
                  </a:lnTo>
                  <a:lnTo>
                    <a:pt x="1327" y="234"/>
                  </a:lnTo>
                  <a:lnTo>
                    <a:pt x="1327" y="234"/>
                  </a:lnTo>
                  <a:close/>
                  <a:moveTo>
                    <a:pt x="1332" y="246"/>
                  </a:moveTo>
                  <a:lnTo>
                    <a:pt x="1332" y="246"/>
                  </a:lnTo>
                  <a:lnTo>
                    <a:pt x="1334" y="245"/>
                  </a:lnTo>
                  <a:lnTo>
                    <a:pt x="1334" y="241"/>
                  </a:lnTo>
                  <a:lnTo>
                    <a:pt x="1334" y="238"/>
                  </a:lnTo>
                  <a:lnTo>
                    <a:pt x="1334" y="236"/>
                  </a:lnTo>
                  <a:lnTo>
                    <a:pt x="1330" y="234"/>
                  </a:lnTo>
                  <a:lnTo>
                    <a:pt x="1328" y="238"/>
                  </a:lnTo>
                  <a:lnTo>
                    <a:pt x="1328" y="243"/>
                  </a:lnTo>
                  <a:lnTo>
                    <a:pt x="1328" y="248"/>
                  </a:lnTo>
                  <a:lnTo>
                    <a:pt x="1327" y="250"/>
                  </a:lnTo>
                  <a:lnTo>
                    <a:pt x="1327" y="252"/>
                  </a:lnTo>
                  <a:lnTo>
                    <a:pt x="1330" y="252"/>
                  </a:lnTo>
                  <a:lnTo>
                    <a:pt x="1330" y="248"/>
                  </a:lnTo>
                  <a:lnTo>
                    <a:pt x="1332" y="246"/>
                  </a:lnTo>
                  <a:close/>
                  <a:moveTo>
                    <a:pt x="2592" y="236"/>
                  </a:moveTo>
                  <a:lnTo>
                    <a:pt x="2592" y="239"/>
                  </a:lnTo>
                  <a:lnTo>
                    <a:pt x="2592" y="239"/>
                  </a:lnTo>
                  <a:lnTo>
                    <a:pt x="2592" y="241"/>
                  </a:lnTo>
                  <a:lnTo>
                    <a:pt x="2594" y="239"/>
                  </a:lnTo>
                  <a:lnTo>
                    <a:pt x="2596" y="239"/>
                  </a:lnTo>
                  <a:lnTo>
                    <a:pt x="2597" y="238"/>
                  </a:lnTo>
                  <a:lnTo>
                    <a:pt x="2597" y="238"/>
                  </a:lnTo>
                  <a:lnTo>
                    <a:pt x="2597" y="236"/>
                  </a:lnTo>
                  <a:lnTo>
                    <a:pt x="2596" y="236"/>
                  </a:lnTo>
                  <a:lnTo>
                    <a:pt x="2596" y="234"/>
                  </a:lnTo>
                  <a:lnTo>
                    <a:pt x="2592" y="236"/>
                  </a:lnTo>
                  <a:close/>
                  <a:moveTo>
                    <a:pt x="573" y="241"/>
                  </a:moveTo>
                  <a:lnTo>
                    <a:pt x="571" y="241"/>
                  </a:lnTo>
                  <a:lnTo>
                    <a:pt x="571" y="243"/>
                  </a:lnTo>
                  <a:lnTo>
                    <a:pt x="571" y="245"/>
                  </a:lnTo>
                  <a:lnTo>
                    <a:pt x="573" y="245"/>
                  </a:lnTo>
                  <a:lnTo>
                    <a:pt x="573" y="241"/>
                  </a:lnTo>
                  <a:close/>
                  <a:moveTo>
                    <a:pt x="1320" y="245"/>
                  </a:moveTo>
                  <a:lnTo>
                    <a:pt x="1323" y="245"/>
                  </a:lnTo>
                  <a:lnTo>
                    <a:pt x="1323" y="243"/>
                  </a:lnTo>
                  <a:lnTo>
                    <a:pt x="1323" y="241"/>
                  </a:lnTo>
                  <a:lnTo>
                    <a:pt x="1321" y="241"/>
                  </a:lnTo>
                  <a:lnTo>
                    <a:pt x="1321" y="243"/>
                  </a:lnTo>
                  <a:lnTo>
                    <a:pt x="1320" y="245"/>
                  </a:lnTo>
                  <a:close/>
                  <a:moveTo>
                    <a:pt x="564" y="243"/>
                  </a:moveTo>
                  <a:lnTo>
                    <a:pt x="564" y="245"/>
                  </a:lnTo>
                  <a:lnTo>
                    <a:pt x="566" y="245"/>
                  </a:lnTo>
                  <a:lnTo>
                    <a:pt x="567" y="246"/>
                  </a:lnTo>
                  <a:lnTo>
                    <a:pt x="566" y="245"/>
                  </a:lnTo>
                  <a:lnTo>
                    <a:pt x="566" y="243"/>
                  </a:lnTo>
                  <a:lnTo>
                    <a:pt x="564" y="243"/>
                  </a:lnTo>
                  <a:close/>
                  <a:moveTo>
                    <a:pt x="583" y="271"/>
                  </a:moveTo>
                  <a:lnTo>
                    <a:pt x="583" y="273"/>
                  </a:lnTo>
                  <a:lnTo>
                    <a:pt x="580" y="273"/>
                  </a:lnTo>
                  <a:lnTo>
                    <a:pt x="583" y="264"/>
                  </a:lnTo>
                  <a:lnTo>
                    <a:pt x="576" y="264"/>
                  </a:lnTo>
                  <a:lnTo>
                    <a:pt x="576" y="262"/>
                  </a:lnTo>
                  <a:lnTo>
                    <a:pt x="574" y="260"/>
                  </a:lnTo>
                  <a:lnTo>
                    <a:pt x="574" y="260"/>
                  </a:lnTo>
                  <a:lnTo>
                    <a:pt x="573" y="260"/>
                  </a:lnTo>
                  <a:lnTo>
                    <a:pt x="571" y="259"/>
                  </a:lnTo>
                  <a:lnTo>
                    <a:pt x="571" y="255"/>
                  </a:lnTo>
                  <a:lnTo>
                    <a:pt x="571" y="255"/>
                  </a:lnTo>
                  <a:lnTo>
                    <a:pt x="569" y="252"/>
                  </a:lnTo>
                  <a:lnTo>
                    <a:pt x="567" y="252"/>
                  </a:lnTo>
                  <a:lnTo>
                    <a:pt x="567" y="252"/>
                  </a:lnTo>
                  <a:lnTo>
                    <a:pt x="566" y="252"/>
                  </a:lnTo>
                  <a:lnTo>
                    <a:pt x="564" y="250"/>
                  </a:lnTo>
                  <a:lnTo>
                    <a:pt x="564" y="250"/>
                  </a:lnTo>
                  <a:lnTo>
                    <a:pt x="562" y="250"/>
                  </a:lnTo>
                  <a:lnTo>
                    <a:pt x="562" y="246"/>
                  </a:lnTo>
                  <a:lnTo>
                    <a:pt x="559" y="245"/>
                  </a:lnTo>
                  <a:lnTo>
                    <a:pt x="555" y="243"/>
                  </a:lnTo>
                  <a:lnTo>
                    <a:pt x="552" y="252"/>
                  </a:lnTo>
                  <a:lnTo>
                    <a:pt x="555" y="252"/>
                  </a:lnTo>
                  <a:lnTo>
                    <a:pt x="557" y="252"/>
                  </a:lnTo>
                  <a:lnTo>
                    <a:pt x="559" y="252"/>
                  </a:lnTo>
                  <a:lnTo>
                    <a:pt x="560" y="253"/>
                  </a:lnTo>
                  <a:lnTo>
                    <a:pt x="560" y="259"/>
                  </a:lnTo>
                  <a:lnTo>
                    <a:pt x="564" y="257"/>
                  </a:lnTo>
                  <a:lnTo>
                    <a:pt x="564" y="260"/>
                  </a:lnTo>
                  <a:lnTo>
                    <a:pt x="564" y="262"/>
                  </a:lnTo>
                  <a:lnTo>
                    <a:pt x="564" y="264"/>
                  </a:lnTo>
                  <a:lnTo>
                    <a:pt x="567" y="266"/>
                  </a:lnTo>
                  <a:lnTo>
                    <a:pt x="567" y="267"/>
                  </a:lnTo>
                  <a:lnTo>
                    <a:pt x="573" y="267"/>
                  </a:lnTo>
                  <a:lnTo>
                    <a:pt x="573" y="267"/>
                  </a:lnTo>
                  <a:lnTo>
                    <a:pt x="573" y="267"/>
                  </a:lnTo>
                  <a:lnTo>
                    <a:pt x="573" y="271"/>
                  </a:lnTo>
                  <a:lnTo>
                    <a:pt x="573" y="271"/>
                  </a:lnTo>
                  <a:lnTo>
                    <a:pt x="573" y="273"/>
                  </a:lnTo>
                  <a:lnTo>
                    <a:pt x="576" y="273"/>
                  </a:lnTo>
                  <a:lnTo>
                    <a:pt x="576" y="276"/>
                  </a:lnTo>
                  <a:lnTo>
                    <a:pt x="578" y="280"/>
                  </a:lnTo>
                  <a:lnTo>
                    <a:pt x="580" y="281"/>
                  </a:lnTo>
                  <a:lnTo>
                    <a:pt x="585" y="281"/>
                  </a:lnTo>
                  <a:lnTo>
                    <a:pt x="585" y="278"/>
                  </a:lnTo>
                  <a:lnTo>
                    <a:pt x="583" y="274"/>
                  </a:lnTo>
                  <a:lnTo>
                    <a:pt x="585" y="271"/>
                  </a:lnTo>
                  <a:lnTo>
                    <a:pt x="583" y="271"/>
                  </a:lnTo>
                  <a:close/>
                  <a:moveTo>
                    <a:pt x="2377" y="243"/>
                  </a:moveTo>
                  <a:lnTo>
                    <a:pt x="2374" y="243"/>
                  </a:lnTo>
                  <a:lnTo>
                    <a:pt x="2376" y="250"/>
                  </a:lnTo>
                  <a:lnTo>
                    <a:pt x="2374" y="250"/>
                  </a:lnTo>
                  <a:lnTo>
                    <a:pt x="2374" y="252"/>
                  </a:lnTo>
                  <a:lnTo>
                    <a:pt x="2374" y="252"/>
                  </a:lnTo>
                  <a:lnTo>
                    <a:pt x="2376" y="252"/>
                  </a:lnTo>
                  <a:lnTo>
                    <a:pt x="2376" y="252"/>
                  </a:lnTo>
                  <a:lnTo>
                    <a:pt x="2377" y="252"/>
                  </a:lnTo>
                  <a:lnTo>
                    <a:pt x="2379" y="252"/>
                  </a:lnTo>
                  <a:lnTo>
                    <a:pt x="2381" y="250"/>
                  </a:lnTo>
                  <a:lnTo>
                    <a:pt x="2381" y="248"/>
                  </a:lnTo>
                  <a:lnTo>
                    <a:pt x="2379" y="246"/>
                  </a:lnTo>
                  <a:lnTo>
                    <a:pt x="2379" y="245"/>
                  </a:lnTo>
                  <a:lnTo>
                    <a:pt x="2377" y="243"/>
                  </a:lnTo>
                  <a:close/>
                  <a:moveTo>
                    <a:pt x="567" y="246"/>
                  </a:moveTo>
                  <a:lnTo>
                    <a:pt x="567" y="246"/>
                  </a:lnTo>
                  <a:lnTo>
                    <a:pt x="567" y="248"/>
                  </a:lnTo>
                  <a:lnTo>
                    <a:pt x="569" y="248"/>
                  </a:lnTo>
                  <a:lnTo>
                    <a:pt x="571" y="250"/>
                  </a:lnTo>
                  <a:lnTo>
                    <a:pt x="571" y="252"/>
                  </a:lnTo>
                  <a:lnTo>
                    <a:pt x="573" y="252"/>
                  </a:lnTo>
                  <a:lnTo>
                    <a:pt x="573" y="250"/>
                  </a:lnTo>
                  <a:lnTo>
                    <a:pt x="573" y="248"/>
                  </a:lnTo>
                  <a:lnTo>
                    <a:pt x="571" y="246"/>
                  </a:lnTo>
                  <a:lnTo>
                    <a:pt x="567" y="245"/>
                  </a:lnTo>
                  <a:lnTo>
                    <a:pt x="567" y="246"/>
                  </a:lnTo>
                  <a:close/>
                  <a:moveTo>
                    <a:pt x="543" y="250"/>
                  </a:moveTo>
                  <a:lnTo>
                    <a:pt x="543" y="250"/>
                  </a:lnTo>
                  <a:lnTo>
                    <a:pt x="543" y="252"/>
                  </a:lnTo>
                  <a:lnTo>
                    <a:pt x="543" y="252"/>
                  </a:lnTo>
                  <a:lnTo>
                    <a:pt x="545" y="252"/>
                  </a:lnTo>
                  <a:lnTo>
                    <a:pt x="545" y="250"/>
                  </a:lnTo>
                  <a:lnTo>
                    <a:pt x="543" y="250"/>
                  </a:lnTo>
                  <a:lnTo>
                    <a:pt x="543" y="250"/>
                  </a:lnTo>
                  <a:close/>
                  <a:moveTo>
                    <a:pt x="1327" y="250"/>
                  </a:moveTo>
                  <a:lnTo>
                    <a:pt x="1323" y="250"/>
                  </a:lnTo>
                  <a:lnTo>
                    <a:pt x="1323" y="250"/>
                  </a:lnTo>
                  <a:lnTo>
                    <a:pt x="1323" y="252"/>
                  </a:lnTo>
                  <a:lnTo>
                    <a:pt x="1325" y="252"/>
                  </a:lnTo>
                  <a:lnTo>
                    <a:pt x="1325" y="252"/>
                  </a:lnTo>
                  <a:lnTo>
                    <a:pt x="1327" y="250"/>
                  </a:lnTo>
                  <a:close/>
                  <a:moveTo>
                    <a:pt x="2372" y="255"/>
                  </a:moveTo>
                  <a:lnTo>
                    <a:pt x="2374" y="255"/>
                  </a:lnTo>
                  <a:lnTo>
                    <a:pt x="2372" y="255"/>
                  </a:lnTo>
                  <a:lnTo>
                    <a:pt x="2372" y="253"/>
                  </a:lnTo>
                  <a:lnTo>
                    <a:pt x="2372" y="253"/>
                  </a:lnTo>
                  <a:lnTo>
                    <a:pt x="2372" y="255"/>
                  </a:lnTo>
                  <a:close/>
                  <a:moveTo>
                    <a:pt x="2381" y="260"/>
                  </a:moveTo>
                  <a:lnTo>
                    <a:pt x="2381" y="259"/>
                  </a:lnTo>
                  <a:lnTo>
                    <a:pt x="2383" y="257"/>
                  </a:lnTo>
                  <a:lnTo>
                    <a:pt x="2383" y="257"/>
                  </a:lnTo>
                  <a:lnTo>
                    <a:pt x="2383" y="255"/>
                  </a:lnTo>
                  <a:lnTo>
                    <a:pt x="2383" y="255"/>
                  </a:lnTo>
                  <a:lnTo>
                    <a:pt x="2381" y="253"/>
                  </a:lnTo>
                  <a:lnTo>
                    <a:pt x="2381" y="255"/>
                  </a:lnTo>
                  <a:lnTo>
                    <a:pt x="2381" y="257"/>
                  </a:lnTo>
                  <a:lnTo>
                    <a:pt x="2379" y="259"/>
                  </a:lnTo>
                  <a:lnTo>
                    <a:pt x="2379" y="259"/>
                  </a:lnTo>
                  <a:lnTo>
                    <a:pt x="2379" y="259"/>
                  </a:lnTo>
                  <a:lnTo>
                    <a:pt x="2379" y="260"/>
                  </a:lnTo>
                  <a:lnTo>
                    <a:pt x="2381" y="260"/>
                  </a:lnTo>
                  <a:close/>
                  <a:moveTo>
                    <a:pt x="2636" y="267"/>
                  </a:moveTo>
                  <a:lnTo>
                    <a:pt x="2634" y="267"/>
                  </a:lnTo>
                  <a:lnTo>
                    <a:pt x="2632" y="262"/>
                  </a:lnTo>
                  <a:lnTo>
                    <a:pt x="2627" y="264"/>
                  </a:lnTo>
                  <a:lnTo>
                    <a:pt x="2627" y="267"/>
                  </a:lnTo>
                  <a:lnTo>
                    <a:pt x="2624" y="267"/>
                  </a:lnTo>
                  <a:lnTo>
                    <a:pt x="2624" y="269"/>
                  </a:lnTo>
                  <a:lnTo>
                    <a:pt x="2625" y="271"/>
                  </a:lnTo>
                  <a:lnTo>
                    <a:pt x="2627" y="273"/>
                  </a:lnTo>
                  <a:lnTo>
                    <a:pt x="2627" y="280"/>
                  </a:lnTo>
                  <a:lnTo>
                    <a:pt x="2632" y="280"/>
                  </a:lnTo>
                  <a:lnTo>
                    <a:pt x="2632" y="278"/>
                  </a:lnTo>
                  <a:lnTo>
                    <a:pt x="2636" y="278"/>
                  </a:lnTo>
                  <a:lnTo>
                    <a:pt x="2636" y="280"/>
                  </a:lnTo>
                  <a:lnTo>
                    <a:pt x="2636" y="280"/>
                  </a:lnTo>
                  <a:lnTo>
                    <a:pt x="2636" y="283"/>
                  </a:lnTo>
                  <a:lnTo>
                    <a:pt x="2639" y="283"/>
                  </a:lnTo>
                  <a:lnTo>
                    <a:pt x="2639" y="283"/>
                  </a:lnTo>
                  <a:lnTo>
                    <a:pt x="2641" y="283"/>
                  </a:lnTo>
                  <a:lnTo>
                    <a:pt x="2641" y="280"/>
                  </a:lnTo>
                  <a:lnTo>
                    <a:pt x="2643" y="278"/>
                  </a:lnTo>
                  <a:lnTo>
                    <a:pt x="2644" y="276"/>
                  </a:lnTo>
                  <a:lnTo>
                    <a:pt x="2646" y="276"/>
                  </a:lnTo>
                  <a:lnTo>
                    <a:pt x="2646" y="273"/>
                  </a:lnTo>
                  <a:lnTo>
                    <a:pt x="2644" y="271"/>
                  </a:lnTo>
                  <a:lnTo>
                    <a:pt x="2643" y="271"/>
                  </a:lnTo>
                  <a:lnTo>
                    <a:pt x="2644" y="267"/>
                  </a:lnTo>
                  <a:lnTo>
                    <a:pt x="2646" y="267"/>
                  </a:lnTo>
                  <a:lnTo>
                    <a:pt x="2646" y="262"/>
                  </a:lnTo>
                  <a:lnTo>
                    <a:pt x="2646" y="259"/>
                  </a:lnTo>
                  <a:lnTo>
                    <a:pt x="2644" y="255"/>
                  </a:lnTo>
                  <a:lnTo>
                    <a:pt x="2638" y="255"/>
                  </a:lnTo>
                  <a:lnTo>
                    <a:pt x="2638" y="257"/>
                  </a:lnTo>
                  <a:lnTo>
                    <a:pt x="2636" y="257"/>
                  </a:lnTo>
                  <a:lnTo>
                    <a:pt x="2636" y="262"/>
                  </a:lnTo>
                  <a:lnTo>
                    <a:pt x="2638" y="262"/>
                  </a:lnTo>
                  <a:lnTo>
                    <a:pt x="2638" y="262"/>
                  </a:lnTo>
                  <a:lnTo>
                    <a:pt x="2638" y="264"/>
                  </a:lnTo>
                  <a:lnTo>
                    <a:pt x="2638" y="264"/>
                  </a:lnTo>
                  <a:lnTo>
                    <a:pt x="2636" y="267"/>
                  </a:lnTo>
                  <a:close/>
                  <a:moveTo>
                    <a:pt x="4800" y="264"/>
                  </a:moveTo>
                  <a:lnTo>
                    <a:pt x="4800" y="266"/>
                  </a:lnTo>
                  <a:lnTo>
                    <a:pt x="4802" y="266"/>
                  </a:lnTo>
                  <a:lnTo>
                    <a:pt x="4800" y="264"/>
                  </a:lnTo>
                  <a:lnTo>
                    <a:pt x="4800" y="264"/>
                  </a:lnTo>
                  <a:lnTo>
                    <a:pt x="4800" y="264"/>
                  </a:lnTo>
                  <a:close/>
                  <a:moveTo>
                    <a:pt x="162" y="266"/>
                  </a:moveTo>
                  <a:lnTo>
                    <a:pt x="161" y="266"/>
                  </a:lnTo>
                  <a:lnTo>
                    <a:pt x="161" y="266"/>
                  </a:lnTo>
                  <a:lnTo>
                    <a:pt x="159" y="264"/>
                  </a:lnTo>
                  <a:lnTo>
                    <a:pt x="159" y="266"/>
                  </a:lnTo>
                  <a:lnTo>
                    <a:pt x="159" y="267"/>
                  </a:lnTo>
                  <a:lnTo>
                    <a:pt x="159" y="269"/>
                  </a:lnTo>
                  <a:lnTo>
                    <a:pt x="162" y="267"/>
                  </a:lnTo>
                  <a:lnTo>
                    <a:pt x="162" y="267"/>
                  </a:lnTo>
                  <a:lnTo>
                    <a:pt x="162" y="266"/>
                  </a:lnTo>
                  <a:lnTo>
                    <a:pt x="162" y="266"/>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87" name="Freeform 14">
              <a:extLst>
                <a:ext uri="{FF2B5EF4-FFF2-40B4-BE49-F238E27FC236}">
                  <a16:creationId xmlns:a16="http://schemas.microsoft.com/office/drawing/2014/main" id="{185B80D3-E183-43D4-A26C-834338F23205}"/>
                </a:ext>
              </a:extLst>
            </p:cNvPr>
            <p:cNvSpPr>
              <a:spLocks noEditPoints="1"/>
            </p:cNvSpPr>
            <p:nvPr/>
          </p:nvSpPr>
          <p:spPr bwMode="auto">
            <a:xfrm>
              <a:off x="2019912" y="2502372"/>
              <a:ext cx="7810505" cy="661592"/>
            </a:xfrm>
            <a:custGeom>
              <a:avLst/>
              <a:gdLst>
                <a:gd name="T0" fmla="*/ 2856 w 5466"/>
                <a:gd name="T1" fmla="*/ 7 h 463"/>
                <a:gd name="T2" fmla="*/ 2594 w 5466"/>
                <a:gd name="T3" fmla="*/ 82 h 463"/>
                <a:gd name="T4" fmla="*/ 2610 w 5466"/>
                <a:gd name="T5" fmla="*/ 35 h 463"/>
                <a:gd name="T6" fmla="*/ 2591 w 5466"/>
                <a:gd name="T7" fmla="*/ 9 h 463"/>
                <a:gd name="T8" fmla="*/ 2565 w 5466"/>
                <a:gd name="T9" fmla="*/ 34 h 463"/>
                <a:gd name="T10" fmla="*/ 2568 w 5466"/>
                <a:gd name="T11" fmla="*/ 63 h 463"/>
                <a:gd name="T12" fmla="*/ 2921 w 5466"/>
                <a:gd name="T13" fmla="*/ 14 h 463"/>
                <a:gd name="T14" fmla="*/ 353 w 5466"/>
                <a:gd name="T15" fmla="*/ 14 h 463"/>
                <a:gd name="T16" fmla="*/ 2877 w 5466"/>
                <a:gd name="T17" fmla="*/ 25 h 463"/>
                <a:gd name="T18" fmla="*/ 4671 w 5466"/>
                <a:gd name="T19" fmla="*/ 18 h 463"/>
                <a:gd name="T20" fmla="*/ 830 w 5466"/>
                <a:gd name="T21" fmla="*/ 35 h 463"/>
                <a:gd name="T22" fmla="*/ 4734 w 5466"/>
                <a:gd name="T23" fmla="*/ 210 h 463"/>
                <a:gd name="T24" fmla="*/ 4748 w 5466"/>
                <a:gd name="T25" fmla="*/ 150 h 463"/>
                <a:gd name="T26" fmla="*/ 4755 w 5466"/>
                <a:gd name="T27" fmla="*/ 82 h 463"/>
                <a:gd name="T28" fmla="*/ 4732 w 5466"/>
                <a:gd name="T29" fmla="*/ 72 h 463"/>
                <a:gd name="T30" fmla="*/ 4734 w 5466"/>
                <a:gd name="T31" fmla="*/ 199 h 463"/>
                <a:gd name="T32" fmla="*/ 803 w 5466"/>
                <a:gd name="T33" fmla="*/ 60 h 463"/>
                <a:gd name="T34" fmla="*/ 5459 w 5466"/>
                <a:gd name="T35" fmla="*/ 51 h 463"/>
                <a:gd name="T36" fmla="*/ 1540 w 5466"/>
                <a:gd name="T37" fmla="*/ 53 h 463"/>
                <a:gd name="T38" fmla="*/ 261 w 5466"/>
                <a:gd name="T39" fmla="*/ 58 h 463"/>
                <a:gd name="T40" fmla="*/ 194 w 5466"/>
                <a:gd name="T41" fmla="*/ 67 h 463"/>
                <a:gd name="T42" fmla="*/ 109 w 5466"/>
                <a:gd name="T43" fmla="*/ 72 h 463"/>
                <a:gd name="T44" fmla="*/ 165 w 5466"/>
                <a:gd name="T45" fmla="*/ 74 h 463"/>
                <a:gd name="T46" fmla="*/ 5350 w 5466"/>
                <a:gd name="T47" fmla="*/ 79 h 463"/>
                <a:gd name="T48" fmla="*/ 1889 w 5466"/>
                <a:gd name="T49" fmla="*/ 88 h 463"/>
                <a:gd name="T50" fmla="*/ 1872 w 5466"/>
                <a:gd name="T51" fmla="*/ 133 h 463"/>
                <a:gd name="T52" fmla="*/ 1868 w 5466"/>
                <a:gd name="T53" fmla="*/ 163 h 463"/>
                <a:gd name="T54" fmla="*/ 1922 w 5466"/>
                <a:gd name="T55" fmla="*/ 159 h 463"/>
                <a:gd name="T56" fmla="*/ 1945 w 5466"/>
                <a:gd name="T57" fmla="*/ 163 h 463"/>
                <a:gd name="T58" fmla="*/ 1966 w 5466"/>
                <a:gd name="T59" fmla="*/ 161 h 463"/>
                <a:gd name="T60" fmla="*/ 1952 w 5466"/>
                <a:gd name="T61" fmla="*/ 149 h 463"/>
                <a:gd name="T62" fmla="*/ 1933 w 5466"/>
                <a:gd name="T63" fmla="*/ 123 h 463"/>
                <a:gd name="T64" fmla="*/ 1901 w 5466"/>
                <a:gd name="T65" fmla="*/ 114 h 463"/>
                <a:gd name="T66" fmla="*/ 1905 w 5466"/>
                <a:gd name="T67" fmla="*/ 86 h 463"/>
                <a:gd name="T68" fmla="*/ 5258 w 5466"/>
                <a:gd name="T69" fmla="*/ 95 h 463"/>
                <a:gd name="T70" fmla="*/ 875 w 5466"/>
                <a:gd name="T71" fmla="*/ 117 h 463"/>
                <a:gd name="T72" fmla="*/ 933 w 5466"/>
                <a:gd name="T73" fmla="*/ 149 h 463"/>
                <a:gd name="T74" fmla="*/ 880 w 5466"/>
                <a:gd name="T75" fmla="*/ 105 h 463"/>
                <a:gd name="T76" fmla="*/ 917 w 5466"/>
                <a:gd name="T77" fmla="*/ 121 h 463"/>
                <a:gd name="T78" fmla="*/ 1802 w 5466"/>
                <a:gd name="T79" fmla="*/ 135 h 463"/>
                <a:gd name="T80" fmla="*/ 1425 w 5466"/>
                <a:gd name="T81" fmla="*/ 154 h 463"/>
                <a:gd name="T82" fmla="*/ 1845 w 5466"/>
                <a:gd name="T83" fmla="*/ 187 h 463"/>
                <a:gd name="T84" fmla="*/ 1831 w 5466"/>
                <a:gd name="T85" fmla="*/ 215 h 463"/>
                <a:gd name="T86" fmla="*/ 1784 w 5466"/>
                <a:gd name="T87" fmla="*/ 185 h 463"/>
                <a:gd name="T88" fmla="*/ 1851 w 5466"/>
                <a:gd name="T89" fmla="*/ 208 h 463"/>
                <a:gd name="T90" fmla="*/ 1845 w 5466"/>
                <a:gd name="T91" fmla="*/ 208 h 463"/>
                <a:gd name="T92" fmla="*/ 1530 w 5466"/>
                <a:gd name="T93" fmla="*/ 217 h 463"/>
                <a:gd name="T94" fmla="*/ 4708 w 5466"/>
                <a:gd name="T95" fmla="*/ 301 h 463"/>
                <a:gd name="T96" fmla="*/ 4762 w 5466"/>
                <a:gd name="T97" fmla="*/ 273 h 463"/>
                <a:gd name="T98" fmla="*/ 4748 w 5466"/>
                <a:gd name="T99" fmla="*/ 250 h 463"/>
                <a:gd name="T100" fmla="*/ 4706 w 5466"/>
                <a:gd name="T101" fmla="*/ 267 h 463"/>
                <a:gd name="T102" fmla="*/ 4813 w 5466"/>
                <a:gd name="T103" fmla="*/ 239 h 463"/>
                <a:gd name="T104" fmla="*/ 4790 w 5466"/>
                <a:gd name="T105" fmla="*/ 250 h 463"/>
                <a:gd name="T106" fmla="*/ 2823 w 5466"/>
                <a:gd name="T107" fmla="*/ 287 h 463"/>
                <a:gd name="T108" fmla="*/ 1655 w 5466"/>
                <a:gd name="T109" fmla="*/ 316 h 463"/>
                <a:gd name="T110" fmla="*/ 4588 w 5466"/>
                <a:gd name="T111" fmla="*/ 451 h 463"/>
                <a:gd name="T112" fmla="*/ 4633 w 5466"/>
                <a:gd name="T113" fmla="*/ 459 h 463"/>
                <a:gd name="T114" fmla="*/ 4678 w 5466"/>
                <a:gd name="T115" fmla="*/ 442 h 463"/>
                <a:gd name="T116" fmla="*/ 4701 w 5466"/>
                <a:gd name="T117" fmla="*/ 430 h 463"/>
                <a:gd name="T118" fmla="*/ 4722 w 5466"/>
                <a:gd name="T119" fmla="*/ 365 h 463"/>
                <a:gd name="T120" fmla="*/ 4704 w 5466"/>
                <a:gd name="T121" fmla="*/ 318 h 463"/>
                <a:gd name="T122" fmla="*/ 4673 w 5466"/>
                <a:gd name="T123" fmla="*/ 393 h 463"/>
                <a:gd name="T124" fmla="*/ 4640 w 5466"/>
                <a:gd name="T125" fmla="*/ 42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6" h="463">
                  <a:moveTo>
                    <a:pt x="2613" y="2"/>
                  </a:moveTo>
                  <a:lnTo>
                    <a:pt x="2613" y="2"/>
                  </a:lnTo>
                  <a:lnTo>
                    <a:pt x="2613" y="0"/>
                  </a:lnTo>
                  <a:lnTo>
                    <a:pt x="2613" y="0"/>
                  </a:lnTo>
                  <a:lnTo>
                    <a:pt x="2613" y="0"/>
                  </a:lnTo>
                  <a:lnTo>
                    <a:pt x="2613" y="2"/>
                  </a:lnTo>
                  <a:close/>
                  <a:moveTo>
                    <a:pt x="2620" y="6"/>
                  </a:moveTo>
                  <a:lnTo>
                    <a:pt x="2622" y="6"/>
                  </a:lnTo>
                  <a:lnTo>
                    <a:pt x="2622" y="0"/>
                  </a:lnTo>
                  <a:lnTo>
                    <a:pt x="2622" y="0"/>
                  </a:lnTo>
                  <a:lnTo>
                    <a:pt x="2620" y="2"/>
                  </a:lnTo>
                  <a:lnTo>
                    <a:pt x="2620" y="6"/>
                  </a:lnTo>
                  <a:close/>
                  <a:moveTo>
                    <a:pt x="2999" y="2"/>
                  </a:moveTo>
                  <a:lnTo>
                    <a:pt x="2997" y="2"/>
                  </a:lnTo>
                  <a:lnTo>
                    <a:pt x="2997" y="4"/>
                  </a:lnTo>
                  <a:lnTo>
                    <a:pt x="2999" y="4"/>
                  </a:lnTo>
                  <a:lnTo>
                    <a:pt x="2999" y="2"/>
                  </a:lnTo>
                  <a:close/>
                  <a:moveTo>
                    <a:pt x="402" y="9"/>
                  </a:moveTo>
                  <a:lnTo>
                    <a:pt x="405" y="9"/>
                  </a:lnTo>
                  <a:lnTo>
                    <a:pt x="405" y="7"/>
                  </a:lnTo>
                  <a:lnTo>
                    <a:pt x="405" y="7"/>
                  </a:lnTo>
                  <a:lnTo>
                    <a:pt x="407" y="6"/>
                  </a:lnTo>
                  <a:lnTo>
                    <a:pt x="407" y="4"/>
                  </a:lnTo>
                  <a:lnTo>
                    <a:pt x="402" y="6"/>
                  </a:lnTo>
                  <a:lnTo>
                    <a:pt x="402" y="9"/>
                  </a:lnTo>
                  <a:close/>
                  <a:moveTo>
                    <a:pt x="803" y="6"/>
                  </a:moveTo>
                  <a:lnTo>
                    <a:pt x="803" y="4"/>
                  </a:lnTo>
                  <a:lnTo>
                    <a:pt x="800" y="4"/>
                  </a:lnTo>
                  <a:lnTo>
                    <a:pt x="802" y="6"/>
                  </a:lnTo>
                  <a:lnTo>
                    <a:pt x="803" y="6"/>
                  </a:lnTo>
                  <a:close/>
                  <a:moveTo>
                    <a:pt x="2851" y="14"/>
                  </a:moveTo>
                  <a:lnTo>
                    <a:pt x="2856" y="16"/>
                  </a:lnTo>
                  <a:lnTo>
                    <a:pt x="2858" y="7"/>
                  </a:lnTo>
                  <a:lnTo>
                    <a:pt x="2856" y="7"/>
                  </a:lnTo>
                  <a:lnTo>
                    <a:pt x="2856" y="4"/>
                  </a:lnTo>
                  <a:lnTo>
                    <a:pt x="2849" y="4"/>
                  </a:lnTo>
                  <a:lnTo>
                    <a:pt x="2846" y="6"/>
                  </a:lnTo>
                  <a:lnTo>
                    <a:pt x="2847" y="9"/>
                  </a:lnTo>
                  <a:lnTo>
                    <a:pt x="2849" y="11"/>
                  </a:lnTo>
                  <a:lnTo>
                    <a:pt x="2851" y="13"/>
                  </a:lnTo>
                  <a:lnTo>
                    <a:pt x="2851" y="14"/>
                  </a:lnTo>
                  <a:close/>
                  <a:moveTo>
                    <a:pt x="2559" y="82"/>
                  </a:moveTo>
                  <a:lnTo>
                    <a:pt x="2558" y="84"/>
                  </a:lnTo>
                  <a:lnTo>
                    <a:pt x="2556" y="84"/>
                  </a:lnTo>
                  <a:lnTo>
                    <a:pt x="2556" y="88"/>
                  </a:lnTo>
                  <a:lnTo>
                    <a:pt x="2556" y="88"/>
                  </a:lnTo>
                  <a:lnTo>
                    <a:pt x="2556" y="89"/>
                  </a:lnTo>
                  <a:lnTo>
                    <a:pt x="2558" y="88"/>
                  </a:lnTo>
                  <a:lnTo>
                    <a:pt x="2559" y="88"/>
                  </a:lnTo>
                  <a:lnTo>
                    <a:pt x="2565" y="88"/>
                  </a:lnTo>
                  <a:lnTo>
                    <a:pt x="2565" y="88"/>
                  </a:lnTo>
                  <a:lnTo>
                    <a:pt x="2565" y="89"/>
                  </a:lnTo>
                  <a:lnTo>
                    <a:pt x="2563" y="89"/>
                  </a:lnTo>
                  <a:lnTo>
                    <a:pt x="2561" y="91"/>
                  </a:lnTo>
                  <a:lnTo>
                    <a:pt x="2561" y="93"/>
                  </a:lnTo>
                  <a:lnTo>
                    <a:pt x="2565" y="93"/>
                  </a:lnTo>
                  <a:lnTo>
                    <a:pt x="2566" y="91"/>
                  </a:lnTo>
                  <a:lnTo>
                    <a:pt x="2568" y="89"/>
                  </a:lnTo>
                  <a:lnTo>
                    <a:pt x="2572" y="88"/>
                  </a:lnTo>
                  <a:lnTo>
                    <a:pt x="2572" y="91"/>
                  </a:lnTo>
                  <a:lnTo>
                    <a:pt x="2577" y="93"/>
                  </a:lnTo>
                  <a:lnTo>
                    <a:pt x="2579" y="91"/>
                  </a:lnTo>
                  <a:lnTo>
                    <a:pt x="2582" y="89"/>
                  </a:lnTo>
                  <a:lnTo>
                    <a:pt x="2586" y="88"/>
                  </a:lnTo>
                  <a:lnTo>
                    <a:pt x="2586" y="84"/>
                  </a:lnTo>
                  <a:lnTo>
                    <a:pt x="2592" y="84"/>
                  </a:lnTo>
                  <a:lnTo>
                    <a:pt x="2592" y="82"/>
                  </a:lnTo>
                  <a:lnTo>
                    <a:pt x="2594" y="82"/>
                  </a:lnTo>
                  <a:lnTo>
                    <a:pt x="2596" y="79"/>
                  </a:lnTo>
                  <a:lnTo>
                    <a:pt x="2596" y="77"/>
                  </a:lnTo>
                  <a:lnTo>
                    <a:pt x="2601" y="77"/>
                  </a:lnTo>
                  <a:lnTo>
                    <a:pt x="2601" y="74"/>
                  </a:lnTo>
                  <a:lnTo>
                    <a:pt x="2603" y="74"/>
                  </a:lnTo>
                  <a:lnTo>
                    <a:pt x="2603" y="72"/>
                  </a:lnTo>
                  <a:lnTo>
                    <a:pt x="2605" y="74"/>
                  </a:lnTo>
                  <a:lnTo>
                    <a:pt x="2605" y="74"/>
                  </a:lnTo>
                  <a:lnTo>
                    <a:pt x="2606" y="75"/>
                  </a:lnTo>
                  <a:lnTo>
                    <a:pt x="2606" y="72"/>
                  </a:lnTo>
                  <a:lnTo>
                    <a:pt x="2606" y="72"/>
                  </a:lnTo>
                  <a:lnTo>
                    <a:pt x="2605" y="70"/>
                  </a:lnTo>
                  <a:lnTo>
                    <a:pt x="2605" y="70"/>
                  </a:lnTo>
                  <a:lnTo>
                    <a:pt x="2610" y="70"/>
                  </a:lnTo>
                  <a:lnTo>
                    <a:pt x="2610" y="68"/>
                  </a:lnTo>
                  <a:lnTo>
                    <a:pt x="2610" y="68"/>
                  </a:lnTo>
                  <a:lnTo>
                    <a:pt x="2610" y="68"/>
                  </a:lnTo>
                  <a:lnTo>
                    <a:pt x="2610" y="60"/>
                  </a:lnTo>
                  <a:lnTo>
                    <a:pt x="2610" y="60"/>
                  </a:lnTo>
                  <a:lnTo>
                    <a:pt x="2610" y="56"/>
                  </a:lnTo>
                  <a:lnTo>
                    <a:pt x="2610" y="56"/>
                  </a:lnTo>
                  <a:lnTo>
                    <a:pt x="2608" y="54"/>
                  </a:lnTo>
                  <a:lnTo>
                    <a:pt x="2608" y="51"/>
                  </a:lnTo>
                  <a:lnTo>
                    <a:pt x="2606" y="51"/>
                  </a:lnTo>
                  <a:lnTo>
                    <a:pt x="2606" y="49"/>
                  </a:lnTo>
                  <a:lnTo>
                    <a:pt x="2608" y="49"/>
                  </a:lnTo>
                  <a:lnTo>
                    <a:pt x="2608" y="47"/>
                  </a:lnTo>
                  <a:lnTo>
                    <a:pt x="2606" y="47"/>
                  </a:lnTo>
                  <a:lnTo>
                    <a:pt x="2608" y="46"/>
                  </a:lnTo>
                  <a:lnTo>
                    <a:pt x="2608" y="44"/>
                  </a:lnTo>
                  <a:lnTo>
                    <a:pt x="2608" y="42"/>
                  </a:lnTo>
                  <a:lnTo>
                    <a:pt x="2606" y="37"/>
                  </a:lnTo>
                  <a:lnTo>
                    <a:pt x="2610" y="37"/>
                  </a:lnTo>
                  <a:lnTo>
                    <a:pt x="2610" y="35"/>
                  </a:lnTo>
                  <a:lnTo>
                    <a:pt x="2612" y="35"/>
                  </a:lnTo>
                  <a:lnTo>
                    <a:pt x="2610" y="34"/>
                  </a:lnTo>
                  <a:lnTo>
                    <a:pt x="2613" y="32"/>
                  </a:lnTo>
                  <a:lnTo>
                    <a:pt x="2617" y="32"/>
                  </a:lnTo>
                  <a:lnTo>
                    <a:pt x="2619" y="32"/>
                  </a:lnTo>
                  <a:lnTo>
                    <a:pt x="2622" y="30"/>
                  </a:lnTo>
                  <a:lnTo>
                    <a:pt x="2622" y="28"/>
                  </a:lnTo>
                  <a:lnTo>
                    <a:pt x="2619" y="27"/>
                  </a:lnTo>
                  <a:lnTo>
                    <a:pt x="2619" y="20"/>
                  </a:lnTo>
                  <a:lnTo>
                    <a:pt x="2615" y="20"/>
                  </a:lnTo>
                  <a:lnTo>
                    <a:pt x="2617" y="18"/>
                  </a:lnTo>
                  <a:lnTo>
                    <a:pt x="2617" y="16"/>
                  </a:lnTo>
                  <a:lnTo>
                    <a:pt x="2619" y="13"/>
                  </a:lnTo>
                  <a:lnTo>
                    <a:pt x="2615" y="13"/>
                  </a:lnTo>
                  <a:lnTo>
                    <a:pt x="2613" y="11"/>
                  </a:lnTo>
                  <a:lnTo>
                    <a:pt x="2612" y="9"/>
                  </a:lnTo>
                  <a:lnTo>
                    <a:pt x="2610" y="11"/>
                  </a:lnTo>
                  <a:lnTo>
                    <a:pt x="2606" y="14"/>
                  </a:lnTo>
                  <a:lnTo>
                    <a:pt x="2603" y="16"/>
                  </a:lnTo>
                  <a:lnTo>
                    <a:pt x="2601" y="16"/>
                  </a:lnTo>
                  <a:lnTo>
                    <a:pt x="2601" y="14"/>
                  </a:lnTo>
                  <a:lnTo>
                    <a:pt x="2601" y="14"/>
                  </a:lnTo>
                  <a:lnTo>
                    <a:pt x="2603" y="13"/>
                  </a:lnTo>
                  <a:lnTo>
                    <a:pt x="2603" y="9"/>
                  </a:lnTo>
                  <a:lnTo>
                    <a:pt x="2603" y="9"/>
                  </a:lnTo>
                  <a:lnTo>
                    <a:pt x="2603" y="7"/>
                  </a:lnTo>
                  <a:lnTo>
                    <a:pt x="2601" y="6"/>
                  </a:lnTo>
                  <a:lnTo>
                    <a:pt x="2599" y="6"/>
                  </a:lnTo>
                  <a:lnTo>
                    <a:pt x="2599" y="9"/>
                  </a:lnTo>
                  <a:lnTo>
                    <a:pt x="2598" y="11"/>
                  </a:lnTo>
                  <a:lnTo>
                    <a:pt x="2596" y="11"/>
                  </a:lnTo>
                  <a:lnTo>
                    <a:pt x="2594" y="11"/>
                  </a:lnTo>
                  <a:lnTo>
                    <a:pt x="2594" y="9"/>
                  </a:lnTo>
                  <a:lnTo>
                    <a:pt x="2591" y="9"/>
                  </a:lnTo>
                  <a:lnTo>
                    <a:pt x="2586" y="9"/>
                  </a:lnTo>
                  <a:lnTo>
                    <a:pt x="2586" y="14"/>
                  </a:lnTo>
                  <a:lnTo>
                    <a:pt x="2582" y="14"/>
                  </a:lnTo>
                  <a:lnTo>
                    <a:pt x="2582" y="18"/>
                  </a:lnTo>
                  <a:lnTo>
                    <a:pt x="2586" y="18"/>
                  </a:lnTo>
                  <a:lnTo>
                    <a:pt x="2586" y="18"/>
                  </a:lnTo>
                  <a:lnTo>
                    <a:pt x="2587" y="18"/>
                  </a:lnTo>
                  <a:lnTo>
                    <a:pt x="2587" y="21"/>
                  </a:lnTo>
                  <a:lnTo>
                    <a:pt x="2586" y="21"/>
                  </a:lnTo>
                  <a:lnTo>
                    <a:pt x="2586" y="21"/>
                  </a:lnTo>
                  <a:lnTo>
                    <a:pt x="2584" y="21"/>
                  </a:lnTo>
                  <a:lnTo>
                    <a:pt x="2582" y="21"/>
                  </a:lnTo>
                  <a:lnTo>
                    <a:pt x="2580" y="25"/>
                  </a:lnTo>
                  <a:lnTo>
                    <a:pt x="2580" y="25"/>
                  </a:lnTo>
                  <a:lnTo>
                    <a:pt x="2580" y="30"/>
                  </a:lnTo>
                  <a:lnTo>
                    <a:pt x="2580" y="30"/>
                  </a:lnTo>
                  <a:lnTo>
                    <a:pt x="2580" y="30"/>
                  </a:lnTo>
                  <a:lnTo>
                    <a:pt x="2579" y="30"/>
                  </a:lnTo>
                  <a:lnTo>
                    <a:pt x="2577" y="28"/>
                  </a:lnTo>
                  <a:lnTo>
                    <a:pt x="2573" y="28"/>
                  </a:lnTo>
                  <a:lnTo>
                    <a:pt x="2572" y="27"/>
                  </a:lnTo>
                  <a:lnTo>
                    <a:pt x="2572" y="28"/>
                  </a:lnTo>
                  <a:lnTo>
                    <a:pt x="2570" y="28"/>
                  </a:lnTo>
                  <a:lnTo>
                    <a:pt x="2570" y="30"/>
                  </a:lnTo>
                  <a:lnTo>
                    <a:pt x="2568" y="30"/>
                  </a:lnTo>
                  <a:lnTo>
                    <a:pt x="2568" y="30"/>
                  </a:lnTo>
                  <a:lnTo>
                    <a:pt x="2568" y="28"/>
                  </a:lnTo>
                  <a:lnTo>
                    <a:pt x="2566" y="28"/>
                  </a:lnTo>
                  <a:lnTo>
                    <a:pt x="2566" y="27"/>
                  </a:lnTo>
                  <a:lnTo>
                    <a:pt x="2565" y="27"/>
                  </a:lnTo>
                  <a:lnTo>
                    <a:pt x="2565" y="30"/>
                  </a:lnTo>
                  <a:lnTo>
                    <a:pt x="2563" y="30"/>
                  </a:lnTo>
                  <a:lnTo>
                    <a:pt x="2563" y="34"/>
                  </a:lnTo>
                  <a:lnTo>
                    <a:pt x="2565" y="34"/>
                  </a:lnTo>
                  <a:lnTo>
                    <a:pt x="2565" y="35"/>
                  </a:lnTo>
                  <a:lnTo>
                    <a:pt x="2568" y="35"/>
                  </a:lnTo>
                  <a:lnTo>
                    <a:pt x="2568" y="39"/>
                  </a:lnTo>
                  <a:lnTo>
                    <a:pt x="2568" y="39"/>
                  </a:lnTo>
                  <a:lnTo>
                    <a:pt x="2568" y="40"/>
                  </a:lnTo>
                  <a:lnTo>
                    <a:pt x="2561" y="40"/>
                  </a:lnTo>
                  <a:lnTo>
                    <a:pt x="2561" y="42"/>
                  </a:lnTo>
                  <a:lnTo>
                    <a:pt x="2559" y="42"/>
                  </a:lnTo>
                  <a:lnTo>
                    <a:pt x="2559" y="42"/>
                  </a:lnTo>
                  <a:lnTo>
                    <a:pt x="2561" y="44"/>
                  </a:lnTo>
                  <a:lnTo>
                    <a:pt x="2561" y="46"/>
                  </a:lnTo>
                  <a:lnTo>
                    <a:pt x="2559" y="46"/>
                  </a:lnTo>
                  <a:lnTo>
                    <a:pt x="2559" y="46"/>
                  </a:lnTo>
                  <a:lnTo>
                    <a:pt x="2556" y="46"/>
                  </a:lnTo>
                  <a:lnTo>
                    <a:pt x="2556" y="51"/>
                  </a:lnTo>
                  <a:lnTo>
                    <a:pt x="2559" y="51"/>
                  </a:lnTo>
                  <a:lnTo>
                    <a:pt x="2561" y="51"/>
                  </a:lnTo>
                  <a:lnTo>
                    <a:pt x="2561" y="53"/>
                  </a:lnTo>
                  <a:lnTo>
                    <a:pt x="2565" y="51"/>
                  </a:lnTo>
                  <a:lnTo>
                    <a:pt x="2566" y="54"/>
                  </a:lnTo>
                  <a:lnTo>
                    <a:pt x="2568" y="54"/>
                  </a:lnTo>
                  <a:lnTo>
                    <a:pt x="2568" y="53"/>
                  </a:lnTo>
                  <a:lnTo>
                    <a:pt x="2573" y="53"/>
                  </a:lnTo>
                  <a:lnTo>
                    <a:pt x="2573" y="49"/>
                  </a:lnTo>
                  <a:lnTo>
                    <a:pt x="2573" y="49"/>
                  </a:lnTo>
                  <a:lnTo>
                    <a:pt x="2575" y="49"/>
                  </a:lnTo>
                  <a:lnTo>
                    <a:pt x="2575" y="49"/>
                  </a:lnTo>
                  <a:lnTo>
                    <a:pt x="2575" y="51"/>
                  </a:lnTo>
                  <a:lnTo>
                    <a:pt x="2575" y="53"/>
                  </a:lnTo>
                  <a:lnTo>
                    <a:pt x="2573" y="54"/>
                  </a:lnTo>
                  <a:lnTo>
                    <a:pt x="2572" y="54"/>
                  </a:lnTo>
                  <a:lnTo>
                    <a:pt x="2572" y="56"/>
                  </a:lnTo>
                  <a:lnTo>
                    <a:pt x="2568" y="58"/>
                  </a:lnTo>
                  <a:lnTo>
                    <a:pt x="2568" y="63"/>
                  </a:lnTo>
                  <a:lnTo>
                    <a:pt x="2568" y="63"/>
                  </a:lnTo>
                  <a:lnTo>
                    <a:pt x="2568" y="65"/>
                  </a:lnTo>
                  <a:lnTo>
                    <a:pt x="2566" y="65"/>
                  </a:lnTo>
                  <a:lnTo>
                    <a:pt x="2565" y="67"/>
                  </a:lnTo>
                  <a:lnTo>
                    <a:pt x="2563" y="67"/>
                  </a:lnTo>
                  <a:lnTo>
                    <a:pt x="2563" y="70"/>
                  </a:lnTo>
                  <a:lnTo>
                    <a:pt x="2568" y="70"/>
                  </a:lnTo>
                  <a:lnTo>
                    <a:pt x="2568" y="70"/>
                  </a:lnTo>
                  <a:lnTo>
                    <a:pt x="2565" y="72"/>
                  </a:lnTo>
                  <a:lnTo>
                    <a:pt x="2563" y="72"/>
                  </a:lnTo>
                  <a:lnTo>
                    <a:pt x="2561" y="74"/>
                  </a:lnTo>
                  <a:lnTo>
                    <a:pt x="2561" y="75"/>
                  </a:lnTo>
                  <a:lnTo>
                    <a:pt x="2563" y="75"/>
                  </a:lnTo>
                  <a:lnTo>
                    <a:pt x="2563" y="79"/>
                  </a:lnTo>
                  <a:lnTo>
                    <a:pt x="2559" y="77"/>
                  </a:lnTo>
                  <a:lnTo>
                    <a:pt x="2558" y="77"/>
                  </a:lnTo>
                  <a:lnTo>
                    <a:pt x="2556" y="77"/>
                  </a:lnTo>
                  <a:lnTo>
                    <a:pt x="2556" y="79"/>
                  </a:lnTo>
                  <a:lnTo>
                    <a:pt x="2554" y="79"/>
                  </a:lnTo>
                  <a:lnTo>
                    <a:pt x="2554" y="81"/>
                  </a:lnTo>
                  <a:lnTo>
                    <a:pt x="2556" y="82"/>
                  </a:lnTo>
                  <a:lnTo>
                    <a:pt x="2559" y="82"/>
                  </a:lnTo>
                  <a:close/>
                  <a:moveTo>
                    <a:pt x="2572" y="67"/>
                  </a:moveTo>
                  <a:lnTo>
                    <a:pt x="2572" y="65"/>
                  </a:lnTo>
                  <a:lnTo>
                    <a:pt x="2575" y="65"/>
                  </a:lnTo>
                  <a:lnTo>
                    <a:pt x="2573" y="68"/>
                  </a:lnTo>
                  <a:lnTo>
                    <a:pt x="2573" y="68"/>
                  </a:lnTo>
                  <a:lnTo>
                    <a:pt x="2573" y="68"/>
                  </a:lnTo>
                  <a:lnTo>
                    <a:pt x="2572" y="70"/>
                  </a:lnTo>
                  <a:lnTo>
                    <a:pt x="2570" y="70"/>
                  </a:lnTo>
                  <a:lnTo>
                    <a:pt x="2570" y="67"/>
                  </a:lnTo>
                  <a:lnTo>
                    <a:pt x="2572" y="67"/>
                  </a:lnTo>
                  <a:close/>
                  <a:moveTo>
                    <a:pt x="2919" y="16"/>
                  </a:moveTo>
                  <a:lnTo>
                    <a:pt x="2921" y="14"/>
                  </a:lnTo>
                  <a:lnTo>
                    <a:pt x="2921" y="14"/>
                  </a:lnTo>
                  <a:lnTo>
                    <a:pt x="2922" y="14"/>
                  </a:lnTo>
                  <a:lnTo>
                    <a:pt x="2922" y="11"/>
                  </a:lnTo>
                  <a:lnTo>
                    <a:pt x="2921" y="9"/>
                  </a:lnTo>
                  <a:lnTo>
                    <a:pt x="2917" y="7"/>
                  </a:lnTo>
                  <a:lnTo>
                    <a:pt x="2914" y="6"/>
                  </a:lnTo>
                  <a:lnTo>
                    <a:pt x="2914" y="9"/>
                  </a:lnTo>
                  <a:lnTo>
                    <a:pt x="2915" y="11"/>
                  </a:lnTo>
                  <a:lnTo>
                    <a:pt x="2915" y="13"/>
                  </a:lnTo>
                  <a:lnTo>
                    <a:pt x="2917" y="14"/>
                  </a:lnTo>
                  <a:lnTo>
                    <a:pt x="2919" y="16"/>
                  </a:lnTo>
                  <a:close/>
                  <a:moveTo>
                    <a:pt x="353" y="7"/>
                  </a:moveTo>
                  <a:lnTo>
                    <a:pt x="348" y="7"/>
                  </a:lnTo>
                  <a:lnTo>
                    <a:pt x="346" y="9"/>
                  </a:lnTo>
                  <a:lnTo>
                    <a:pt x="343" y="9"/>
                  </a:lnTo>
                  <a:lnTo>
                    <a:pt x="337" y="9"/>
                  </a:lnTo>
                  <a:lnTo>
                    <a:pt x="337" y="11"/>
                  </a:lnTo>
                  <a:lnTo>
                    <a:pt x="337" y="13"/>
                  </a:lnTo>
                  <a:lnTo>
                    <a:pt x="337" y="14"/>
                  </a:lnTo>
                  <a:lnTo>
                    <a:pt x="336" y="16"/>
                  </a:lnTo>
                  <a:lnTo>
                    <a:pt x="336" y="16"/>
                  </a:lnTo>
                  <a:lnTo>
                    <a:pt x="334" y="16"/>
                  </a:lnTo>
                  <a:lnTo>
                    <a:pt x="334" y="18"/>
                  </a:lnTo>
                  <a:lnTo>
                    <a:pt x="332" y="21"/>
                  </a:lnTo>
                  <a:lnTo>
                    <a:pt x="336" y="21"/>
                  </a:lnTo>
                  <a:lnTo>
                    <a:pt x="337" y="20"/>
                  </a:lnTo>
                  <a:lnTo>
                    <a:pt x="339" y="18"/>
                  </a:lnTo>
                  <a:lnTo>
                    <a:pt x="339" y="18"/>
                  </a:lnTo>
                  <a:lnTo>
                    <a:pt x="344" y="18"/>
                  </a:lnTo>
                  <a:lnTo>
                    <a:pt x="344" y="16"/>
                  </a:lnTo>
                  <a:lnTo>
                    <a:pt x="348" y="14"/>
                  </a:lnTo>
                  <a:lnTo>
                    <a:pt x="350" y="14"/>
                  </a:lnTo>
                  <a:lnTo>
                    <a:pt x="351" y="14"/>
                  </a:lnTo>
                  <a:lnTo>
                    <a:pt x="353" y="14"/>
                  </a:lnTo>
                  <a:lnTo>
                    <a:pt x="355" y="13"/>
                  </a:lnTo>
                  <a:lnTo>
                    <a:pt x="355" y="11"/>
                  </a:lnTo>
                  <a:lnTo>
                    <a:pt x="355" y="11"/>
                  </a:lnTo>
                  <a:lnTo>
                    <a:pt x="357" y="11"/>
                  </a:lnTo>
                  <a:lnTo>
                    <a:pt x="353" y="9"/>
                  </a:lnTo>
                  <a:lnTo>
                    <a:pt x="353" y="7"/>
                  </a:lnTo>
                  <a:close/>
                  <a:moveTo>
                    <a:pt x="369" y="9"/>
                  </a:moveTo>
                  <a:lnTo>
                    <a:pt x="367" y="11"/>
                  </a:lnTo>
                  <a:lnTo>
                    <a:pt x="367" y="11"/>
                  </a:lnTo>
                  <a:lnTo>
                    <a:pt x="365" y="13"/>
                  </a:lnTo>
                  <a:lnTo>
                    <a:pt x="369" y="13"/>
                  </a:lnTo>
                  <a:lnTo>
                    <a:pt x="371" y="11"/>
                  </a:lnTo>
                  <a:lnTo>
                    <a:pt x="371" y="9"/>
                  </a:lnTo>
                  <a:lnTo>
                    <a:pt x="371" y="9"/>
                  </a:lnTo>
                  <a:lnTo>
                    <a:pt x="371" y="9"/>
                  </a:lnTo>
                  <a:lnTo>
                    <a:pt x="369" y="9"/>
                  </a:lnTo>
                  <a:close/>
                  <a:moveTo>
                    <a:pt x="2856" y="27"/>
                  </a:moveTo>
                  <a:lnTo>
                    <a:pt x="2856" y="27"/>
                  </a:lnTo>
                  <a:lnTo>
                    <a:pt x="2858" y="27"/>
                  </a:lnTo>
                  <a:lnTo>
                    <a:pt x="2858" y="25"/>
                  </a:lnTo>
                  <a:lnTo>
                    <a:pt x="2860" y="25"/>
                  </a:lnTo>
                  <a:lnTo>
                    <a:pt x="2860" y="21"/>
                  </a:lnTo>
                  <a:lnTo>
                    <a:pt x="2860" y="21"/>
                  </a:lnTo>
                  <a:lnTo>
                    <a:pt x="2860" y="16"/>
                  </a:lnTo>
                  <a:lnTo>
                    <a:pt x="2860" y="16"/>
                  </a:lnTo>
                  <a:lnTo>
                    <a:pt x="2856" y="27"/>
                  </a:lnTo>
                  <a:close/>
                  <a:moveTo>
                    <a:pt x="2867" y="30"/>
                  </a:moveTo>
                  <a:lnTo>
                    <a:pt x="2872" y="28"/>
                  </a:lnTo>
                  <a:lnTo>
                    <a:pt x="2872" y="27"/>
                  </a:lnTo>
                  <a:lnTo>
                    <a:pt x="2874" y="28"/>
                  </a:lnTo>
                  <a:lnTo>
                    <a:pt x="2875" y="28"/>
                  </a:lnTo>
                  <a:lnTo>
                    <a:pt x="2875" y="28"/>
                  </a:lnTo>
                  <a:lnTo>
                    <a:pt x="2875" y="27"/>
                  </a:lnTo>
                  <a:lnTo>
                    <a:pt x="2877" y="25"/>
                  </a:lnTo>
                  <a:lnTo>
                    <a:pt x="2880" y="23"/>
                  </a:lnTo>
                  <a:lnTo>
                    <a:pt x="2882" y="21"/>
                  </a:lnTo>
                  <a:lnTo>
                    <a:pt x="2884" y="20"/>
                  </a:lnTo>
                  <a:lnTo>
                    <a:pt x="2884" y="20"/>
                  </a:lnTo>
                  <a:lnTo>
                    <a:pt x="2886" y="18"/>
                  </a:lnTo>
                  <a:lnTo>
                    <a:pt x="2886" y="18"/>
                  </a:lnTo>
                  <a:lnTo>
                    <a:pt x="2877" y="18"/>
                  </a:lnTo>
                  <a:lnTo>
                    <a:pt x="2877" y="20"/>
                  </a:lnTo>
                  <a:lnTo>
                    <a:pt x="2872" y="21"/>
                  </a:lnTo>
                  <a:lnTo>
                    <a:pt x="2872" y="21"/>
                  </a:lnTo>
                  <a:lnTo>
                    <a:pt x="2870" y="21"/>
                  </a:lnTo>
                  <a:lnTo>
                    <a:pt x="2867" y="21"/>
                  </a:lnTo>
                  <a:lnTo>
                    <a:pt x="2863" y="20"/>
                  </a:lnTo>
                  <a:lnTo>
                    <a:pt x="2865" y="23"/>
                  </a:lnTo>
                  <a:lnTo>
                    <a:pt x="2863" y="23"/>
                  </a:lnTo>
                  <a:lnTo>
                    <a:pt x="2863" y="25"/>
                  </a:lnTo>
                  <a:lnTo>
                    <a:pt x="2865" y="27"/>
                  </a:lnTo>
                  <a:lnTo>
                    <a:pt x="2865" y="28"/>
                  </a:lnTo>
                  <a:lnTo>
                    <a:pt x="2867" y="30"/>
                  </a:lnTo>
                  <a:close/>
                  <a:moveTo>
                    <a:pt x="4671" y="18"/>
                  </a:moveTo>
                  <a:lnTo>
                    <a:pt x="4670" y="21"/>
                  </a:lnTo>
                  <a:lnTo>
                    <a:pt x="4668" y="23"/>
                  </a:lnTo>
                  <a:lnTo>
                    <a:pt x="4666" y="25"/>
                  </a:lnTo>
                  <a:lnTo>
                    <a:pt x="4666" y="27"/>
                  </a:lnTo>
                  <a:lnTo>
                    <a:pt x="4670" y="28"/>
                  </a:lnTo>
                  <a:lnTo>
                    <a:pt x="4673" y="30"/>
                  </a:lnTo>
                  <a:lnTo>
                    <a:pt x="4677" y="27"/>
                  </a:lnTo>
                  <a:lnTo>
                    <a:pt x="4677" y="27"/>
                  </a:lnTo>
                  <a:lnTo>
                    <a:pt x="4677" y="23"/>
                  </a:lnTo>
                  <a:lnTo>
                    <a:pt x="4675" y="21"/>
                  </a:lnTo>
                  <a:lnTo>
                    <a:pt x="4673" y="20"/>
                  </a:lnTo>
                  <a:lnTo>
                    <a:pt x="4671" y="20"/>
                  </a:lnTo>
                  <a:lnTo>
                    <a:pt x="4671" y="20"/>
                  </a:lnTo>
                  <a:lnTo>
                    <a:pt x="4671" y="18"/>
                  </a:lnTo>
                  <a:close/>
                  <a:moveTo>
                    <a:pt x="803" y="49"/>
                  </a:moveTo>
                  <a:lnTo>
                    <a:pt x="803" y="47"/>
                  </a:lnTo>
                  <a:lnTo>
                    <a:pt x="807" y="47"/>
                  </a:lnTo>
                  <a:lnTo>
                    <a:pt x="807" y="46"/>
                  </a:lnTo>
                  <a:lnTo>
                    <a:pt x="809" y="46"/>
                  </a:lnTo>
                  <a:lnTo>
                    <a:pt x="809" y="39"/>
                  </a:lnTo>
                  <a:lnTo>
                    <a:pt x="810" y="34"/>
                  </a:lnTo>
                  <a:lnTo>
                    <a:pt x="812" y="30"/>
                  </a:lnTo>
                  <a:lnTo>
                    <a:pt x="810" y="30"/>
                  </a:lnTo>
                  <a:lnTo>
                    <a:pt x="810" y="30"/>
                  </a:lnTo>
                  <a:lnTo>
                    <a:pt x="809" y="30"/>
                  </a:lnTo>
                  <a:lnTo>
                    <a:pt x="802" y="30"/>
                  </a:lnTo>
                  <a:lnTo>
                    <a:pt x="802" y="32"/>
                  </a:lnTo>
                  <a:lnTo>
                    <a:pt x="802" y="32"/>
                  </a:lnTo>
                  <a:lnTo>
                    <a:pt x="800" y="34"/>
                  </a:lnTo>
                  <a:lnTo>
                    <a:pt x="800" y="32"/>
                  </a:lnTo>
                  <a:lnTo>
                    <a:pt x="798" y="30"/>
                  </a:lnTo>
                  <a:lnTo>
                    <a:pt x="796" y="30"/>
                  </a:lnTo>
                  <a:lnTo>
                    <a:pt x="795" y="30"/>
                  </a:lnTo>
                  <a:lnTo>
                    <a:pt x="795" y="37"/>
                  </a:lnTo>
                  <a:lnTo>
                    <a:pt x="796" y="39"/>
                  </a:lnTo>
                  <a:lnTo>
                    <a:pt x="795" y="46"/>
                  </a:lnTo>
                  <a:lnTo>
                    <a:pt x="796" y="46"/>
                  </a:lnTo>
                  <a:lnTo>
                    <a:pt x="796" y="46"/>
                  </a:lnTo>
                  <a:lnTo>
                    <a:pt x="798" y="46"/>
                  </a:lnTo>
                  <a:lnTo>
                    <a:pt x="798" y="46"/>
                  </a:lnTo>
                  <a:lnTo>
                    <a:pt x="798" y="47"/>
                  </a:lnTo>
                  <a:lnTo>
                    <a:pt x="798" y="49"/>
                  </a:lnTo>
                  <a:lnTo>
                    <a:pt x="798" y="51"/>
                  </a:lnTo>
                  <a:lnTo>
                    <a:pt x="800" y="51"/>
                  </a:lnTo>
                  <a:lnTo>
                    <a:pt x="802" y="49"/>
                  </a:lnTo>
                  <a:lnTo>
                    <a:pt x="803" y="49"/>
                  </a:lnTo>
                  <a:close/>
                  <a:moveTo>
                    <a:pt x="830" y="34"/>
                  </a:moveTo>
                  <a:lnTo>
                    <a:pt x="830" y="35"/>
                  </a:lnTo>
                  <a:lnTo>
                    <a:pt x="833" y="35"/>
                  </a:lnTo>
                  <a:lnTo>
                    <a:pt x="833" y="34"/>
                  </a:lnTo>
                  <a:lnTo>
                    <a:pt x="833" y="34"/>
                  </a:lnTo>
                  <a:lnTo>
                    <a:pt x="833" y="34"/>
                  </a:lnTo>
                  <a:lnTo>
                    <a:pt x="830" y="32"/>
                  </a:lnTo>
                  <a:lnTo>
                    <a:pt x="830" y="34"/>
                  </a:lnTo>
                  <a:lnTo>
                    <a:pt x="830" y="34"/>
                  </a:lnTo>
                  <a:lnTo>
                    <a:pt x="830" y="34"/>
                  </a:lnTo>
                  <a:close/>
                  <a:moveTo>
                    <a:pt x="308" y="35"/>
                  </a:moveTo>
                  <a:lnTo>
                    <a:pt x="302" y="37"/>
                  </a:lnTo>
                  <a:lnTo>
                    <a:pt x="302" y="37"/>
                  </a:lnTo>
                  <a:lnTo>
                    <a:pt x="301" y="37"/>
                  </a:lnTo>
                  <a:lnTo>
                    <a:pt x="302" y="39"/>
                  </a:lnTo>
                  <a:lnTo>
                    <a:pt x="304" y="40"/>
                  </a:lnTo>
                  <a:lnTo>
                    <a:pt x="302" y="42"/>
                  </a:lnTo>
                  <a:lnTo>
                    <a:pt x="299" y="46"/>
                  </a:lnTo>
                  <a:lnTo>
                    <a:pt x="295" y="46"/>
                  </a:lnTo>
                  <a:lnTo>
                    <a:pt x="295" y="49"/>
                  </a:lnTo>
                  <a:lnTo>
                    <a:pt x="301" y="47"/>
                  </a:lnTo>
                  <a:lnTo>
                    <a:pt x="306" y="44"/>
                  </a:lnTo>
                  <a:lnTo>
                    <a:pt x="309" y="40"/>
                  </a:lnTo>
                  <a:lnTo>
                    <a:pt x="311" y="37"/>
                  </a:lnTo>
                  <a:lnTo>
                    <a:pt x="309" y="37"/>
                  </a:lnTo>
                  <a:lnTo>
                    <a:pt x="308" y="37"/>
                  </a:lnTo>
                  <a:lnTo>
                    <a:pt x="308" y="35"/>
                  </a:lnTo>
                  <a:close/>
                  <a:moveTo>
                    <a:pt x="4732" y="199"/>
                  </a:moveTo>
                  <a:lnTo>
                    <a:pt x="4732" y="205"/>
                  </a:lnTo>
                  <a:lnTo>
                    <a:pt x="4731" y="205"/>
                  </a:lnTo>
                  <a:lnTo>
                    <a:pt x="4731" y="212"/>
                  </a:lnTo>
                  <a:lnTo>
                    <a:pt x="4731" y="212"/>
                  </a:lnTo>
                  <a:lnTo>
                    <a:pt x="4731" y="213"/>
                  </a:lnTo>
                  <a:lnTo>
                    <a:pt x="4734" y="213"/>
                  </a:lnTo>
                  <a:lnTo>
                    <a:pt x="4734" y="212"/>
                  </a:lnTo>
                  <a:lnTo>
                    <a:pt x="4734" y="210"/>
                  </a:lnTo>
                  <a:lnTo>
                    <a:pt x="4734" y="210"/>
                  </a:lnTo>
                  <a:lnTo>
                    <a:pt x="4734" y="205"/>
                  </a:lnTo>
                  <a:lnTo>
                    <a:pt x="4736" y="205"/>
                  </a:lnTo>
                  <a:lnTo>
                    <a:pt x="4738" y="203"/>
                  </a:lnTo>
                  <a:lnTo>
                    <a:pt x="4739" y="201"/>
                  </a:lnTo>
                  <a:lnTo>
                    <a:pt x="4739" y="199"/>
                  </a:lnTo>
                  <a:lnTo>
                    <a:pt x="4743" y="199"/>
                  </a:lnTo>
                  <a:lnTo>
                    <a:pt x="4745" y="205"/>
                  </a:lnTo>
                  <a:lnTo>
                    <a:pt x="4748" y="208"/>
                  </a:lnTo>
                  <a:lnTo>
                    <a:pt x="4752" y="210"/>
                  </a:lnTo>
                  <a:lnTo>
                    <a:pt x="4752" y="215"/>
                  </a:lnTo>
                  <a:lnTo>
                    <a:pt x="4753" y="215"/>
                  </a:lnTo>
                  <a:lnTo>
                    <a:pt x="4755" y="208"/>
                  </a:lnTo>
                  <a:lnTo>
                    <a:pt x="4753" y="208"/>
                  </a:lnTo>
                  <a:lnTo>
                    <a:pt x="4753" y="206"/>
                  </a:lnTo>
                  <a:lnTo>
                    <a:pt x="4752" y="206"/>
                  </a:lnTo>
                  <a:lnTo>
                    <a:pt x="4752" y="198"/>
                  </a:lnTo>
                  <a:lnTo>
                    <a:pt x="4750" y="198"/>
                  </a:lnTo>
                  <a:lnTo>
                    <a:pt x="4748" y="196"/>
                  </a:lnTo>
                  <a:lnTo>
                    <a:pt x="4746" y="196"/>
                  </a:lnTo>
                  <a:lnTo>
                    <a:pt x="4746" y="189"/>
                  </a:lnTo>
                  <a:lnTo>
                    <a:pt x="4746" y="189"/>
                  </a:lnTo>
                  <a:lnTo>
                    <a:pt x="4745" y="185"/>
                  </a:lnTo>
                  <a:lnTo>
                    <a:pt x="4743" y="185"/>
                  </a:lnTo>
                  <a:lnTo>
                    <a:pt x="4743" y="180"/>
                  </a:lnTo>
                  <a:lnTo>
                    <a:pt x="4743" y="180"/>
                  </a:lnTo>
                  <a:lnTo>
                    <a:pt x="4743" y="178"/>
                  </a:lnTo>
                  <a:lnTo>
                    <a:pt x="4743" y="178"/>
                  </a:lnTo>
                  <a:lnTo>
                    <a:pt x="4743" y="177"/>
                  </a:lnTo>
                  <a:lnTo>
                    <a:pt x="4745" y="164"/>
                  </a:lnTo>
                  <a:lnTo>
                    <a:pt x="4746" y="163"/>
                  </a:lnTo>
                  <a:lnTo>
                    <a:pt x="4746" y="157"/>
                  </a:lnTo>
                  <a:lnTo>
                    <a:pt x="4748" y="157"/>
                  </a:lnTo>
                  <a:lnTo>
                    <a:pt x="4748" y="150"/>
                  </a:lnTo>
                  <a:lnTo>
                    <a:pt x="4750" y="147"/>
                  </a:lnTo>
                  <a:lnTo>
                    <a:pt x="4750" y="143"/>
                  </a:lnTo>
                  <a:lnTo>
                    <a:pt x="4752" y="142"/>
                  </a:lnTo>
                  <a:lnTo>
                    <a:pt x="4752" y="140"/>
                  </a:lnTo>
                  <a:lnTo>
                    <a:pt x="4760" y="138"/>
                  </a:lnTo>
                  <a:lnTo>
                    <a:pt x="4762" y="140"/>
                  </a:lnTo>
                  <a:lnTo>
                    <a:pt x="4764" y="142"/>
                  </a:lnTo>
                  <a:lnTo>
                    <a:pt x="4764" y="143"/>
                  </a:lnTo>
                  <a:lnTo>
                    <a:pt x="4766" y="145"/>
                  </a:lnTo>
                  <a:lnTo>
                    <a:pt x="4767" y="147"/>
                  </a:lnTo>
                  <a:lnTo>
                    <a:pt x="4769" y="149"/>
                  </a:lnTo>
                  <a:lnTo>
                    <a:pt x="4771" y="149"/>
                  </a:lnTo>
                  <a:lnTo>
                    <a:pt x="4771" y="143"/>
                  </a:lnTo>
                  <a:lnTo>
                    <a:pt x="4769" y="143"/>
                  </a:lnTo>
                  <a:lnTo>
                    <a:pt x="4769" y="142"/>
                  </a:lnTo>
                  <a:lnTo>
                    <a:pt x="4767" y="140"/>
                  </a:lnTo>
                  <a:lnTo>
                    <a:pt x="4766" y="140"/>
                  </a:lnTo>
                  <a:lnTo>
                    <a:pt x="4766" y="135"/>
                  </a:lnTo>
                  <a:lnTo>
                    <a:pt x="4764" y="135"/>
                  </a:lnTo>
                  <a:lnTo>
                    <a:pt x="4764" y="133"/>
                  </a:lnTo>
                  <a:lnTo>
                    <a:pt x="4760" y="133"/>
                  </a:lnTo>
                  <a:lnTo>
                    <a:pt x="4759" y="128"/>
                  </a:lnTo>
                  <a:lnTo>
                    <a:pt x="4755" y="126"/>
                  </a:lnTo>
                  <a:lnTo>
                    <a:pt x="4755" y="119"/>
                  </a:lnTo>
                  <a:lnTo>
                    <a:pt x="4759" y="117"/>
                  </a:lnTo>
                  <a:lnTo>
                    <a:pt x="4757" y="117"/>
                  </a:lnTo>
                  <a:lnTo>
                    <a:pt x="4757" y="109"/>
                  </a:lnTo>
                  <a:lnTo>
                    <a:pt x="4755" y="109"/>
                  </a:lnTo>
                  <a:lnTo>
                    <a:pt x="4755" y="105"/>
                  </a:lnTo>
                  <a:lnTo>
                    <a:pt x="4753" y="105"/>
                  </a:lnTo>
                  <a:lnTo>
                    <a:pt x="4755" y="89"/>
                  </a:lnTo>
                  <a:lnTo>
                    <a:pt x="4753" y="89"/>
                  </a:lnTo>
                  <a:lnTo>
                    <a:pt x="4755" y="86"/>
                  </a:lnTo>
                  <a:lnTo>
                    <a:pt x="4755" y="82"/>
                  </a:lnTo>
                  <a:lnTo>
                    <a:pt x="4757" y="79"/>
                  </a:lnTo>
                  <a:lnTo>
                    <a:pt x="4757" y="74"/>
                  </a:lnTo>
                  <a:lnTo>
                    <a:pt x="4757" y="72"/>
                  </a:lnTo>
                  <a:lnTo>
                    <a:pt x="4755" y="72"/>
                  </a:lnTo>
                  <a:lnTo>
                    <a:pt x="4755" y="70"/>
                  </a:lnTo>
                  <a:lnTo>
                    <a:pt x="4753" y="68"/>
                  </a:lnTo>
                  <a:lnTo>
                    <a:pt x="4752" y="63"/>
                  </a:lnTo>
                  <a:lnTo>
                    <a:pt x="4752" y="63"/>
                  </a:lnTo>
                  <a:lnTo>
                    <a:pt x="4752" y="60"/>
                  </a:lnTo>
                  <a:lnTo>
                    <a:pt x="4750" y="60"/>
                  </a:lnTo>
                  <a:lnTo>
                    <a:pt x="4750" y="54"/>
                  </a:lnTo>
                  <a:lnTo>
                    <a:pt x="4752" y="54"/>
                  </a:lnTo>
                  <a:lnTo>
                    <a:pt x="4750" y="51"/>
                  </a:lnTo>
                  <a:lnTo>
                    <a:pt x="4752" y="51"/>
                  </a:lnTo>
                  <a:lnTo>
                    <a:pt x="4752" y="44"/>
                  </a:lnTo>
                  <a:lnTo>
                    <a:pt x="4752" y="44"/>
                  </a:lnTo>
                  <a:lnTo>
                    <a:pt x="4752" y="42"/>
                  </a:lnTo>
                  <a:lnTo>
                    <a:pt x="4750" y="42"/>
                  </a:lnTo>
                  <a:lnTo>
                    <a:pt x="4750" y="39"/>
                  </a:lnTo>
                  <a:lnTo>
                    <a:pt x="4750" y="37"/>
                  </a:lnTo>
                  <a:lnTo>
                    <a:pt x="4748" y="37"/>
                  </a:lnTo>
                  <a:lnTo>
                    <a:pt x="4746" y="39"/>
                  </a:lnTo>
                  <a:lnTo>
                    <a:pt x="4746" y="42"/>
                  </a:lnTo>
                  <a:lnTo>
                    <a:pt x="4741" y="42"/>
                  </a:lnTo>
                  <a:lnTo>
                    <a:pt x="4743" y="54"/>
                  </a:lnTo>
                  <a:lnTo>
                    <a:pt x="4745" y="54"/>
                  </a:lnTo>
                  <a:lnTo>
                    <a:pt x="4745" y="60"/>
                  </a:lnTo>
                  <a:lnTo>
                    <a:pt x="4743" y="61"/>
                  </a:lnTo>
                  <a:lnTo>
                    <a:pt x="4741" y="63"/>
                  </a:lnTo>
                  <a:lnTo>
                    <a:pt x="4739" y="63"/>
                  </a:lnTo>
                  <a:lnTo>
                    <a:pt x="4738" y="65"/>
                  </a:lnTo>
                  <a:lnTo>
                    <a:pt x="4736" y="65"/>
                  </a:lnTo>
                  <a:lnTo>
                    <a:pt x="4736" y="70"/>
                  </a:lnTo>
                  <a:lnTo>
                    <a:pt x="4732" y="72"/>
                  </a:lnTo>
                  <a:lnTo>
                    <a:pt x="4734" y="82"/>
                  </a:lnTo>
                  <a:lnTo>
                    <a:pt x="4732" y="82"/>
                  </a:lnTo>
                  <a:lnTo>
                    <a:pt x="4732" y="88"/>
                  </a:lnTo>
                  <a:lnTo>
                    <a:pt x="4731" y="88"/>
                  </a:lnTo>
                  <a:lnTo>
                    <a:pt x="4732" y="98"/>
                  </a:lnTo>
                  <a:lnTo>
                    <a:pt x="4734" y="98"/>
                  </a:lnTo>
                  <a:lnTo>
                    <a:pt x="4734" y="100"/>
                  </a:lnTo>
                  <a:lnTo>
                    <a:pt x="4734" y="100"/>
                  </a:lnTo>
                  <a:lnTo>
                    <a:pt x="4734" y="105"/>
                  </a:lnTo>
                  <a:lnTo>
                    <a:pt x="4736" y="105"/>
                  </a:lnTo>
                  <a:lnTo>
                    <a:pt x="4734" y="116"/>
                  </a:lnTo>
                  <a:lnTo>
                    <a:pt x="4736" y="116"/>
                  </a:lnTo>
                  <a:lnTo>
                    <a:pt x="4738" y="130"/>
                  </a:lnTo>
                  <a:lnTo>
                    <a:pt x="4736" y="130"/>
                  </a:lnTo>
                  <a:lnTo>
                    <a:pt x="4736" y="143"/>
                  </a:lnTo>
                  <a:lnTo>
                    <a:pt x="4734" y="143"/>
                  </a:lnTo>
                  <a:lnTo>
                    <a:pt x="4734" y="147"/>
                  </a:lnTo>
                  <a:lnTo>
                    <a:pt x="4736" y="150"/>
                  </a:lnTo>
                  <a:lnTo>
                    <a:pt x="4736" y="154"/>
                  </a:lnTo>
                  <a:lnTo>
                    <a:pt x="4736" y="156"/>
                  </a:lnTo>
                  <a:lnTo>
                    <a:pt x="4734" y="156"/>
                  </a:lnTo>
                  <a:lnTo>
                    <a:pt x="4734" y="157"/>
                  </a:lnTo>
                  <a:lnTo>
                    <a:pt x="4734" y="157"/>
                  </a:lnTo>
                  <a:lnTo>
                    <a:pt x="4734" y="161"/>
                  </a:lnTo>
                  <a:lnTo>
                    <a:pt x="4734" y="164"/>
                  </a:lnTo>
                  <a:lnTo>
                    <a:pt x="4736" y="168"/>
                  </a:lnTo>
                  <a:lnTo>
                    <a:pt x="4738" y="171"/>
                  </a:lnTo>
                  <a:lnTo>
                    <a:pt x="4736" y="184"/>
                  </a:lnTo>
                  <a:lnTo>
                    <a:pt x="4734" y="184"/>
                  </a:lnTo>
                  <a:lnTo>
                    <a:pt x="4734" y="187"/>
                  </a:lnTo>
                  <a:lnTo>
                    <a:pt x="4734" y="187"/>
                  </a:lnTo>
                  <a:lnTo>
                    <a:pt x="4734" y="192"/>
                  </a:lnTo>
                  <a:lnTo>
                    <a:pt x="4734" y="192"/>
                  </a:lnTo>
                  <a:lnTo>
                    <a:pt x="4734" y="199"/>
                  </a:lnTo>
                  <a:lnTo>
                    <a:pt x="4732" y="199"/>
                  </a:lnTo>
                  <a:close/>
                  <a:moveTo>
                    <a:pt x="285" y="46"/>
                  </a:moveTo>
                  <a:lnTo>
                    <a:pt x="280" y="47"/>
                  </a:lnTo>
                  <a:lnTo>
                    <a:pt x="278" y="54"/>
                  </a:lnTo>
                  <a:lnTo>
                    <a:pt x="282" y="54"/>
                  </a:lnTo>
                  <a:lnTo>
                    <a:pt x="282" y="51"/>
                  </a:lnTo>
                  <a:lnTo>
                    <a:pt x="285" y="47"/>
                  </a:lnTo>
                  <a:lnTo>
                    <a:pt x="290" y="46"/>
                  </a:lnTo>
                  <a:lnTo>
                    <a:pt x="290" y="42"/>
                  </a:lnTo>
                  <a:lnTo>
                    <a:pt x="285" y="42"/>
                  </a:lnTo>
                  <a:lnTo>
                    <a:pt x="285" y="46"/>
                  </a:lnTo>
                  <a:close/>
                  <a:moveTo>
                    <a:pt x="816" y="58"/>
                  </a:moveTo>
                  <a:lnTo>
                    <a:pt x="816" y="54"/>
                  </a:lnTo>
                  <a:lnTo>
                    <a:pt x="816" y="53"/>
                  </a:lnTo>
                  <a:lnTo>
                    <a:pt x="812" y="53"/>
                  </a:lnTo>
                  <a:lnTo>
                    <a:pt x="812" y="53"/>
                  </a:lnTo>
                  <a:lnTo>
                    <a:pt x="814" y="51"/>
                  </a:lnTo>
                  <a:lnTo>
                    <a:pt x="814" y="49"/>
                  </a:lnTo>
                  <a:lnTo>
                    <a:pt x="812" y="49"/>
                  </a:lnTo>
                  <a:lnTo>
                    <a:pt x="810" y="47"/>
                  </a:lnTo>
                  <a:lnTo>
                    <a:pt x="810" y="47"/>
                  </a:lnTo>
                  <a:lnTo>
                    <a:pt x="809" y="47"/>
                  </a:lnTo>
                  <a:lnTo>
                    <a:pt x="809" y="49"/>
                  </a:lnTo>
                  <a:lnTo>
                    <a:pt x="807" y="49"/>
                  </a:lnTo>
                  <a:lnTo>
                    <a:pt x="805" y="49"/>
                  </a:lnTo>
                  <a:lnTo>
                    <a:pt x="803" y="49"/>
                  </a:lnTo>
                  <a:lnTo>
                    <a:pt x="803" y="51"/>
                  </a:lnTo>
                  <a:lnTo>
                    <a:pt x="803" y="51"/>
                  </a:lnTo>
                  <a:lnTo>
                    <a:pt x="803" y="54"/>
                  </a:lnTo>
                  <a:lnTo>
                    <a:pt x="803" y="54"/>
                  </a:lnTo>
                  <a:lnTo>
                    <a:pt x="805" y="54"/>
                  </a:lnTo>
                  <a:lnTo>
                    <a:pt x="805" y="54"/>
                  </a:lnTo>
                  <a:lnTo>
                    <a:pt x="803" y="54"/>
                  </a:lnTo>
                  <a:lnTo>
                    <a:pt x="803" y="60"/>
                  </a:lnTo>
                  <a:lnTo>
                    <a:pt x="807" y="63"/>
                  </a:lnTo>
                  <a:lnTo>
                    <a:pt x="809" y="67"/>
                  </a:lnTo>
                  <a:lnTo>
                    <a:pt x="814" y="67"/>
                  </a:lnTo>
                  <a:lnTo>
                    <a:pt x="814" y="70"/>
                  </a:lnTo>
                  <a:lnTo>
                    <a:pt x="816" y="70"/>
                  </a:lnTo>
                  <a:lnTo>
                    <a:pt x="819" y="72"/>
                  </a:lnTo>
                  <a:lnTo>
                    <a:pt x="817" y="68"/>
                  </a:lnTo>
                  <a:lnTo>
                    <a:pt x="817" y="67"/>
                  </a:lnTo>
                  <a:lnTo>
                    <a:pt x="816" y="67"/>
                  </a:lnTo>
                  <a:lnTo>
                    <a:pt x="816" y="63"/>
                  </a:lnTo>
                  <a:lnTo>
                    <a:pt x="817" y="63"/>
                  </a:lnTo>
                  <a:lnTo>
                    <a:pt x="819" y="61"/>
                  </a:lnTo>
                  <a:lnTo>
                    <a:pt x="819" y="61"/>
                  </a:lnTo>
                  <a:lnTo>
                    <a:pt x="819" y="60"/>
                  </a:lnTo>
                  <a:lnTo>
                    <a:pt x="817" y="60"/>
                  </a:lnTo>
                  <a:lnTo>
                    <a:pt x="817" y="60"/>
                  </a:lnTo>
                  <a:lnTo>
                    <a:pt x="816" y="60"/>
                  </a:lnTo>
                  <a:lnTo>
                    <a:pt x="816" y="58"/>
                  </a:lnTo>
                  <a:lnTo>
                    <a:pt x="816" y="58"/>
                  </a:lnTo>
                  <a:lnTo>
                    <a:pt x="816" y="58"/>
                  </a:lnTo>
                  <a:close/>
                  <a:moveTo>
                    <a:pt x="842" y="49"/>
                  </a:moveTo>
                  <a:lnTo>
                    <a:pt x="842" y="49"/>
                  </a:lnTo>
                  <a:lnTo>
                    <a:pt x="840" y="49"/>
                  </a:lnTo>
                  <a:lnTo>
                    <a:pt x="840" y="49"/>
                  </a:lnTo>
                  <a:lnTo>
                    <a:pt x="840" y="49"/>
                  </a:lnTo>
                  <a:lnTo>
                    <a:pt x="842" y="49"/>
                  </a:lnTo>
                  <a:close/>
                  <a:moveTo>
                    <a:pt x="2791" y="49"/>
                  </a:moveTo>
                  <a:lnTo>
                    <a:pt x="2786" y="51"/>
                  </a:lnTo>
                  <a:lnTo>
                    <a:pt x="2786" y="51"/>
                  </a:lnTo>
                  <a:lnTo>
                    <a:pt x="2784" y="51"/>
                  </a:lnTo>
                  <a:lnTo>
                    <a:pt x="2784" y="53"/>
                  </a:lnTo>
                  <a:lnTo>
                    <a:pt x="2791" y="51"/>
                  </a:lnTo>
                  <a:lnTo>
                    <a:pt x="2791" y="49"/>
                  </a:lnTo>
                  <a:close/>
                  <a:moveTo>
                    <a:pt x="5459" y="51"/>
                  </a:moveTo>
                  <a:lnTo>
                    <a:pt x="5459" y="51"/>
                  </a:lnTo>
                  <a:lnTo>
                    <a:pt x="5459" y="53"/>
                  </a:lnTo>
                  <a:lnTo>
                    <a:pt x="5460" y="53"/>
                  </a:lnTo>
                  <a:lnTo>
                    <a:pt x="5459" y="56"/>
                  </a:lnTo>
                  <a:lnTo>
                    <a:pt x="5455" y="58"/>
                  </a:lnTo>
                  <a:lnTo>
                    <a:pt x="5452" y="60"/>
                  </a:lnTo>
                  <a:lnTo>
                    <a:pt x="5455" y="60"/>
                  </a:lnTo>
                  <a:lnTo>
                    <a:pt x="5457" y="60"/>
                  </a:lnTo>
                  <a:lnTo>
                    <a:pt x="5459" y="60"/>
                  </a:lnTo>
                  <a:lnTo>
                    <a:pt x="5460" y="58"/>
                  </a:lnTo>
                  <a:lnTo>
                    <a:pt x="5462" y="56"/>
                  </a:lnTo>
                  <a:lnTo>
                    <a:pt x="5464" y="54"/>
                  </a:lnTo>
                  <a:lnTo>
                    <a:pt x="5464" y="53"/>
                  </a:lnTo>
                  <a:lnTo>
                    <a:pt x="5466" y="51"/>
                  </a:lnTo>
                  <a:lnTo>
                    <a:pt x="5464" y="51"/>
                  </a:lnTo>
                  <a:lnTo>
                    <a:pt x="5462" y="49"/>
                  </a:lnTo>
                  <a:lnTo>
                    <a:pt x="5460" y="51"/>
                  </a:lnTo>
                  <a:lnTo>
                    <a:pt x="5459" y="51"/>
                  </a:lnTo>
                  <a:close/>
                  <a:moveTo>
                    <a:pt x="0" y="51"/>
                  </a:moveTo>
                  <a:lnTo>
                    <a:pt x="2" y="53"/>
                  </a:lnTo>
                  <a:lnTo>
                    <a:pt x="2" y="53"/>
                  </a:lnTo>
                  <a:lnTo>
                    <a:pt x="4" y="51"/>
                  </a:lnTo>
                  <a:lnTo>
                    <a:pt x="4" y="51"/>
                  </a:lnTo>
                  <a:lnTo>
                    <a:pt x="2" y="51"/>
                  </a:lnTo>
                  <a:lnTo>
                    <a:pt x="2" y="51"/>
                  </a:lnTo>
                  <a:lnTo>
                    <a:pt x="0" y="51"/>
                  </a:lnTo>
                  <a:close/>
                  <a:moveTo>
                    <a:pt x="1531" y="56"/>
                  </a:moveTo>
                  <a:lnTo>
                    <a:pt x="1533" y="58"/>
                  </a:lnTo>
                  <a:lnTo>
                    <a:pt x="1536" y="60"/>
                  </a:lnTo>
                  <a:lnTo>
                    <a:pt x="1542" y="60"/>
                  </a:lnTo>
                  <a:lnTo>
                    <a:pt x="1545" y="60"/>
                  </a:lnTo>
                  <a:lnTo>
                    <a:pt x="1545" y="56"/>
                  </a:lnTo>
                  <a:lnTo>
                    <a:pt x="1542" y="54"/>
                  </a:lnTo>
                  <a:lnTo>
                    <a:pt x="1540" y="53"/>
                  </a:lnTo>
                  <a:lnTo>
                    <a:pt x="1536" y="51"/>
                  </a:lnTo>
                  <a:lnTo>
                    <a:pt x="1536" y="51"/>
                  </a:lnTo>
                  <a:lnTo>
                    <a:pt x="1531" y="51"/>
                  </a:lnTo>
                  <a:lnTo>
                    <a:pt x="1531" y="53"/>
                  </a:lnTo>
                  <a:lnTo>
                    <a:pt x="1531" y="53"/>
                  </a:lnTo>
                  <a:lnTo>
                    <a:pt x="1530" y="54"/>
                  </a:lnTo>
                  <a:lnTo>
                    <a:pt x="1530" y="54"/>
                  </a:lnTo>
                  <a:lnTo>
                    <a:pt x="1531" y="56"/>
                  </a:lnTo>
                  <a:lnTo>
                    <a:pt x="1531" y="56"/>
                  </a:lnTo>
                  <a:close/>
                  <a:moveTo>
                    <a:pt x="5439" y="54"/>
                  </a:moveTo>
                  <a:lnTo>
                    <a:pt x="5439" y="56"/>
                  </a:lnTo>
                  <a:lnTo>
                    <a:pt x="5439" y="56"/>
                  </a:lnTo>
                  <a:lnTo>
                    <a:pt x="5439" y="58"/>
                  </a:lnTo>
                  <a:lnTo>
                    <a:pt x="5439" y="58"/>
                  </a:lnTo>
                  <a:lnTo>
                    <a:pt x="5436" y="60"/>
                  </a:lnTo>
                  <a:lnTo>
                    <a:pt x="5436" y="63"/>
                  </a:lnTo>
                  <a:lnTo>
                    <a:pt x="5434" y="67"/>
                  </a:lnTo>
                  <a:lnTo>
                    <a:pt x="5432" y="68"/>
                  </a:lnTo>
                  <a:lnTo>
                    <a:pt x="5432" y="70"/>
                  </a:lnTo>
                  <a:lnTo>
                    <a:pt x="5434" y="70"/>
                  </a:lnTo>
                  <a:lnTo>
                    <a:pt x="5434" y="68"/>
                  </a:lnTo>
                  <a:lnTo>
                    <a:pt x="5438" y="67"/>
                  </a:lnTo>
                  <a:lnTo>
                    <a:pt x="5438" y="63"/>
                  </a:lnTo>
                  <a:lnTo>
                    <a:pt x="5441" y="61"/>
                  </a:lnTo>
                  <a:lnTo>
                    <a:pt x="5448" y="53"/>
                  </a:lnTo>
                  <a:lnTo>
                    <a:pt x="5446" y="53"/>
                  </a:lnTo>
                  <a:lnTo>
                    <a:pt x="5445" y="53"/>
                  </a:lnTo>
                  <a:lnTo>
                    <a:pt x="5443" y="53"/>
                  </a:lnTo>
                  <a:lnTo>
                    <a:pt x="5441" y="54"/>
                  </a:lnTo>
                  <a:lnTo>
                    <a:pt x="5439" y="54"/>
                  </a:lnTo>
                  <a:close/>
                  <a:moveTo>
                    <a:pt x="261" y="60"/>
                  </a:moveTo>
                  <a:lnTo>
                    <a:pt x="261" y="58"/>
                  </a:lnTo>
                  <a:lnTo>
                    <a:pt x="261" y="58"/>
                  </a:lnTo>
                  <a:lnTo>
                    <a:pt x="261" y="58"/>
                  </a:lnTo>
                  <a:lnTo>
                    <a:pt x="261" y="58"/>
                  </a:lnTo>
                  <a:lnTo>
                    <a:pt x="259" y="58"/>
                  </a:lnTo>
                  <a:lnTo>
                    <a:pt x="259" y="58"/>
                  </a:lnTo>
                  <a:lnTo>
                    <a:pt x="259" y="58"/>
                  </a:lnTo>
                  <a:lnTo>
                    <a:pt x="261" y="60"/>
                  </a:lnTo>
                  <a:close/>
                  <a:moveTo>
                    <a:pt x="4233" y="60"/>
                  </a:moveTo>
                  <a:lnTo>
                    <a:pt x="4235" y="60"/>
                  </a:lnTo>
                  <a:lnTo>
                    <a:pt x="4235" y="60"/>
                  </a:lnTo>
                  <a:lnTo>
                    <a:pt x="4237" y="60"/>
                  </a:lnTo>
                  <a:lnTo>
                    <a:pt x="4237" y="60"/>
                  </a:lnTo>
                  <a:lnTo>
                    <a:pt x="4237" y="58"/>
                  </a:lnTo>
                  <a:lnTo>
                    <a:pt x="4235" y="58"/>
                  </a:lnTo>
                  <a:lnTo>
                    <a:pt x="4233" y="60"/>
                  </a:lnTo>
                  <a:close/>
                  <a:moveTo>
                    <a:pt x="248" y="61"/>
                  </a:moveTo>
                  <a:lnTo>
                    <a:pt x="248" y="61"/>
                  </a:lnTo>
                  <a:lnTo>
                    <a:pt x="248" y="63"/>
                  </a:lnTo>
                  <a:lnTo>
                    <a:pt x="252" y="63"/>
                  </a:lnTo>
                  <a:lnTo>
                    <a:pt x="252" y="60"/>
                  </a:lnTo>
                  <a:lnTo>
                    <a:pt x="250" y="61"/>
                  </a:lnTo>
                  <a:lnTo>
                    <a:pt x="250" y="61"/>
                  </a:lnTo>
                  <a:lnTo>
                    <a:pt x="248" y="61"/>
                  </a:lnTo>
                  <a:close/>
                  <a:moveTo>
                    <a:pt x="5160" y="67"/>
                  </a:moveTo>
                  <a:lnTo>
                    <a:pt x="5160" y="63"/>
                  </a:lnTo>
                  <a:lnTo>
                    <a:pt x="5157" y="63"/>
                  </a:lnTo>
                  <a:lnTo>
                    <a:pt x="5155" y="63"/>
                  </a:lnTo>
                  <a:lnTo>
                    <a:pt x="5153" y="61"/>
                  </a:lnTo>
                  <a:lnTo>
                    <a:pt x="5150" y="61"/>
                  </a:lnTo>
                  <a:lnTo>
                    <a:pt x="5151" y="63"/>
                  </a:lnTo>
                  <a:lnTo>
                    <a:pt x="5153" y="63"/>
                  </a:lnTo>
                  <a:lnTo>
                    <a:pt x="5153" y="67"/>
                  </a:lnTo>
                  <a:lnTo>
                    <a:pt x="5155" y="67"/>
                  </a:lnTo>
                  <a:lnTo>
                    <a:pt x="5155" y="67"/>
                  </a:lnTo>
                  <a:lnTo>
                    <a:pt x="5160" y="67"/>
                  </a:lnTo>
                  <a:close/>
                  <a:moveTo>
                    <a:pt x="194" y="67"/>
                  </a:moveTo>
                  <a:lnTo>
                    <a:pt x="191" y="68"/>
                  </a:lnTo>
                  <a:lnTo>
                    <a:pt x="191" y="70"/>
                  </a:lnTo>
                  <a:lnTo>
                    <a:pt x="194" y="70"/>
                  </a:lnTo>
                  <a:lnTo>
                    <a:pt x="198" y="67"/>
                  </a:lnTo>
                  <a:lnTo>
                    <a:pt x="199" y="65"/>
                  </a:lnTo>
                  <a:lnTo>
                    <a:pt x="199" y="63"/>
                  </a:lnTo>
                  <a:lnTo>
                    <a:pt x="196" y="63"/>
                  </a:lnTo>
                  <a:lnTo>
                    <a:pt x="194" y="67"/>
                  </a:lnTo>
                  <a:close/>
                  <a:moveTo>
                    <a:pt x="854" y="65"/>
                  </a:moveTo>
                  <a:lnTo>
                    <a:pt x="854" y="67"/>
                  </a:lnTo>
                  <a:lnTo>
                    <a:pt x="854" y="67"/>
                  </a:lnTo>
                  <a:lnTo>
                    <a:pt x="854" y="65"/>
                  </a:lnTo>
                  <a:lnTo>
                    <a:pt x="856" y="65"/>
                  </a:lnTo>
                  <a:lnTo>
                    <a:pt x="856" y="63"/>
                  </a:lnTo>
                  <a:lnTo>
                    <a:pt x="852" y="63"/>
                  </a:lnTo>
                  <a:lnTo>
                    <a:pt x="852" y="63"/>
                  </a:lnTo>
                  <a:lnTo>
                    <a:pt x="852" y="65"/>
                  </a:lnTo>
                  <a:lnTo>
                    <a:pt x="854" y="65"/>
                  </a:lnTo>
                  <a:close/>
                  <a:moveTo>
                    <a:pt x="83" y="70"/>
                  </a:moveTo>
                  <a:lnTo>
                    <a:pt x="81" y="72"/>
                  </a:lnTo>
                  <a:lnTo>
                    <a:pt x="81" y="75"/>
                  </a:lnTo>
                  <a:lnTo>
                    <a:pt x="83" y="75"/>
                  </a:lnTo>
                  <a:lnTo>
                    <a:pt x="83" y="74"/>
                  </a:lnTo>
                  <a:lnTo>
                    <a:pt x="84" y="74"/>
                  </a:lnTo>
                  <a:lnTo>
                    <a:pt x="84" y="72"/>
                  </a:lnTo>
                  <a:lnTo>
                    <a:pt x="84" y="72"/>
                  </a:lnTo>
                  <a:lnTo>
                    <a:pt x="83" y="70"/>
                  </a:lnTo>
                  <a:lnTo>
                    <a:pt x="83" y="70"/>
                  </a:lnTo>
                  <a:lnTo>
                    <a:pt x="83" y="70"/>
                  </a:lnTo>
                  <a:lnTo>
                    <a:pt x="83" y="70"/>
                  </a:lnTo>
                  <a:close/>
                  <a:moveTo>
                    <a:pt x="110" y="70"/>
                  </a:moveTo>
                  <a:lnTo>
                    <a:pt x="110" y="70"/>
                  </a:lnTo>
                  <a:lnTo>
                    <a:pt x="109" y="70"/>
                  </a:lnTo>
                  <a:lnTo>
                    <a:pt x="109" y="72"/>
                  </a:lnTo>
                  <a:lnTo>
                    <a:pt x="110" y="74"/>
                  </a:lnTo>
                  <a:lnTo>
                    <a:pt x="110" y="75"/>
                  </a:lnTo>
                  <a:lnTo>
                    <a:pt x="114" y="75"/>
                  </a:lnTo>
                  <a:lnTo>
                    <a:pt x="114" y="72"/>
                  </a:lnTo>
                  <a:lnTo>
                    <a:pt x="114" y="70"/>
                  </a:lnTo>
                  <a:lnTo>
                    <a:pt x="110" y="70"/>
                  </a:lnTo>
                  <a:close/>
                  <a:moveTo>
                    <a:pt x="213" y="72"/>
                  </a:moveTo>
                  <a:lnTo>
                    <a:pt x="219" y="72"/>
                  </a:lnTo>
                  <a:lnTo>
                    <a:pt x="219" y="72"/>
                  </a:lnTo>
                  <a:lnTo>
                    <a:pt x="217" y="70"/>
                  </a:lnTo>
                  <a:lnTo>
                    <a:pt x="217" y="70"/>
                  </a:lnTo>
                  <a:lnTo>
                    <a:pt x="215" y="70"/>
                  </a:lnTo>
                  <a:lnTo>
                    <a:pt x="213" y="72"/>
                  </a:lnTo>
                  <a:close/>
                  <a:moveTo>
                    <a:pt x="861" y="70"/>
                  </a:moveTo>
                  <a:lnTo>
                    <a:pt x="859" y="70"/>
                  </a:lnTo>
                  <a:lnTo>
                    <a:pt x="859" y="74"/>
                  </a:lnTo>
                  <a:lnTo>
                    <a:pt x="861" y="74"/>
                  </a:lnTo>
                  <a:lnTo>
                    <a:pt x="861" y="70"/>
                  </a:lnTo>
                  <a:close/>
                  <a:moveTo>
                    <a:pt x="158" y="75"/>
                  </a:moveTo>
                  <a:lnTo>
                    <a:pt x="158" y="75"/>
                  </a:lnTo>
                  <a:lnTo>
                    <a:pt x="158" y="77"/>
                  </a:lnTo>
                  <a:lnTo>
                    <a:pt x="159" y="77"/>
                  </a:lnTo>
                  <a:lnTo>
                    <a:pt x="161" y="72"/>
                  </a:lnTo>
                  <a:lnTo>
                    <a:pt x="159" y="72"/>
                  </a:lnTo>
                  <a:lnTo>
                    <a:pt x="158" y="72"/>
                  </a:lnTo>
                  <a:lnTo>
                    <a:pt x="158" y="74"/>
                  </a:lnTo>
                  <a:lnTo>
                    <a:pt x="158" y="75"/>
                  </a:lnTo>
                  <a:close/>
                  <a:moveTo>
                    <a:pt x="165" y="74"/>
                  </a:moveTo>
                  <a:lnTo>
                    <a:pt x="165" y="79"/>
                  </a:lnTo>
                  <a:lnTo>
                    <a:pt x="165" y="79"/>
                  </a:lnTo>
                  <a:lnTo>
                    <a:pt x="166" y="72"/>
                  </a:lnTo>
                  <a:lnTo>
                    <a:pt x="165" y="72"/>
                  </a:lnTo>
                  <a:lnTo>
                    <a:pt x="165" y="74"/>
                  </a:lnTo>
                  <a:lnTo>
                    <a:pt x="165" y="74"/>
                  </a:lnTo>
                  <a:lnTo>
                    <a:pt x="165" y="74"/>
                  </a:lnTo>
                  <a:close/>
                  <a:moveTo>
                    <a:pt x="205" y="72"/>
                  </a:moveTo>
                  <a:lnTo>
                    <a:pt x="208" y="72"/>
                  </a:lnTo>
                  <a:lnTo>
                    <a:pt x="208" y="72"/>
                  </a:lnTo>
                  <a:lnTo>
                    <a:pt x="205" y="72"/>
                  </a:lnTo>
                  <a:lnTo>
                    <a:pt x="205" y="72"/>
                  </a:lnTo>
                  <a:close/>
                  <a:moveTo>
                    <a:pt x="149" y="79"/>
                  </a:moveTo>
                  <a:lnTo>
                    <a:pt x="152" y="79"/>
                  </a:lnTo>
                  <a:lnTo>
                    <a:pt x="152" y="77"/>
                  </a:lnTo>
                  <a:lnTo>
                    <a:pt x="151" y="77"/>
                  </a:lnTo>
                  <a:lnTo>
                    <a:pt x="151" y="75"/>
                  </a:lnTo>
                  <a:lnTo>
                    <a:pt x="151" y="75"/>
                  </a:lnTo>
                  <a:lnTo>
                    <a:pt x="152" y="74"/>
                  </a:lnTo>
                  <a:lnTo>
                    <a:pt x="152" y="74"/>
                  </a:lnTo>
                  <a:lnTo>
                    <a:pt x="152" y="72"/>
                  </a:lnTo>
                  <a:lnTo>
                    <a:pt x="147" y="72"/>
                  </a:lnTo>
                  <a:lnTo>
                    <a:pt x="149" y="75"/>
                  </a:lnTo>
                  <a:lnTo>
                    <a:pt x="149" y="75"/>
                  </a:lnTo>
                  <a:lnTo>
                    <a:pt x="149" y="79"/>
                  </a:lnTo>
                  <a:close/>
                  <a:moveTo>
                    <a:pt x="5404" y="75"/>
                  </a:moveTo>
                  <a:lnTo>
                    <a:pt x="5404" y="75"/>
                  </a:lnTo>
                  <a:lnTo>
                    <a:pt x="5404" y="75"/>
                  </a:lnTo>
                  <a:lnTo>
                    <a:pt x="5406" y="75"/>
                  </a:lnTo>
                  <a:lnTo>
                    <a:pt x="5406" y="74"/>
                  </a:lnTo>
                  <a:lnTo>
                    <a:pt x="5406" y="74"/>
                  </a:lnTo>
                  <a:lnTo>
                    <a:pt x="5406" y="74"/>
                  </a:lnTo>
                  <a:lnTo>
                    <a:pt x="5404" y="75"/>
                  </a:lnTo>
                  <a:close/>
                  <a:moveTo>
                    <a:pt x="5347" y="84"/>
                  </a:moveTo>
                  <a:lnTo>
                    <a:pt x="5356" y="84"/>
                  </a:lnTo>
                  <a:lnTo>
                    <a:pt x="5354" y="79"/>
                  </a:lnTo>
                  <a:lnTo>
                    <a:pt x="5356" y="79"/>
                  </a:lnTo>
                  <a:lnTo>
                    <a:pt x="5356" y="75"/>
                  </a:lnTo>
                  <a:lnTo>
                    <a:pt x="5352" y="77"/>
                  </a:lnTo>
                  <a:lnTo>
                    <a:pt x="5350" y="79"/>
                  </a:lnTo>
                  <a:lnTo>
                    <a:pt x="5347" y="81"/>
                  </a:lnTo>
                  <a:lnTo>
                    <a:pt x="5347" y="84"/>
                  </a:lnTo>
                  <a:close/>
                  <a:moveTo>
                    <a:pt x="100" y="79"/>
                  </a:moveTo>
                  <a:lnTo>
                    <a:pt x="100" y="81"/>
                  </a:lnTo>
                  <a:lnTo>
                    <a:pt x="100" y="82"/>
                  </a:lnTo>
                  <a:lnTo>
                    <a:pt x="102" y="82"/>
                  </a:lnTo>
                  <a:lnTo>
                    <a:pt x="102" y="84"/>
                  </a:lnTo>
                  <a:lnTo>
                    <a:pt x="103" y="86"/>
                  </a:lnTo>
                  <a:lnTo>
                    <a:pt x="107" y="86"/>
                  </a:lnTo>
                  <a:lnTo>
                    <a:pt x="107" y="84"/>
                  </a:lnTo>
                  <a:lnTo>
                    <a:pt x="107" y="84"/>
                  </a:lnTo>
                  <a:lnTo>
                    <a:pt x="105" y="82"/>
                  </a:lnTo>
                  <a:lnTo>
                    <a:pt x="103" y="79"/>
                  </a:lnTo>
                  <a:lnTo>
                    <a:pt x="100" y="79"/>
                  </a:lnTo>
                  <a:close/>
                  <a:moveTo>
                    <a:pt x="5235" y="88"/>
                  </a:moveTo>
                  <a:lnTo>
                    <a:pt x="5239" y="86"/>
                  </a:lnTo>
                  <a:lnTo>
                    <a:pt x="5239" y="82"/>
                  </a:lnTo>
                  <a:lnTo>
                    <a:pt x="5239" y="81"/>
                  </a:lnTo>
                  <a:lnTo>
                    <a:pt x="5237" y="82"/>
                  </a:lnTo>
                  <a:lnTo>
                    <a:pt x="5235" y="84"/>
                  </a:lnTo>
                  <a:lnTo>
                    <a:pt x="5235" y="88"/>
                  </a:lnTo>
                  <a:lnTo>
                    <a:pt x="5235" y="88"/>
                  </a:lnTo>
                  <a:lnTo>
                    <a:pt x="5235" y="88"/>
                  </a:lnTo>
                  <a:close/>
                  <a:moveTo>
                    <a:pt x="1907" y="81"/>
                  </a:moveTo>
                  <a:lnTo>
                    <a:pt x="1903" y="82"/>
                  </a:lnTo>
                  <a:lnTo>
                    <a:pt x="1903" y="82"/>
                  </a:lnTo>
                  <a:lnTo>
                    <a:pt x="1901" y="82"/>
                  </a:lnTo>
                  <a:lnTo>
                    <a:pt x="1898" y="84"/>
                  </a:lnTo>
                  <a:lnTo>
                    <a:pt x="1898" y="81"/>
                  </a:lnTo>
                  <a:lnTo>
                    <a:pt x="1896" y="82"/>
                  </a:lnTo>
                  <a:lnTo>
                    <a:pt x="1893" y="84"/>
                  </a:lnTo>
                  <a:lnTo>
                    <a:pt x="1891" y="84"/>
                  </a:lnTo>
                  <a:lnTo>
                    <a:pt x="1889" y="86"/>
                  </a:lnTo>
                  <a:lnTo>
                    <a:pt x="1889" y="88"/>
                  </a:lnTo>
                  <a:lnTo>
                    <a:pt x="1887" y="89"/>
                  </a:lnTo>
                  <a:lnTo>
                    <a:pt x="1886" y="91"/>
                  </a:lnTo>
                  <a:lnTo>
                    <a:pt x="1887" y="93"/>
                  </a:lnTo>
                  <a:lnTo>
                    <a:pt x="1887" y="93"/>
                  </a:lnTo>
                  <a:lnTo>
                    <a:pt x="1886" y="95"/>
                  </a:lnTo>
                  <a:lnTo>
                    <a:pt x="1884" y="95"/>
                  </a:lnTo>
                  <a:lnTo>
                    <a:pt x="1880" y="96"/>
                  </a:lnTo>
                  <a:lnTo>
                    <a:pt x="1880" y="102"/>
                  </a:lnTo>
                  <a:lnTo>
                    <a:pt x="1880" y="102"/>
                  </a:lnTo>
                  <a:lnTo>
                    <a:pt x="1880" y="102"/>
                  </a:lnTo>
                  <a:lnTo>
                    <a:pt x="1880" y="103"/>
                  </a:lnTo>
                  <a:lnTo>
                    <a:pt x="1880" y="103"/>
                  </a:lnTo>
                  <a:lnTo>
                    <a:pt x="1880" y="105"/>
                  </a:lnTo>
                  <a:lnTo>
                    <a:pt x="1880" y="105"/>
                  </a:lnTo>
                  <a:lnTo>
                    <a:pt x="1880" y="109"/>
                  </a:lnTo>
                  <a:lnTo>
                    <a:pt x="1879" y="109"/>
                  </a:lnTo>
                  <a:lnTo>
                    <a:pt x="1879" y="112"/>
                  </a:lnTo>
                  <a:lnTo>
                    <a:pt x="1880" y="112"/>
                  </a:lnTo>
                  <a:lnTo>
                    <a:pt x="1879" y="123"/>
                  </a:lnTo>
                  <a:lnTo>
                    <a:pt x="1877" y="123"/>
                  </a:lnTo>
                  <a:lnTo>
                    <a:pt x="1877" y="123"/>
                  </a:lnTo>
                  <a:lnTo>
                    <a:pt x="1875" y="124"/>
                  </a:lnTo>
                  <a:lnTo>
                    <a:pt x="1875" y="124"/>
                  </a:lnTo>
                  <a:lnTo>
                    <a:pt x="1875" y="128"/>
                  </a:lnTo>
                  <a:lnTo>
                    <a:pt x="1879" y="128"/>
                  </a:lnTo>
                  <a:lnTo>
                    <a:pt x="1882" y="130"/>
                  </a:lnTo>
                  <a:lnTo>
                    <a:pt x="1882" y="131"/>
                  </a:lnTo>
                  <a:lnTo>
                    <a:pt x="1880" y="131"/>
                  </a:lnTo>
                  <a:lnTo>
                    <a:pt x="1879" y="133"/>
                  </a:lnTo>
                  <a:lnTo>
                    <a:pt x="1879" y="135"/>
                  </a:lnTo>
                  <a:lnTo>
                    <a:pt x="1877" y="135"/>
                  </a:lnTo>
                  <a:lnTo>
                    <a:pt x="1875" y="133"/>
                  </a:lnTo>
                  <a:lnTo>
                    <a:pt x="1873" y="133"/>
                  </a:lnTo>
                  <a:lnTo>
                    <a:pt x="1872" y="133"/>
                  </a:lnTo>
                  <a:lnTo>
                    <a:pt x="1870" y="135"/>
                  </a:lnTo>
                  <a:lnTo>
                    <a:pt x="1868" y="135"/>
                  </a:lnTo>
                  <a:lnTo>
                    <a:pt x="1870" y="137"/>
                  </a:lnTo>
                  <a:lnTo>
                    <a:pt x="1870" y="138"/>
                  </a:lnTo>
                  <a:lnTo>
                    <a:pt x="1872" y="140"/>
                  </a:lnTo>
                  <a:lnTo>
                    <a:pt x="1868" y="138"/>
                  </a:lnTo>
                  <a:lnTo>
                    <a:pt x="1868" y="140"/>
                  </a:lnTo>
                  <a:lnTo>
                    <a:pt x="1868" y="140"/>
                  </a:lnTo>
                  <a:lnTo>
                    <a:pt x="1866" y="140"/>
                  </a:lnTo>
                  <a:lnTo>
                    <a:pt x="1866" y="138"/>
                  </a:lnTo>
                  <a:lnTo>
                    <a:pt x="1863" y="138"/>
                  </a:lnTo>
                  <a:lnTo>
                    <a:pt x="1863" y="140"/>
                  </a:lnTo>
                  <a:lnTo>
                    <a:pt x="1863" y="140"/>
                  </a:lnTo>
                  <a:lnTo>
                    <a:pt x="1863" y="143"/>
                  </a:lnTo>
                  <a:lnTo>
                    <a:pt x="1866" y="143"/>
                  </a:lnTo>
                  <a:lnTo>
                    <a:pt x="1868" y="143"/>
                  </a:lnTo>
                  <a:lnTo>
                    <a:pt x="1872" y="143"/>
                  </a:lnTo>
                  <a:lnTo>
                    <a:pt x="1872" y="145"/>
                  </a:lnTo>
                  <a:lnTo>
                    <a:pt x="1872" y="145"/>
                  </a:lnTo>
                  <a:lnTo>
                    <a:pt x="1872" y="145"/>
                  </a:lnTo>
                  <a:lnTo>
                    <a:pt x="1870" y="147"/>
                  </a:lnTo>
                  <a:lnTo>
                    <a:pt x="1870" y="147"/>
                  </a:lnTo>
                  <a:lnTo>
                    <a:pt x="1870" y="147"/>
                  </a:lnTo>
                  <a:lnTo>
                    <a:pt x="1870" y="145"/>
                  </a:lnTo>
                  <a:lnTo>
                    <a:pt x="1866" y="145"/>
                  </a:lnTo>
                  <a:lnTo>
                    <a:pt x="1866" y="150"/>
                  </a:lnTo>
                  <a:lnTo>
                    <a:pt x="1863" y="152"/>
                  </a:lnTo>
                  <a:lnTo>
                    <a:pt x="1861" y="154"/>
                  </a:lnTo>
                  <a:lnTo>
                    <a:pt x="1859" y="156"/>
                  </a:lnTo>
                  <a:lnTo>
                    <a:pt x="1858" y="156"/>
                  </a:lnTo>
                  <a:lnTo>
                    <a:pt x="1859" y="163"/>
                  </a:lnTo>
                  <a:lnTo>
                    <a:pt x="1863" y="163"/>
                  </a:lnTo>
                  <a:lnTo>
                    <a:pt x="1863" y="164"/>
                  </a:lnTo>
                  <a:lnTo>
                    <a:pt x="1868" y="163"/>
                  </a:lnTo>
                  <a:lnTo>
                    <a:pt x="1868" y="159"/>
                  </a:lnTo>
                  <a:lnTo>
                    <a:pt x="1875" y="161"/>
                  </a:lnTo>
                  <a:lnTo>
                    <a:pt x="1875" y="159"/>
                  </a:lnTo>
                  <a:lnTo>
                    <a:pt x="1880" y="159"/>
                  </a:lnTo>
                  <a:lnTo>
                    <a:pt x="1880" y="161"/>
                  </a:lnTo>
                  <a:lnTo>
                    <a:pt x="1882" y="161"/>
                  </a:lnTo>
                  <a:lnTo>
                    <a:pt x="1884" y="161"/>
                  </a:lnTo>
                  <a:lnTo>
                    <a:pt x="1884" y="159"/>
                  </a:lnTo>
                  <a:lnTo>
                    <a:pt x="1886" y="159"/>
                  </a:lnTo>
                  <a:lnTo>
                    <a:pt x="1886" y="161"/>
                  </a:lnTo>
                  <a:lnTo>
                    <a:pt x="1887" y="161"/>
                  </a:lnTo>
                  <a:lnTo>
                    <a:pt x="1887" y="159"/>
                  </a:lnTo>
                  <a:lnTo>
                    <a:pt x="1889" y="159"/>
                  </a:lnTo>
                  <a:lnTo>
                    <a:pt x="1889" y="161"/>
                  </a:lnTo>
                  <a:lnTo>
                    <a:pt x="1893" y="161"/>
                  </a:lnTo>
                  <a:lnTo>
                    <a:pt x="1893" y="163"/>
                  </a:lnTo>
                  <a:lnTo>
                    <a:pt x="1894" y="163"/>
                  </a:lnTo>
                  <a:lnTo>
                    <a:pt x="1894" y="163"/>
                  </a:lnTo>
                  <a:lnTo>
                    <a:pt x="1894" y="163"/>
                  </a:lnTo>
                  <a:lnTo>
                    <a:pt x="1898" y="163"/>
                  </a:lnTo>
                  <a:lnTo>
                    <a:pt x="1900" y="161"/>
                  </a:lnTo>
                  <a:lnTo>
                    <a:pt x="1900" y="161"/>
                  </a:lnTo>
                  <a:lnTo>
                    <a:pt x="1900" y="159"/>
                  </a:lnTo>
                  <a:lnTo>
                    <a:pt x="1900" y="159"/>
                  </a:lnTo>
                  <a:lnTo>
                    <a:pt x="1900" y="159"/>
                  </a:lnTo>
                  <a:lnTo>
                    <a:pt x="1901" y="159"/>
                  </a:lnTo>
                  <a:lnTo>
                    <a:pt x="1901" y="163"/>
                  </a:lnTo>
                  <a:lnTo>
                    <a:pt x="1908" y="161"/>
                  </a:lnTo>
                  <a:lnTo>
                    <a:pt x="1908" y="163"/>
                  </a:lnTo>
                  <a:lnTo>
                    <a:pt x="1910" y="163"/>
                  </a:lnTo>
                  <a:lnTo>
                    <a:pt x="1910" y="161"/>
                  </a:lnTo>
                  <a:lnTo>
                    <a:pt x="1915" y="161"/>
                  </a:lnTo>
                  <a:lnTo>
                    <a:pt x="1917" y="159"/>
                  </a:lnTo>
                  <a:lnTo>
                    <a:pt x="1922" y="159"/>
                  </a:lnTo>
                  <a:lnTo>
                    <a:pt x="1922" y="161"/>
                  </a:lnTo>
                  <a:lnTo>
                    <a:pt x="1922" y="163"/>
                  </a:lnTo>
                  <a:lnTo>
                    <a:pt x="1920" y="164"/>
                  </a:lnTo>
                  <a:lnTo>
                    <a:pt x="1920" y="166"/>
                  </a:lnTo>
                  <a:lnTo>
                    <a:pt x="1924" y="164"/>
                  </a:lnTo>
                  <a:lnTo>
                    <a:pt x="1926" y="164"/>
                  </a:lnTo>
                  <a:lnTo>
                    <a:pt x="1927" y="163"/>
                  </a:lnTo>
                  <a:lnTo>
                    <a:pt x="1927" y="161"/>
                  </a:lnTo>
                  <a:lnTo>
                    <a:pt x="1929" y="159"/>
                  </a:lnTo>
                  <a:lnTo>
                    <a:pt x="1929" y="159"/>
                  </a:lnTo>
                  <a:lnTo>
                    <a:pt x="1933" y="159"/>
                  </a:lnTo>
                  <a:lnTo>
                    <a:pt x="1933" y="161"/>
                  </a:lnTo>
                  <a:lnTo>
                    <a:pt x="1931" y="163"/>
                  </a:lnTo>
                  <a:lnTo>
                    <a:pt x="1929" y="164"/>
                  </a:lnTo>
                  <a:lnTo>
                    <a:pt x="1927" y="166"/>
                  </a:lnTo>
                  <a:lnTo>
                    <a:pt x="1926" y="166"/>
                  </a:lnTo>
                  <a:lnTo>
                    <a:pt x="1926" y="171"/>
                  </a:lnTo>
                  <a:lnTo>
                    <a:pt x="1922" y="173"/>
                  </a:lnTo>
                  <a:lnTo>
                    <a:pt x="1920" y="175"/>
                  </a:lnTo>
                  <a:lnTo>
                    <a:pt x="1920" y="177"/>
                  </a:lnTo>
                  <a:lnTo>
                    <a:pt x="1924" y="177"/>
                  </a:lnTo>
                  <a:lnTo>
                    <a:pt x="1927" y="175"/>
                  </a:lnTo>
                  <a:lnTo>
                    <a:pt x="1929" y="171"/>
                  </a:lnTo>
                  <a:lnTo>
                    <a:pt x="1931" y="171"/>
                  </a:lnTo>
                  <a:lnTo>
                    <a:pt x="1931" y="168"/>
                  </a:lnTo>
                  <a:lnTo>
                    <a:pt x="1933" y="166"/>
                  </a:lnTo>
                  <a:lnTo>
                    <a:pt x="1934" y="164"/>
                  </a:lnTo>
                  <a:lnTo>
                    <a:pt x="1938" y="164"/>
                  </a:lnTo>
                  <a:lnTo>
                    <a:pt x="1940" y="163"/>
                  </a:lnTo>
                  <a:lnTo>
                    <a:pt x="1940" y="161"/>
                  </a:lnTo>
                  <a:lnTo>
                    <a:pt x="1941" y="159"/>
                  </a:lnTo>
                  <a:lnTo>
                    <a:pt x="1943" y="159"/>
                  </a:lnTo>
                  <a:lnTo>
                    <a:pt x="1943" y="161"/>
                  </a:lnTo>
                  <a:lnTo>
                    <a:pt x="1945" y="163"/>
                  </a:lnTo>
                  <a:lnTo>
                    <a:pt x="1947" y="164"/>
                  </a:lnTo>
                  <a:lnTo>
                    <a:pt x="1947" y="168"/>
                  </a:lnTo>
                  <a:lnTo>
                    <a:pt x="1947" y="170"/>
                  </a:lnTo>
                  <a:lnTo>
                    <a:pt x="1947" y="170"/>
                  </a:lnTo>
                  <a:lnTo>
                    <a:pt x="1947" y="170"/>
                  </a:lnTo>
                  <a:lnTo>
                    <a:pt x="1943" y="170"/>
                  </a:lnTo>
                  <a:lnTo>
                    <a:pt x="1943" y="177"/>
                  </a:lnTo>
                  <a:lnTo>
                    <a:pt x="1943" y="177"/>
                  </a:lnTo>
                  <a:lnTo>
                    <a:pt x="1943" y="178"/>
                  </a:lnTo>
                  <a:lnTo>
                    <a:pt x="1945" y="178"/>
                  </a:lnTo>
                  <a:lnTo>
                    <a:pt x="1945" y="177"/>
                  </a:lnTo>
                  <a:lnTo>
                    <a:pt x="1947" y="175"/>
                  </a:lnTo>
                  <a:lnTo>
                    <a:pt x="1948" y="171"/>
                  </a:lnTo>
                  <a:lnTo>
                    <a:pt x="1950" y="171"/>
                  </a:lnTo>
                  <a:lnTo>
                    <a:pt x="1952" y="173"/>
                  </a:lnTo>
                  <a:lnTo>
                    <a:pt x="1954" y="173"/>
                  </a:lnTo>
                  <a:lnTo>
                    <a:pt x="1954" y="175"/>
                  </a:lnTo>
                  <a:lnTo>
                    <a:pt x="1952" y="178"/>
                  </a:lnTo>
                  <a:lnTo>
                    <a:pt x="1952" y="180"/>
                  </a:lnTo>
                  <a:lnTo>
                    <a:pt x="1954" y="180"/>
                  </a:lnTo>
                  <a:lnTo>
                    <a:pt x="1954" y="180"/>
                  </a:lnTo>
                  <a:lnTo>
                    <a:pt x="1954" y="180"/>
                  </a:lnTo>
                  <a:lnTo>
                    <a:pt x="1957" y="180"/>
                  </a:lnTo>
                  <a:lnTo>
                    <a:pt x="1961" y="178"/>
                  </a:lnTo>
                  <a:lnTo>
                    <a:pt x="1961" y="177"/>
                  </a:lnTo>
                  <a:lnTo>
                    <a:pt x="1962" y="173"/>
                  </a:lnTo>
                  <a:lnTo>
                    <a:pt x="1962" y="173"/>
                  </a:lnTo>
                  <a:lnTo>
                    <a:pt x="1962" y="168"/>
                  </a:lnTo>
                  <a:lnTo>
                    <a:pt x="1964" y="168"/>
                  </a:lnTo>
                  <a:lnTo>
                    <a:pt x="1964" y="166"/>
                  </a:lnTo>
                  <a:lnTo>
                    <a:pt x="1964" y="166"/>
                  </a:lnTo>
                  <a:lnTo>
                    <a:pt x="1966" y="164"/>
                  </a:lnTo>
                  <a:lnTo>
                    <a:pt x="1966" y="163"/>
                  </a:lnTo>
                  <a:lnTo>
                    <a:pt x="1966" y="161"/>
                  </a:lnTo>
                  <a:lnTo>
                    <a:pt x="1964" y="163"/>
                  </a:lnTo>
                  <a:lnTo>
                    <a:pt x="1962" y="163"/>
                  </a:lnTo>
                  <a:lnTo>
                    <a:pt x="1962" y="163"/>
                  </a:lnTo>
                  <a:lnTo>
                    <a:pt x="1964" y="164"/>
                  </a:lnTo>
                  <a:lnTo>
                    <a:pt x="1962" y="166"/>
                  </a:lnTo>
                  <a:lnTo>
                    <a:pt x="1962" y="166"/>
                  </a:lnTo>
                  <a:lnTo>
                    <a:pt x="1962" y="168"/>
                  </a:lnTo>
                  <a:lnTo>
                    <a:pt x="1959" y="168"/>
                  </a:lnTo>
                  <a:lnTo>
                    <a:pt x="1957" y="159"/>
                  </a:lnTo>
                  <a:lnTo>
                    <a:pt x="1959" y="159"/>
                  </a:lnTo>
                  <a:lnTo>
                    <a:pt x="1961" y="156"/>
                  </a:lnTo>
                  <a:lnTo>
                    <a:pt x="1962" y="150"/>
                  </a:lnTo>
                  <a:lnTo>
                    <a:pt x="1961" y="152"/>
                  </a:lnTo>
                  <a:lnTo>
                    <a:pt x="1961" y="152"/>
                  </a:lnTo>
                  <a:lnTo>
                    <a:pt x="1961" y="152"/>
                  </a:lnTo>
                  <a:lnTo>
                    <a:pt x="1961" y="152"/>
                  </a:lnTo>
                  <a:lnTo>
                    <a:pt x="1959" y="154"/>
                  </a:lnTo>
                  <a:lnTo>
                    <a:pt x="1957" y="156"/>
                  </a:lnTo>
                  <a:lnTo>
                    <a:pt x="1955" y="159"/>
                  </a:lnTo>
                  <a:lnTo>
                    <a:pt x="1955" y="166"/>
                  </a:lnTo>
                  <a:lnTo>
                    <a:pt x="1954" y="164"/>
                  </a:lnTo>
                  <a:lnTo>
                    <a:pt x="1948" y="164"/>
                  </a:lnTo>
                  <a:lnTo>
                    <a:pt x="1948" y="163"/>
                  </a:lnTo>
                  <a:lnTo>
                    <a:pt x="1947" y="163"/>
                  </a:lnTo>
                  <a:lnTo>
                    <a:pt x="1947" y="159"/>
                  </a:lnTo>
                  <a:lnTo>
                    <a:pt x="1950" y="159"/>
                  </a:lnTo>
                  <a:lnTo>
                    <a:pt x="1952" y="159"/>
                  </a:lnTo>
                  <a:lnTo>
                    <a:pt x="1952" y="156"/>
                  </a:lnTo>
                  <a:lnTo>
                    <a:pt x="1950" y="156"/>
                  </a:lnTo>
                  <a:lnTo>
                    <a:pt x="1950" y="156"/>
                  </a:lnTo>
                  <a:lnTo>
                    <a:pt x="1948" y="154"/>
                  </a:lnTo>
                  <a:lnTo>
                    <a:pt x="1948" y="150"/>
                  </a:lnTo>
                  <a:lnTo>
                    <a:pt x="1950" y="150"/>
                  </a:lnTo>
                  <a:lnTo>
                    <a:pt x="1952" y="149"/>
                  </a:lnTo>
                  <a:lnTo>
                    <a:pt x="1954" y="147"/>
                  </a:lnTo>
                  <a:lnTo>
                    <a:pt x="1955" y="145"/>
                  </a:lnTo>
                  <a:lnTo>
                    <a:pt x="1955" y="142"/>
                  </a:lnTo>
                  <a:lnTo>
                    <a:pt x="1952" y="145"/>
                  </a:lnTo>
                  <a:lnTo>
                    <a:pt x="1952" y="143"/>
                  </a:lnTo>
                  <a:lnTo>
                    <a:pt x="1950" y="143"/>
                  </a:lnTo>
                  <a:lnTo>
                    <a:pt x="1950" y="147"/>
                  </a:lnTo>
                  <a:lnTo>
                    <a:pt x="1947" y="145"/>
                  </a:lnTo>
                  <a:lnTo>
                    <a:pt x="1947" y="147"/>
                  </a:lnTo>
                  <a:lnTo>
                    <a:pt x="1943" y="147"/>
                  </a:lnTo>
                  <a:lnTo>
                    <a:pt x="1943" y="147"/>
                  </a:lnTo>
                  <a:lnTo>
                    <a:pt x="1941" y="149"/>
                  </a:lnTo>
                  <a:lnTo>
                    <a:pt x="1941" y="149"/>
                  </a:lnTo>
                  <a:lnTo>
                    <a:pt x="1941" y="147"/>
                  </a:lnTo>
                  <a:lnTo>
                    <a:pt x="1938" y="147"/>
                  </a:lnTo>
                  <a:lnTo>
                    <a:pt x="1940" y="145"/>
                  </a:lnTo>
                  <a:lnTo>
                    <a:pt x="1940" y="143"/>
                  </a:lnTo>
                  <a:lnTo>
                    <a:pt x="1941" y="142"/>
                  </a:lnTo>
                  <a:lnTo>
                    <a:pt x="1941" y="140"/>
                  </a:lnTo>
                  <a:lnTo>
                    <a:pt x="1941" y="140"/>
                  </a:lnTo>
                  <a:lnTo>
                    <a:pt x="1940" y="142"/>
                  </a:lnTo>
                  <a:lnTo>
                    <a:pt x="1940" y="142"/>
                  </a:lnTo>
                  <a:lnTo>
                    <a:pt x="1936" y="142"/>
                  </a:lnTo>
                  <a:lnTo>
                    <a:pt x="1938" y="138"/>
                  </a:lnTo>
                  <a:lnTo>
                    <a:pt x="1934" y="138"/>
                  </a:lnTo>
                  <a:lnTo>
                    <a:pt x="1934" y="138"/>
                  </a:lnTo>
                  <a:lnTo>
                    <a:pt x="1933" y="137"/>
                  </a:lnTo>
                  <a:lnTo>
                    <a:pt x="1934" y="137"/>
                  </a:lnTo>
                  <a:lnTo>
                    <a:pt x="1936" y="135"/>
                  </a:lnTo>
                  <a:lnTo>
                    <a:pt x="1938" y="131"/>
                  </a:lnTo>
                  <a:lnTo>
                    <a:pt x="1940" y="128"/>
                  </a:lnTo>
                  <a:lnTo>
                    <a:pt x="1936" y="126"/>
                  </a:lnTo>
                  <a:lnTo>
                    <a:pt x="1934" y="123"/>
                  </a:lnTo>
                  <a:lnTo>
                    <a:pt x="1933" y="123"/>
                  </a:lnTo>
                  <a:lnTo>
                    <a:pt x="1931" y="126"/>
                  </a:lnTo>
                  <a:lnTo>
                    <a:pt x="1926" y="126"/>
                  </a:lnTo>
                  <a:lnTo>
                    <a:pt x="1926" y="126"/>
                  </a:lnTo>
                  <a:lnTo>
                    <a:pt x="1926" y="124"/>
                  </a:lnTo>
                  <a:lnTo>
                    <a:pt x="1926" y="124"/>
                  </a:lnTo>
                  <a:lnTo>
                    <a:pt x="1926" y="123"/>
                  </a:lnTo>
                  <a:lnTo>
                    <a:pt x="1926" y="123"/>
                  </a:lnTo>
                  <a:lnTo>
                    <a:pt x="1924" y="124"/>
                  </a:lnTo>
                  <a:lnTo>
                    <a:pt x="1922" y="126"/>
                  </a:lnTo>
                  <a:lnTo>
                    <a:pt x="1922" y="126"/>
                  </a:lnTo>
                  <a:lnTo>
                    <a:pt x="1917" y="126"/>
                  </a:lnTo>
                  <a:lnTo>
                    <a:pt x="1917" y="130"/>
                  </a:lnTo>
                  <a:lnTo>
                    <a:pt x="1917" y="130"/>
                  </a:lnTo>
                  <a:lnTo>
                    <a:pt x="1915" y="130"/>
                  </a:lnTo>
                  <a:lnTo>
                    <a:pt x="1915" y="131"/>
                  </a:lnTo>
                  <a:lnTo>
                    <a:pt x="1915" y="131"/>
                  </a:lnTo>
                  <a:lnTo>
                    <a:pt x="1914" y="126"/>
                  </a:lnTo>
                  <a:lnTo>
                    <a:pt x="1908" y="128"/>
                  </a:lnTo>
                  <a:lnTo>
                    <a:pt x="1908" y="130"/>
                  </a:lnTo>
                  <a:lnTo>
                    <a:pt x="1908" y="130"/>
                  </a:lnTo>
                  <a:lnTo>
                    <a:pt x="1908" y="124"/>
                  </a:lnTo>
                  <a:lnTo>
                    <a:pt x="1905" y="124"/>
                  </a:lnTo>
                  <a:lnTo>
                    <a:pt x="1905" y="126"/>
                  </a:lnTo>
                  <a:lnTo>
                    <a:pt x="1901" y="126"/>
                  </a:lnTo>
                  <a:lnTo>
                    <a:pt x="1903" y="124"/>
                  </a:lnTo>
                  <a:lnTo>
                    <a:pt x="1907" y="123"/>
                  </a:lnTo>
                  <a:lnTo>
                    <a:pt x="1908" y="121"/>
                  </a:lnTo>
                  <a:lnTo>
                    <a:pt x="1908" y="119"/>
                  </a:lnTo>
                  <a:lnTo>
                    <a:pt x="1908" y="119"/>
                  </a:lnTo>
                  <a:lnTo>
                    <a:pt x="1908" y="119"/>
                  </a:lnTo>
                  <a:lnTo>
                    <a:pt x="1907" y="117"/>
                  </a:lnTo>
                  <a:lnTo>
                    <a:pt x="1905" y="116"/>
                  </a:lnTo>
                  <a:lnTo>
                    <a:pt x="1901" y="116"/>
                  </a:lnTo>
                  <a:lnTo>
                    <a:pt x="1901" y="114"/>
                  </a:lnTo>
                  <a:lnTo>
                    <a:pt x="1900" y="114"/>
                  </a:lnTo>
                  <a:lnTo>
                    <a:pt x="1900" y="117"/>
                  </a:lnTo>
                  <a:lnTo>
                    <a:pt x="1898" y="116"/>
                  </a:lnTo>
                  <a:lnTo>
                    <a:pt x="1898" y="117"/>
                  </a:lnTo>
                  <a:lnTo>
                    <a:pt x="1896" y="117"/>
                  </a:lnTo>
                  <a:lnTo>
                    <a:pt x="1896" y="121"/>
                  </a:lnTo>
                  <a:lnTo>
                    <a:pt x="1893" y="121"/>
                  </a:lnTo>
                  <a:lnTo>
                    <a:pt x="1893" y="124"/>
                  </a:lnTo>
                  <a:lnTo>
                    <a:pt x="1891" y="124"/>
                  </a:lnTo>
                  <a:lnTo>
                    <a:pt x="1891" y="124"/>
                  </a:lnTo>
                  <a:lnTo>
                    <a:pt x="1891" y="126"/>
                  </a:lnTo>
                  <a:lnTo>
                    <a:pt x="1889" y="126"/>
                  </a:lnTo>
                  <a:lnTo>
                    <a:pt x="1889" y="123"/>
                  </a:lnTo>
                  <a:lnTo>
                    <a:pt x="1893" y="123"/>
                  </a:lnTo>
                  <a:lnTo>
                    <a:pt x="1891" y="119"/>
                  </a:lnTo>
                  <a:lnTo>
                    <a:pt x="1889" y="119"/>
                  </a:lnTo>
                  <a:lnTo>
                    <a:pt x="1891" y="117"/>
                  </a:lnTo>
                  <a:lnTo>
                    <a:pt x="1891" y="116"/>
                  </a:lnTo>
                  <a:lnTo>
                    <a:pt x="1889" y="116"/>
                  </a:lnTo>
                  <a:lnTo>
                    <a:pt x="1889" y="114"/>
                  </a:lnTo>
                  <a:lnTo>
                    <a:pt x="1891" y="114"/>
                  </a:lnTo>
                  <a:lnTo>
                    <a:pt x="1891" y="110"/>
                  </a:lnTo>
                  <a:lnTo>
                    <a:pt x="1896" y="107"/>
                  </a:lnTo>
                  <a:lnTo>
                    <a:pt x="1896" y="96"/>
                  </a:lnTo>
                  <a:lnTo>
                    <a:pt x="1898" y="98"/>
                  </a:lnTo>
                  <a:lnTo>
                    <a:pt x="1898" y="96"/>
                  </a:lnTo>
                  <a:lnTo>
                    <a:pt x="1901" y="96"/>
                  </a:lnTo>
                  <a:lnTo>
                    <a:pt x="1903" y="93"/>
                  </a:lnTo>
                  <a:lnTo>
                    <a:pt x="1903" y="91"/>
                  </a:lnTo>
                  <a:lnTo>
                    <a:pt x="1900" y="91"/>
                  </a:lnTo>
                  <a:lnTo>
                    <a:pt x="1900" y="88"/>
                  </a:lnTo>
                  <a:lnTo>
                    <a:pt x="1903" y="88"/>
                  </a:lnTo>
                  <a:lnTo>
                    <a:pt x="1903" y="86"/>
                  </a:lnTo>
                  <a:lnTo>
                    <a:pt x="1905" y="86"/>
                  </a:lnTo>
                  <a:lnTo>
                    <a:pt x="1907" y="84"/>
                  </a:lnTo>
                  <a:lnTo>
                    <a:pt x="1907" y="81"/>
                  </a:lnTo>
                  <a:close/>
                  <a:moveTo>
                    <a:pt x="5301" y="91"/>
                  </a:moveTo>
                  <a:lnTo>
                    <a:pt x="5308" y="91"/>
                  </a:lnTo>
                  <a:lnTo>
                    <a:pt x="5308" y="88"/>
                  </a:lnTo>
                  <a:lnTo>
                    <a:pt x="5308" y="88"/>
                  </a:lnTo>
                  <a:lnTo>
                    <a:pt x="5307" y="86"/>
                  </a:lnTo>
                  <a:lnTo>
                    <a:pt x="5303" y="86"/>
                  </a:lnTo>
                  <a:lnTo>
                    <a:pt x="5301" y="84"/>
                  </a:lnTo>
                  <a:lnTo>
                    <a:pt x="5301" y="91"/>
                  </a:lnTo>
                  <a:close/>
                  <a:moveTo>
                    <a:pt x="5314" y="86"/>
                  </a:moveTo>
                  <a:lnTo>
                    <a:pt x="5314" y="88"/>
                  </a:lnTo>
                  <a:lnTo>
                    <a:pt x="5312" y="88"/>
                  </a:lnTo>
                  <a:lnTo>
                    <a:pt x="5310" y="88"/>
                  </a:lnTo>
                  <a:lnTo>
                    <a:pt x="5310" y="89"/>
                  </a:lnTo>
                  <a:lnTo>
                    <a:pt x="5314" y="89"/>
                  </a:lnTo>
                  <a:lnTo>
                    <a:pt x="5314" y="88"/>
                  </a:lnTo>
                  <a:lnTo>
                    <a:pt x="5315" y="88"/>
                  </a:lnTo>
                  <a:lnTo>
                    <a:pt x="5315" y="86"/>
                  </a:lnTo>
                  <a:lnTo>
                    <a:pt x="5315" y="86"/>
                  </a:lnTo>
                  <a:lnTo>
                    <a:pt x="5314" y="86"/>
                  </a:lnTo>
                  <a:close/>
                  <a:moveTo>
                    <a:pt x="2760" y="93"/>
                  </a:moveTo>
                  <a:lnTo>
                    <a:pt x="2760" y="91"/>
                  </a:lnTo>
                  <a:lnTo>
                    <a:pt x="2760" y="91"/>
                  </a:lnTo>
                  <a:lnTo>
                    <a:pt x="2760" y="91"/>
                  </a:lnTo>
                  <a:lnTo>
                    <a:pt x="2760" y="89"/>
                  </a:lnTo>
                  <a:lnTo>
                    <a:pt x="2753" y="88"/>
                  </a:lnTo>
                  <a:lnTo>
                    <a:pt x="2753" y="89"/>
                  </a:lnTo>
                  <a:lnTo>
                    <a:pt x="2755" y="91"/>
                  </a:lnTo>
                  <a:lnTo>
                    <a:pt x="2755" y="93"/>
                  </a:lnTo>
                  <a:lnTo>
                    <a:pt x="2760" y="93"/>
                  </a:lnTo>
                  <a:close/>
                  <a:moveTo>
                    <a:pt x="5256" y="93"/>
                  </a:moveTo>
                  <a:lnTo>
                    <a:pt x="5258" y="95"/>
                  </a:lnTo>
                  <a:lnTo>
                    <a:pt x="5258" y="95"/>
                  </a:lnTo>
                  <a:lnTo>
                    <a:pt x="5258" y="95"/>
                  </a:lnTo>
                  <a:lnTo>
                    <a:pt x="5258" y="96"/>
                  </a:lnTo>
                  <a:lnTo>
                    <a:pt x="5261" y="96"/>
                  </a:lnTo>
                  <a:lnTo>
                    <a:pt x="5261" y="95"/>
                  </a:lnTo>
                  <a:lnTo>
                    <a:pt x="5261" y="95"/>
                  </a:lnTo>
                  <a:lnTo>
                    <a:pt x="5260" y="93"/>
                  </a:lnTo>
                  <a:lnTo>
                    <a:pt x="5260" y="93"/>
                  </a:lnTo>
                  <a:lnTo>
                    <a:pt x="5256" y="93"/>
                  </a:lnTo>
                  <a:close/>
                  <a:moveTo>
                    <a:pt x="1907" y="100"/>
                  </a:moveTo>
                  <a:lnTo>
                    <a:pt x="1907" y="98"/>
                  </a:lnTo>
                  <a:lnTo>
                    <a:pt x="1905" y="98"/>
                  </a:lnTo>
                  <a:lnTo>
                    <a:pt x="1905" y="98"/>
                  </a:lnTo>
                  <a:lnTo>
                    <a:pt x="1905" y="98"/>
                  </a:lnTo>
                  <a:lnTo>
                    <a:pt x="1907" y="100"/>
                  </a:lnTo>
                  <a:close/>
                  <a:moveTo>
                    <a:pt x="866" y="100"/>
                  </a:moveTo>
                  <a:lnTo>
                    <a:pt x="863" y="100"/>
                  </a:lnTo>
                  <a:lnTo>
                    <a:pt x="861" y="100"/>
                  </a:lnTo>
                  <a:lnTo>
                    <a:pt x="861" y="103"/>
                  </a:lnTo>
                  <a:lnTo>
                    <a:pt x="861" y="105"/>
                  </a:lnTo>
                  <a:lnTo>
                    <a:pt x="863" y="107"/>
                  </a:lnTo>
                  <a:lnTo>
                    <a:pt x="863" y="109"/>
                  </a:lnTo>
                  <a:lnTo>
                    <a:pt x="863" y="109"/>
                  </a:lnTo>
                  <a:lnTo>
                    <a:pt x="863" y="110"/>
                  </a:lnTo>
                  <a:lnTo>
                    <a:pt x="864" y="114"/>
                  </a:lnTo>
                  <a:lnTo>
                    <a:pt x="864" y="116"/>
                  </a:lnTo>
                  <a:lnTo>
                    <a:pt x="866" y="117"/>
                  </a:lnTo>
                  <a:lnTo>
                    <a:pt x="866" y="117"/>
                  </a:lnTo>
                  <a:lnTo>
                    <a:pt x="871" y="117"/>
                  </a:lnTo>
                  <a:lnTo>
                    <a:pt x="871" y="114"/>
                  </a:lnTo>
                  <a:lnTo>
                    <a:pt x="871" y="114"/>
                  </a:lnTo>
                  <a:lnTo>
                    <a:pt x="871" y="116"/>
                  </a:lnTo>
                  <a:lnTo>
                    <a:pt x="871" y="116"/>
                  </a:lnTo>
                  <a:lnTo>
                    <a:pt x="873" y="117"/>
                  </a:lnTo>
                  <a:lnTo>
                    <a:pt x="875" y="117"/>
                  </a:lnTo>
                  <a:lnTo>
                    <a:pt x="877" y="117"/>
                  </a:lnTo>
                  <a:lnTo>
                    <a:pt x="877" y="117"/>
                  </a:lnTo>
                  <a:lnTo>
                    <a:pt x="882" y="117"/>
                  </a:lnTo>
                  <a:lnTo>
                    <a:pt x="887" y="117"/>
                  </a:lnTo>
                  <a:lnTo>
                    <a:pt x="887" y="123"/>
                  </a:lnTo>
                  <a:lnTo>
                    <a:pt x="885" y="123"/>
                  </a:lnTo>
                  <a:lnTo>
                    <a:pt x="884" y="126"/>
                  </a:lnTo>
                  <a:lnTo>
                    <a:pt x="885" y="126"/>
                  </a:lnTo>
                  <a:lnTo>
                    <a:pt x="885" y="126"/>
                  </a:lnTo>
                  <a:lnTo>
                    <a:pt x="892" y="124"/>
                  </a:lnTo>
                  <a:lnTo>
                    <a:pt x="892" y="126"/>
                  </a:lnTo>
                  <a:lnTo>
                    <a:pt x="896" y="126"/>
                  </a:lnTo>
                  <a:lnTo>
                    <a:pt x="896" y="126"/>
                  </a:lnTo>
                  <a:lnTo>
                    <a:pt x="898" y="128"/>
                  </a:lnTo>
                  <a:lnTo>
                    <a:pt x="898" y="128"/>
                  </a:lnTo>
                  <a:lnTo>
                    <a:pt x="899" y="128"/>
                  </a:lnTo>
                  <a:lnTo>
                    <a:pt x="899" y="130"/>
                  </a:lnTo>
                  <a:lnTo>
                    <a:pt x="899" y="130"/>
                  </a:lnTo>
                  <a:lnTo>
                    <a:pt x="899" y="133"/>
                  </a:lnTo>
                  <a:lnTo>
                    <a:pt x="903" y="133"/>
                  </a:lnTo>
                  <a:lnTo>
                    <a:pt x="903" y="135"/>
                  </a:lnTo>
                  <a:lnTo>
                    <a:pt x="908" y="133"/>
                  </a:lnTo>
                  <a:lnTo>
                    <a:pt x="908" y="137"/>
                  </a:lnTo>
                  <a:lnTo>
                    <a:pt x="908" y="137"/>
                  </a:lnTo>
                  <a:lnTo>
                    <a:pt x="908" y="138"/>
                  </a:lnTo>
                  <a:lnTo>
                    <a:pt x="908" y="140"/>
                  </a:lnTo>
                  <a:lnTo>
                    <a:pt x="908" y="140"/>
                  </a:lnTo>
                  <a:lnTo>
                    <a:pt x="912" y="143"/>
                  </a:lnTo>
                  <a:lnTo>
                    <a:pt x="913" y="143"/>
                  </a:lnTo>
                  <a:lnTo>
                    <a:pt x="915" y="145"/>
                  </a:lnTo>
                  <a:lnTo>
                    <a:pt x="919" y="145"/>
                  </a:lnTo>
                  <a:lnTo>
                    <a:pt x="920" y="147"/>
                  </a:lnTo>
                  <a:lnTo>
                    <a:pt x="933" y="147"/>
                  </a:lnTo>
                  <a:lnTo>
                    <a:pt x="933" y="149"/>
                  </a:lnTo>
                  <a:lnTo>
                    <a:pt x="934" y="149"/>
                  </a:lnTo>
                  <a:lnTo>
                    <a:pt x="934" y="149"/>
                  </a:lnTo>
                  <a:lnTo>
                    <a:pt x="936" y="149"/>
                  </a:lnTo>
                  <a:lnTo>
                    <a:pt x="936" y="149"/>
                  </a:lnTo>
                  <a:lnTo>
                    <a:pt x="936" y="150"/>
                  </a:lnTo>
                  <a:lnTo>
                    <a:pt x="941" y="150"/>
                  </a:lnTo>
                  <a:lnTo>
                    <a:pt x="941" y="147"/>
                  </a:lnTo>
                  <a:lnTo>
                    <a:pt x="940" y="145"/>
                  </a:lnTo>
                  <a:lnTo>
                    <a:pt x="940" y="143"/>
                  </a:lnTo>
                  <a:lnTo>
                    <a:pt x="938" y="142"/>
                  </a:lnTo>
                  <a:lnTo>
                    <a:pt x="936" y="142"/>
                  </a:lnTo>
                  <a:lnTo>
                    <a:pt x="936" y="140"/>
                  </a:lnTo>
                  <a:lnTo>
                    <a:pt x="936" y="140"/>
                  </a:lnTo>
                  <a:lnTo>
                    <a:pt x="934" y="138"/>
                  </a:lnTo>
                  <a:lnTo>
                    <a:pt x="934" y="138"/>
                  </a:lnTo>
                  <a:lnTo>
                    <a:pt x="933" y="137"/>
                  </a:lnTo>
                  <a:lnTo>
                    <a:pt x="933" y="135"/>
                  </a:lnTo>
                  <a:lnTo>
                    <a:pt x="929" y="133"/>
                  </a:lnTo>
                  <a:lnTo>
                    <a:pt x="926" y="128"/>
                  </a:lnTo>
                  <a:lnTo>
                    <a:pt x="908" y="123"/>
                  </a:lnTo>
                  <a:lnTo>
                    <a:pt x="908" y="117"/>
                  </a:lnTo>
                  <a:lnTo>
                    <a:pt x="906" y="116"/>
                  </a:lnTo>
                  <a:lnTo>
                    <a:pt x="905" y="114"/>
                  </a:lnTo>
                  <a:lnTo>
                    <a:pt x="903" y="112"/>
                  </a:lnTo>
                  <a:lnTo>
                    <a:pt x="901" y="110"/>
                  </a:lnTo>
                  <a:lnTo>
                    <a:pt x="899" y="109"/>
                  </a:lnTo>
                  <a:lnTo>
                    <a:pt x="899" y="109"/>
                  </a:lnTo>
                  <a:lnTo>
                    <a:pt x="896" y="107"/>
                  </a:lnTo>
                  <a:lnTo>
                    <a:pt x="892" y="107"/>
                  </a:lnTo>
                  <a:lnTo>
                    <a:pt x="887" y="107"/>
                  </a:lnTo>
                  <a:lnTo>
                    <a:pt x="884" y="107"/>
                  </a:lnTo>
                  <a:lnTo>
                    <a:pt x="884" y="105"/>
                  </a:lnTo>
                  <a:lnTo>
                    <a:pt x="880" y="105"/>
                  </a:lnTo>
                  <a:lnTo>
                    <a:pt x="880" y="105"/>
                  </a:lnTo>
                  <a:lnTo>
                    <a:pt x="871" y="103"/>
                  </a:lnTo>
                  <a:lnTo>
                    <a:pt x="870" y="100"/>
                  </a:lnTo>
                  <a:lnTo>
                    <a:pt x="866" y="100"/>
                  </a:lnTo>
                  <a:lnTo>
                    <a:pt x="866" y="100"/>
                  </a:lnTo>
                  <a:close/>
                  <a:moveTo>
                    <a:pt x="2682" y="109"/>
                  </a:moveTo>
                  <a:lnTo>
                    <a:pt x="2682" y="109"/>
                  </a:lnTo>
                  <a:lnTo>
                    <a:pt x="2682" y="107"/>
                  </a:lnTo>
                  <a:lnTo>
                    <a:pt x="2678" y="107"/>
                  </a:lnTo>
                  <a:lnTo>
                    <a:pt x="2678" y="109"/>
                  </a:lnTo>
                  <a:lnTo>
                    <a:pt x="2680" y="109"/>
                  </a:lnTo>
                  <a:lnTo>
                    <a:pt x="2680" y="109"/>
                  </a:lnTo>
                  <a:lnTo>
                    <a:pt x="2682" y="109"/>
                  </a:lnTo>
                  <a:close/>
                  <a:moveTo>
                    <a:pt x="905" y="112"/>
                  </a:moveTo>
                  <a:lnTo>
                    <a:pt x="905" y="109"/>
                  </a:lnTo>
                  <a:lnTo>
                    <a:pt x="903" y="109"/>
                  </a:lnTo>
                  <a:lnTo>
                    <a:pt x="903" y="110"/>
                  </a:lnTo>
                  <a:lnTo>
                    <a:pt x="903" y="110"/>
                  </a:lnTo>
                  <a:lnTo>
                    <a:pt x="903" y="112"/>
                  </a:lnTo>
                  <a:lnTo>
                    <a:pt x="905" y="112"/>
                  </a:lnTo>
                  <a:close/>
                  <a:moveTo>
                    <a:pt x="4937" y="114"/>
                  </a:moveTo>
                  <a:lnTo>
                    <a:pt x="4937" y="112"/>
                  </a:lnTo>
                  <a:lnTo>
                    <a:pt x="4933" y="114"/>
                  </a:lnTo>
                  <a:lnTo>
                    <a:pt x="4930" y="116"/>
                  </a:lnTo>
                  <a:lnTo>
                    <a:pt x="4924" y="117"/>
                  </a:lnTo>
                  <a:lnTo>
                    <a:pt x="4926" y="121"/>
                  </a:lnTo>
                  <a:lnTo>
                    <a:pt x="4930" y="119"/>
                  </a:lnTo>
                  <a:lnTo>
                    <a:pt x="4933" y="117"/>
                  </a:lnTo>
                  <a:lnTo>
                    <a:pt x="4935" y="116"/>
                  </a:lnTo>
                  <a:lnTo>
                    <a:pt x="4937" y="114"/>
                  </a:lnTo>
                  <a:lnTo>
                    <a:pt x="4937" y="114"/>
                  </a:lnTo>
                  <a:lnTo>
                    <a:pt x="4937" y="114"/>
                  </a:lnTo>
                  <a:close/>
                  <a:moveTo>
                    <a:pt x="915" y="114"/>
                  </a:moveTo>
                  <a:lnTo>
                    <a:pt x="915" y="117"/>
                  </a:lnTo>
                  <a:lnTo>
                    <a:pt x="917" y="121"/>
                  </a:lnTo>
                  <a:lnTo>
                    <a:pt x="919" y="121"/>
                  </a:lnTo>
                  <a:lnTo>
                    <a:pt x="922" y="123"/>
                  </a:lnTo>
                  <a:lnTo>
                    <a:pt x="920" y="119"/>
                  </a:lnTo>
                  <a:lnTo>
                    <a:pt x="919" y="117"/>
                  </a:lnTo>
                  <a:lnTo>
                    <a:pt x="917" y="114"/>
                  </a:lnTo>
                  <a:lnTo>
                    <a:pt x="915" y="114"/>
                  </a:lnTo>
                  <a:close/>
                  <a:moveTo>
                    <a:pt x="1818" y="138"/>
                  </a:moveTo>
                  <a:lnTo>
                    <a:pt x="1818" y="137"/>
                  </a:lnTo>
                  <a:lnTo>
                    <a:pt x="1816" y="137"/>
                  </a:lnTo>
                  <a:lnTo>
                    <a:pt x="1816" y="137"/>
                  </a:lnTo>
                  <a:lnTo>
                    <a:pt x="1814" y="135"/>
                  </a:lnTo>
                  <a:lnTo>
                    <a:pt x="1814" y="133"/>
                  </a:lnTo>
                  <a:lnTo>
                    <a:pt x="1809" y="133"/>
                  </a:lnTo>
                  <a:lnTo>
                    <a:pt x="1809" y="131"/>
                  </a:lnTo>
                  <a:lnTo>
                    <a:pt x="1807" y="130"/>
                  </a:lnTo>
                  <a:lnTo>
                    <a:pt x="1807" y="130"/>
                  </a:lnTo>
                  <a:lnTo>
                    <a:pt x="1805" y="128"/>
                  </a:lnTo>
                  <a:lnTo>
                    <a:pt x="1804" y="128"/>
                  </a:lnTo>
                  <a:lnTo>
                    <a:pt x="1804" y="126"/>
                  </a:lnTo>
                  <a:lnTo>
                    <a:pt x="1804" y="126"/>
                  </a:lnTo>
                  <a:lnTo>
                    <a:pt x="1802" y="126"/>
                  </a:lnTo>
                  <a:lnTo>
                    <a:pt x="1802" y="124"/>
                  </a:lnTo>
                  <a:lnTo>
                    <a:pt x="1795" y="123"/>
                  </a:lnTo>
                  <a:lnTo>
                    <a:pt x="1791" y="121"/>
                  </a:lnTo>
                  <a:lnTo>
                    <a:pt x="1788" y="119"/>
                  </a:lnTo>
                  <a:lnTo>
                    <a:pt x="1783" y="119"/>
                  </a:lnTo>
                  <a:lnTo>
                    <a:pt x="1779" y="117"/>
                  </a:lnTo>
                  <a:lnTo>
                    <a:pt x="1779" y="123"/>
                  </a:lnTo>
                  <a:lnTo>
                    <a:pt x="1783" y="123"/>
                  </a:lnTo>
                  <a:lnTo>
                    <a:pt x="1786" y="126"/>
                  </a:lnTo>
                  <a:lnTo>
                    <a:pt x="1790" y="130"/>
                  </a:lnTo>
                  <a:lnTo>
                    <a:pt x="1791" y="130"/>
                  </a:lnTo>
                  <a:lnTo>
                    <a:pt x="1791" y="133"/>
                  </a:lnTo>
                  <a:lnTo>
                    <a:pt x="1802" y="135"/>
                  </a:lnTo>
                  <a:lnTo>
                    <a:pt x="1802" y="138"/>
                  </a:lnTo>
                  <a:lnTo>
                    <a:pt x="1809" y="138"/>
                  </a:lnTo>
                  <a:lnTo>
                    <a:pt x="1811" y="142"/>
                  </a:lnTo>
                  <a:lnTo>
                    <a:pt x="1816" y="142"/>
                  </a:lnTo>
                  <a:lnTo>
                    <a:pt x="1816" y="140"/>
                  </a:lnTo>
                  <a:lnTo>
                    <a:pt x="1816" y="138"/>
                  </a:lnTo>
                  <a:lnTo>
                    <a:pt x="1818" y="138"/>
                  </a:lnTo>
                  <a:close/>
                  <a:moveTo>
                    <a:pt x="4917" y="138"/>
                  </a:moveTo>
                  <a:lnTo>
                    <a:pt x="4917" y="138"/>
                  </a:lnTo>
                  <a:lnTo>
                    <a:pt x="4917" y="137"/>
                  </a:lnTo>
                  <a:lnTo>
                    <a:pt x="4917" y="135"/>
                  </a:lnTo>
                  <a:lnTo>
                    <a:pt x="4914" y="135"/>
                  </a:lnTo>
                  <a:lnTo>
                    <a:pt x="4916" y="137"/>
                  </a:lnTo>
                  <a:lnTo>
                    <a:pt x="4916" y="137"/>
                  </a:lnTo>
                  <a:lnTo>
                    <a:pt x="4916" y="138"/>
                  </a:lnTo>
                  <a:lnTo>
                    <a:pt x="4916" y="138"/>
                  </a:lnTo>
                  <a:lnTo>
                    <a:pt x="4917" y="138"/>
                  </a:lnTo>
                  <a:close/>
                  <a:moveTo>
                    <a:pt x="1442" y="143"/>
                  </a:moveTo>
                  <a:lnTo>
                    <a:pt x="1440" y="145"/>
                  </a:lnTo>
                  <a:lnTo>
                    <a:pt x="1444" y="145"/>
                  </a:lnTo>
                  <a:lnTo>
                    <a:pt x="1444" y="145"/>
                  </a:lnTo>
                  <a:lnTo>
                    <a:pt x="1442" y="143"/>
                  </a:lnTo>
                  <a:close/>
                  <a:moveTo>
                    <a:pt x="4905" y="150"/>
                  </a:moveTo>
                  <a:lnTo>
                    <a:pt x="4905" y="152"/>
                  </a:lnTo>
                  <a:lnTo>
                    <a:pt x="4907" y="152"/>
                  </a:lnTo>
                  <a:lnTo>
                    <a:pt x="4907" y="150"/>
                  </a:lnTo>
                  <a:lnTo>
                    <a:pt x="4907" y="150"/>
                  </a:lnTo>
                  <a:lnTo>
                    <a:pt x="4905" y="150"/>
                  </a:lnTo>
                  <a:close/>
                  <a:moveTo>
                    <a:pt x="1425" y="156"/>
                  </a:moveTo>
                  <a:lnTo>
                    <a:pt x="1425" y="156"/>
                  </a:lnTo>
                  <a:lnTo>
                    <a:pt x="1427" y="156"/>
                  </a:lnTo>
                  <a:lnTo>
                    <a:pt x="1427" y="156"/>
                  </a:lnTo>
                  <a:lnTo>
                    <a:pt x="1427" y="154"/>
                  </a:lnTo>
                  <a:lnTo>
                    <a:pt x="1425" y="154"/>
                  </a:lnTo>
                  <a:lnTo>
                    <a:pt x="1425" y="156"/>
                  </a:lnTo>
                  <a:lnTo>
                    <a:pt x="1425" y="156"/>
                  </a:lnTo>
                  <a:lnTo>
                    <a:pt x="1425" y="156"/>
                  </a:lnTo>
                  <a:close/>
                  <a:moveTo>
                    <a:pt x="1823" y="166"/>
                  </a:moveTo>
                  <a:lnTo>
                    <a:pt x="1819" y="166"/>
                  </a:lnTo>
                  <a:lnTo>
                    <a:pt x="1819" y="168"/>
                  </a:lnTo>
                  <a:lnTo>
                    <a:pt x="1816" y="168"/>
                  </a:lnTo>
                  <a:lnTo>
                    <a:pt x="1816" y="171"/>
                  </a:lnTo>
                  <a:lnTo>
                    <a:pt x="1819" y="170"/>
                  </a:lnTo>
                  <a:lnTo>
                    <a:pt x="1819" y="168"/>
                  </a:lnTo>
                  <a:lnTo>
                    <a:pt x="1823" y="168"/>
                  </a:lnTo>
                  <a:lnTo>
                    <a:pt x="1823" y="166"/>
                  </a:lnTo>
                  <a:close/>
                  <a:moveTo>
                    <a:pt x="1910" y="175"/>
                  </a:moveTo>
                  <a:lnTo>
                    <a:pt x="1912" y="177"/>
                  </a:lnTo>
                  <a:lnTo>
                    <a:pt x="1912" y="178"/>
                  </a:lnTo>
                  <a:lnTo>
                    <a:pt x="1914" y="180"/>
                  </a:lnTo>
                  <a:lnTo>
                    <a:pt x="1914" y="180"/>
                  </a:lnTo>
                  <a:lnTo>
                    <a:pt x="1914" y="182"/>
                  </a:lnTo>
                  <a:lnTo>
                    <a:pt x="1914" y="182"/>
                  </a:lnTo>
                  <a:lnTo>
                    <a:pt x="1915" y="178"/>
                  </a:lnTo>
                  <a:lnTo>
                    <a:pt x="1915" y="175"/>
                  </a:lnTo>
                  <a:lnTo>
                    <a:pt x="1912" y="173"/>
                  </a:lnTo>
                  <a:lnTo>
                    <a:pt x="1912" y="173"/>
                  </a:lnTo>
                  <a:lnTo>
                    <a:pt x="1912" y="173"/>
                  </a:lnTo>
                  <a:lnTo>
                    <a:pt x="1910" y="175"/>
                  </a:lnTo>
                  <a:close/>
                  <a:moveTo>
                    <a:pt x="1835" y="198"/>
                  </a:moveTo>
                  <a:lnTo>
                    <a:pt x="1833" y="198"/>
                  </a:lnTo>
                  <a:lnTo>
                    <a:pt x="1833" y="196"/>
                  </a:lnTo>
                  <a:lnTo>
                    <a:pt x="1835" y="194"/>
                  </a:lnTo>
                  <a:lnTo>
                    <a:pt x="1835" y="192"/>
                  </a:lnTo>
                  <a:lnTo>
                    <a:pt x="1835" y="189"/>
                  </a:lnTo>
                  <a:lnTo>
                    <a:pt x="1838" y="189"/>
                  </a:lnTo>
                  <a:lnTo>
                    <a:pt x="1838" y="187"/>
                  </a:lnTo>
                  <a:lnTo>
                    <a:pt x="1845" y="187"/>
                  </a:lnTo>
                  <a:lnTo>
                    <a:pt x="1847" y="182"/>
                  </a:lnTo>
                  <a:lnTo>
                    <a:pt x="1849" y="182"/>
                  </a:lnTo>
                  <a:lnTo>
                    <a:pt x="1849" y="180"/>
                  </a:lnTo>
                  <a:lnTo>
                    <a:pt x="1845" y="182"/>
                  </a:lnTo>
                  <a:lnTo>
                    <a:pt x="1842" y="184"/>
                  </a:lnTo>
                  <a:lnTo>
                    <a:pt x="1838" y="184"/>
                  </a:lnTo>
                  <a:lnTo>
                    <a:pt x="1835" y="184"/>
                  </a:lnTo>
                  <a:lnTo>
                    <a:pt x="1835" y="184"/>
                  </a:lnTo>
                  <a:lnTo>
                    <a:pt x="1835" y="182"/>
                  </a:lnTo>
                  <a:lnTo>
                    <a:pt x="1833" y="182"/>
                  </a:lnTo>
                  <a:lnTo>
                    <a:pt x="1833" y="185"/>
                  </a:lnTo>
                  <a:lnTo>
                    <a:pt x="1830" y="187"/>
                  </a:lnTo>
                  <a:lnTo>
                    <a:pt x="1830" y="192"/>
                  </a:lnTo>
                  <a:lnTo>
                    <a:pt x="1830" y="192"/>
                  </a:lnTo>
                  <a:lnTo>
                    <a:pt x="1830" y="194"/>
                  </a:lnTo>
                  <a:lnTo>
                    <a:pt x="1828" y="194"/>
                  </a:lnTo>
                  <a:lnTo>
                    <a:pt x="1828" y="192"/>
                  </a:lnTo>
                  <a:lnTo>
                    <a:pt x="1826" y="194"/>
                  </a:lnTo>
                  <a:lnTo>
                    <a:pt x="1826" y="194"/>
                  </a:lnTo>
                  <a:lnTo>
                    <a:pt x="1826" y="196"/>
                  </a:lnTo>
                  <a:lnTo>
                    <a:pt x="1826" y="196"/>
                  </a:lnTo>
                  <a:lnTo>
                    <a:pt x="1823" y="198"/>
                  </a:lnTo>
                  <a:lnTo>
                    <a:pt x="1823" y="199"/>
                  </a:lnTo>
                  <a:lnTo>
                    <a:pt x="1824" y="201"/>
                  </a:lnTo>
                  <a:lnTo>
                    <a:pt x="1824" y="201"/>
                  </a:lnTo>
                  <a:lnTo>
                    <a:pt x="1821" y="203"/>
                  </a:lnTo>
                  <a:lnTo>
                    <a:pt x="1821" y="208"/>
                  </a:lnTo>
                  <a:lnTo>
                    <a:pt x="1823" y="212"/>
                  </a:lnTo>
                  <a:lnTo>
                    <a:pt x="1824" y="215"/>
                  </a:lnTo>
                  <a:lnTo>
                    <a:pt x="1826" y="215"/>
                  </a:lnTo>
                  <a:lnTo>
                    <a:pt x="1826" y="217"/>
                  </a:lnTo>
                  <a:lnTo>
                    <a:pt x="1830" y="217"/>
                  </a:lnTo>
                  <a:lnTo>
                    <a:pt x="1830" y="215"/>
                  </a:lnTo>
                  <a:lnTo>
                    <a:pt x="1831" y="215"/>
                  </a:lnTo>
                  <a:lnTo>
                    <a:pt x="1831" y="215"/>
                  </a:lnTo>
                  <a:lnTo>
                    <a:pt x="1831" y="213"/>
                  </a:lnTo>
                  <a:lnTo>
                    <a:pt x="1830" y="213"/>
                  </a:lnTo>
                  <a:lnTo>
                    <a:pt x="1830" y="210"/>
                  </a:lnTo>
                  <a:lnTo>
                    <a:pt x="1830" y="206"/>
                  </a:lnTo>
                  <a:lnTo>
                    <a:pt x="1831" y="205"/>
                  </a:lnTo>
                  <a:lnTo>
                    <a:pt x="1833" y="203"/>
                  </a:lnTo>
                  <a:lnTo>
                    <a:pt x="1835" y="201"/>
                  </a:lnTo>
                  <a:lnTo>
                    <a:pt x="1835" y="198"/>
                  </a:lnTo>
                  <a:close/>
                  <a:moveTo>
                    <a:pt x="1804" y="201"/>
                  </a:moveTo>
                  <a:lnTo>
                    <a:pt x="1804" y="203"/>
                  </a:lnTo>
                  <a:lnTo>
                    <a:pt x="1805" y="203"/>
                  </a:lnTo>
                  <a:lnTo>
                    <a:pt x="1805" y="205"/>
                  </a:lnTo>
                  <a:lnTo>
                    <a:pt x="1809" y="205"/>
                  </a:lnTo>
                  <a:lnTo>
                    <a:pt x="1811" y="205"/>
                  </a:lnTo>
                  <a:lnTo>
                    <a:pt x="1812" y="201"/>
                  </a:lnTo>
                  <a:lnTo>
                    <a:pt x="1811" y="201"/>
                  </a:lnTo>
                  <a:lnTo>
                    <a:pt x="1809" y="199"/>
                  </a:lnTo>
                  <a:lnTo>
                    <a:pt x="1809" y="196"/>
                  </a:lnTo>
                  <a:lnTo>
                    <a:pt x="1811" y="196"/>
                  </a:lnTo>
                  <a:lnTo>
                    <a:pt x="1811" y="196"/>
                  </a:lnTo>
                  <a:lnTo>
                    <a:pt x="1797" y="196"/>
                  </a:lnTo>
                  <a:lnTo>
                    <a:pt x="1797" y="192"/>
                  </a:lnTo>
                  <a:lnTo>
                    <a:pt x="1793" y="192"/>
                  </a:lnTo>
                  <a:lnTo>
                    <a:pt x="1793" y="196"/>
                  </a:lnTo>
                  <a:lnTo>
                    <a:pt x="1790" y="196"/>
                  </a:lnTo>
                  <a:lnTo>
                    <a:pt x="1790" y="192"/>
                  </a:lnTo>
                  <a:lnTo>
                    <a:pt x="1784" y="192"/>
                  </a:lnTo>
                  <a:lnTo>
                    <a:pt x="1786" y="187"/>
                  </a:lnTo>
                  <a:lnTo>
                    <a:pt x="1788" y="184"/>
                  </a:lnTo>
                  <a:lnTo>
                    <a:pt x="1784" y="184"/>
                  </a:lnTo>
                  <a:lnTo>
                    <a:pt x="1784" y="184"/>
                  </a:lnTo>
                  <a:lnTo>
                    <a:pt x="1784" y="185"/>
                  </a:lnTo>
                  <a:lnTo>
                    <a:pt x="1784" y="185"/>
                  </a:lnTo>
                  <a:lnTo>
                    <a:pt x="1784" y="187"/>
                  </a:lnTo>
                  <a:lnTo>
                    <a:pt x="1781" y="189"/>
                  </a:lnTo>
                  <a:lnTo>
                    <a:pt x="1781" y="191"/>
                  </a:lnTo>
                  <a:lnTo>
                    <a:pt x="1781" y="191"/>
                  </a:lnTo>
                  <a:lnTo>
                    <a:pt x="1781" y="194"/>
                  </a:lnTo>
                  <a:lnTo>
                    <a:pt x="1786" y="194"/>
                  </a:lnTo>
                  <a:lnTo>
                    <a:pt x="1788" y="198"/>
                  </a:lnTo>
                  <a:lnTo>
                    <a:pt x="1790" y="199"/>
                  </a:lnTo>
                  <a:lnTo>
                    <a:pt x="1793" y="199"/>
                  </a:lnTo>
                  <a:lnTo>
                    <a:pt x="1797" y="201"/>
                  </a:lnTo>
                  <a:lnTo>
                    <a:pt x="1800" y="201"/>
                  </a:lnTo>
                  <a:lnTo>
                    <a:pt x="1800" y="198"/>
                  </a:lnTo>
                  <a:lnTo>
                    <a:pt x="1805" y="198"/>
                  </a:lnTo>
                  <a:lnTo>
                    <a:pt x="1805" y="198"/>
                  </a:lnTo>
                  <a:lnTo>
                    <a:pt x="1805" y="198"/>
                  </a:lnTo>
                  <a:lnTo>
                    <a:pt x="1805" y="199"/>
                  </a:lnTo>
                  <a:lnTo>
                    <a:pt x="1805" y="199"/>
                  </a:lnTo>
                  <a:lnTo>
                    <a:pt x="1804" y="201"/>
                  </a:lnTo>
                  <a:close/>
                  <a:moveTo>
                    <a:pt x="4870" y="196"/>
                  </a:moveTo>
                  <a:lnTo>
                    <a:pt x="4870" y="196"/>
                  </a:lnTo>
                  <a:lnTo>
                    <a:pt x="4872" y="196"/>
                  </a:lnTo>
                  <a:lnTo>
                    <a:pt x="4874" y="192"/>
                  </a:lnTo>
                  <a:lnTo>
                    <a:pt x="4877" y="191"/>
                  </a:lnTo>
                  <a:lnTo>
                    <a:pt x="4877" y="187"/>
                  </a:lnTo>
                  <a:lnTo>
                    <a:pt x="4874" y="189"/>
                  </a:lnTo>
                  <a:lnTo>
                    <a:pt x="4872" y="192"/>
                  </a:lnTo>
                  <a:lnTo>
                    <a:pt x="4870" y="196"/>
                  </a:lnTo>
                  <a:close/>
                  <a:moveTo>
                    <a:pt x="4870" y="198"/>
                  </a:moveTo>
                  <a:lnTo>
                    <a:pt x="4870" y="196"/>
                  </a:lnTo>
                  <a:lnTo>
                    <a:pt x="4869" y="196"/>
                  </a:lnTo>
                  <a:lnTo>
                    <a:pt x="4869" y="198"/>
                  </a:lnTo>
                  <a:lnTo>
                    <a:pt x="4869" y="198"/>
                  </a:lnTo>
                  <a:lnTo>
                    <a:pt x="4870" y="198"/>
                  </a:lnTo>
                  <a:close/>
                  <a:moveTo>
                    <a:pt x="1851" y="208"/>
                  </a:moveTo>
                  <a:lnTo>
                    <a:pt x="1851" y="206"/>
                  </a:lnTo>
                  <a:lnTo>
                    <a:pt x="1851" y="206"/>
                  </a:lnTo>
                  <a:lnTo>
                    <a:pt x="1851" y="205"/>
                  </a:lnTo>
                  <a:lnTo>
                    <a:pt x="1849" y="205"/>
                  </a:lnTo>
                  <a:lnTo>
                    <a:pt x="1849" y="206"/>
                  </a:lnTo>
                  <a:lnTo>
                    <a:pt x="1849" y="206"/>
                  </a:lnTo>
                  <a:lnTo>
                    <a:pt x="1849" y="206"/>
                  </a:lnTo>
                  <a:lnTo>
                    <a:pt x="1847" y="205"/>
                  </a:lnTo>
                  <a:lnTo>
                    <a:pt x="1847" y="205"/>
                  </a:lnTo>
                  <a:lnTo>
                    <a:pt x="1847" y="205"/>
                  </a:lnTo>
                  <a:lnTo>
                    <a:pt x="1847" y="205"/>
                  </a:lnTo>
                  <a:lnTo>
                    <a:pt x="1851" y="203"/>
                  </a:lnTo>
                  <a:lnTo>
                    <a:pt x="1851" y="199"/>
                  </a:lnTo>
                  <a:lnTo>
                    <a:pt x="1847" y="199"/>
                  </a:lnTo>
                  <a:lnTo>
                    <a:pt x="1847" y="198"/>
                  </a:lnTo>
                  <a:lnTo>
                    <a:pt x="1847" y="198"/>
                  </a:lnTo>
                  <a:lnTo>
                    <a:pt x="1847" y="198"/>
                  </a:lnTo>
                  <a:lnTo>
                    <a:pt x="1845" y="201"/>
                  </a:lnTo>
                  <a:lnTo>
                    <a:pt x="1842" y="201"/>
                  </a:lnTo>
                  <a:lnTo>
                    <a:pt x="1840" y="201"/>
                  </a:lnTo>
                  <a:lnTo>
                    <a:pt x="1840" y="201"/>
                  </a:lnTo>
                  <a:lnTo>
                    <a:pt x="1838" y="203"/>
                  </a:lnTo>
                  <a:lnTo>
                    <a:pt x="1837" y="206"/>
                  </a:lnTo>
                  <a:lnTo>
                    <a:pt x="1838" y="206"/>
                  </a:lnTo>
                  <a:lnTo>
                    <a:pt x="1838" y="210"/>
                  </a:lnTo>
                  <a:lnTo>
                    <a:pt x="1837" y="210"/>
                  </a:lnTo>
                  <a:lnTo>
                    <a:pt x="1837" y="213"/>
                  </a:lnTo>
                  <a:lnTo>
                    <a:pt x="1835" y="213"/>
                  </a:lnTo>
                  <a:lnTo>
                    <a:pt x="1835" y="215"/>
                  </a:lnTo>
                  <a:lnTo>
                    <a:pt x="1838" y="215"/>
                  </a:lnTo>
                  <a:lnTo>
                    <a:pt x="1842" y="213"/>
                  </a:lnTo>
                  <a:lnTo>
                    <a:pt x="1845" y="213"/>
                  </a:lnTo>
                  <a:lnTo>
                    <a:pt x="1845" y="210"/>
                  </a:lnTo>
                  <a:lnTo>
                    <a:pt x="1845" y="208"/>
                  </a:lnTo>
                  <a:lnTo>
                    <a:pt x="1847" y="208"/>
                  </a:lnTo>
                  <a:lnTo>
                    <a:pt x="1851" y="208"/>
                  </a:lnTo>
                  <a:close/>
                  <a:moveTo>
                    <a:pt x="1505" y="208"/>
                  </a:moveTo>
                  <a:lnTo>
                    <a:pt x="1505" y="206"/>
                  </a:lnTo>
                  <a:lnTo>
                    <a:pt x="1503" y="206"/>
                  </a:lnTo>
                  <a:lnTo>
                    <a:pt x="1505" y="206"/>
                  </a:lnTo>
                  <a:lnTo>
                    <a:pt x="1505" y="206"/>
                  </a:lnTo>
                  <a:lnTo>
                    <a:pt x="1505" y="208"/>
                  </a:lnTo>
                  <a:close/>
                  <a:moveTo>
                    <a:pt x="3570" y="208"/>
                  </a:moveTo>
                  <a:lnTo>
                    <a:pt x="3573" y="208"/>
                  </a:lnTo>
                  <a:lnTo>
                    <a:pt x="3573" y="208"/>
                  </a:lnTo>
                  <a:lnTo>
                    <a:pt x="3570" y="206"/>
                  </a:lnTo>
                  <a:lnTo>
                    <a:pt x="3570" y="208"/>
                  </a:lnTo>
                  <a:close/>
                  <a:moveTo>
                    <a:pt x="4841" y="217"/>
                  </a:moveTo>
                  <a:lnTo>
                    <a:pt x="4839" y="220"/>
                  </a:lnTo>
                  <a:lnTo>
                    <a:pt x="4841" y="220"/>
                  </a:lnTo>
                  <a:lnTo>
                    <a:pt x="4841" y="222"/>
                  </a:lnTo>
                  <a:lnTo>
                    <a:pt x="4846" y="219"/>
                  </a:lnTo>
                  <a:lnTo>
                    <a:pt x="4849" y="217"/>
                  </a:lnTo>
                  <a:lnTo>
                    <a:pt x="4849" y="217"/>
                  </a:lnTo>
                  <a:lnTo>
                    <a:pt x="4851" y="210"/>
                  </a:lnTo>
                  <a:lnTo>
                    <a:pt x="4851" y="210"/>
                  </a:lnTo>
                  <a:lnTo>
                    <a:pt x="4851" y="206"/>
                  </a:lnTo>
                  <a:lnTo>
                    <a:pt x="4849" y="208"/>
                  </a:lnTo>
                  <a:lnTo>
                    <a:pt x="4849" y="210"/>
                  </a:lnTo>
                  <a:lnTo>
                    <a:pt x="4848" y="210"/>
                  </a:lnTo>
                  <a:lnTo>
                    <a:pt x="4848" y="210"/>
                  </a:lnTo>
                  <a:lnTo>
                    <a:pt x="4846" y="210"/>
                  </a:lnTo>
                  <a:lnTo>
                    <a:pt x="4844" y="210"/>
                  </a:lnTo>
                  <a:lnTo>
                    <a:pt x="4842" y="212"/>
                  </a:lnTo>
                  <a:lnTo>
                    <a:pt x="4844" y="213"/>
                  </a:lnTo>
                  <a:lnTo>
                    <a:pt x="4842" y="217"/>
                  </a:lnTo>
                  <a:lnTo>
                    <a:pt x="4841" y="217"/>
                  </a:lnTo>
                  <a:close/>
                  <a:moveTo>
                    <a:pt x="1530" y="217"/>
                  </a:moveTo>
                  <a:lnTo>
                    <a:pt x="1530" y="215"/>
                  </a:lnTo>
                  <a:lnTo>
                    <a:pt x="1530" y="215"/>
                  </a:lnTo>
                  <a:lnTo>
                    <a:pt x="1530" y="215"/>
                  </a:lnTo>
                  <a:lnTo>
                    <a:pt x="1530" y="213"/>
                  </a:lnTo>
                  <a:lnTo>
                    <a:pt x="1526" y="212"/>
                  </a:lnTo>
                  <a:lnTo>
                    <a:pt x="1523" y="210"/>
                  </a:lnTo>
                  <a:lnTo>
                    <a:pt x="1517" y="210"/>
                  </a:lnTo>
                  <a:lnTo>
                    <a:pt x="1512" y="208"/>
                  </a:lnTo>
                  <a:lnTo>
                    <a:pt x="1514" y="210"/>
                  </a:lnTo>
                  <a:lnTo>
                    <a:pt x="1516" y="212"/>
                  </a:lnTo>
                  <a:lnTo>
                    <a:pt x="1519" y="213"/>
                  </a:lnTo>
                  <a:lnTo>
                    <a:pt x="1523" y="215"/>
                  </a:lnTo>
                  <a:lnTo>
                    <a:pt x="1526" y="215"/>
                  </a:lnTo>
                  <a:lnTo>
                    <a:pt x="1530" y="217"/>
                  </a:lnTo>
                  <a:close/>
                  <a:moveTo>
                    <a:pt x="1463" y="210"/>
                  </a:moveTo>
                  <a:lnTo>
                    <a:pt x="1463" y="210"/>
                  </a:lnTo>
                  <a:lnTo>
                    <a:pt x="1463" y="210"/>
                  </a:lnTo>
                  <a:lnTo>
                    <a:pt x="1463" y="210"/>
                  </a:lnTo>
                  <a:lnTo>
                    <a:pt x="1461" y="212"/>
                  </a:lnTo>
                  <a:lnTo>
                    <a:pt x="1461" y="212"/>
                  </a:lnTo>
                  <a:lnTo>
                    <a:pt x="1461" y="213"/>
                  </a:lnTo>
                  <a:lnTo>
                    <a:pt x="1463" y="213"/>
                  </a:lnTo>
                  <a:lnTo>
                    <a:pt x="1463" y="213"/>
                  </a:lnTo>
                  <a:lnTo>
                    <a:pt x="1463" y="213"/>
                  </a:lnTo>
                  <a:lnTo>
                    <a:pt x="1465" y="213"/>
                  </a:lnTo>
                  <a:lnTo>
                    <a:pt x="1465" y="212"/>
                  </a:lnTo>
                  <a:lnTo>
                    <a:pt x="1465" y="212"/>
                  </a:lnTo>
                  <a:lnTo>
                    <a:pt x="1463" y="210"/>
                  </a:lnTo>
                  <a:close/>
                  <a:moveTo>
                    <a:pt x="4699" y="280"/>
                  </a:moveTo>
                  <a:lnTo>
                    <a:pt x="4699" y="285"/>
                  </a:lnTo>
                  <a:lnTo>
                    <a:pt x="4701" y="288"/>
                  </a:lnTo>
                  <a:lnTo>
                    <a:pt x="4704" y="290"/>
                  </a:lnTo>
                  <a:lnTo>
                    <a:pt x="4704" y="301"/>
                  </a:lnTo>
                  <a:lnTo>
                    <a:pt x="4708" y="301"/>
                  </a:lnTo>
                  <a:lnTo>
                    <a:pt x="4708" y="301"/>
                  </a:lnTo>
                  <a:lnTo>
                    <a:pt x="4711" y="299"/>
                  </a:lnTo>
                  <a:lnTo>
                    <a:pt x="4713" y="297"/>
                  </a:lnTo>
                  <a:lnTo>
                    <a:pt x="4720" y="297"/>
                  </a:lnTo>
                  <a:lnTo>
                    <a:pt x="4720" y="295"/>
                  </a:lnTo>
                  <a:lnTo>
                    <a:pt x="4720" y="295"/>
                  </a:lnTo>
                  <a:lnTo>
                    <a:pt x="4720" y="295"/>
                  </a:lnTo>
                  <a:lnTo>
                    <a:pt x="4720" y="294"/>
                  </a:lnTo>
                  <a:lnTo>
                    <a:pt x="4718" y="294"/>
                  </a:lnTo>
                  <a:lnTo>
                    <a:pt x="4717" y="292"/>
                  </a:lnTo>
                  <a:lnTo>
                    <a:pt x="4715" y="292"/>
                  </a:lnTo>
                  <a:lnTo>
                    <a:pt x="4715" y="290"/>
                  </a:lnTo>
                  <a:lnTo>
                    <a:pt x="4710" y="288"/>
                  </a:lnTo>
                  <a:lnTo>
                    <a:pt x="4710" y="283"/>
                  </a:lnTo>
                  <a:lnTo>
                    <a:pt x="4713" y="283"/>
                  </a:lnTo>
                  <a:lnTo>
                    <a:pt x="4713" y="281"/>
                  </a:lnTo>
                  <a:lnTo>
                    <a:pt x="4715" y="281"/>
                  </a:lnTo>
                  <a:lnTo>
                    <a:pt x="4717" y="281"/>
                  </a:lnTo>
                  <a:lnTo>
                    <a:pt x="4718" y="283"/>
                  </a:lnTo>
                  <a:lnTo>
                    <a:pt x="4718" y="283"/>
                  </a:lnTo>
                  <a:lnTo>
                    <a:pt x="4720" y="283"/>
                  </a:lnTo>
                  <a:lnTo>
                    <a:pt x="4720" y="283"/>
                  </a:lnTo>
                  <a:lnTo>
                    <a:pt x="4722" y="281"/>
                  </a:lnTo>
                  <a:lnTo>
                    <a:pt x="4724" y="280"/>
                  </a:lnTo>
                  <a:lnTo>
                    <a:pt x="4729" y="281"/>
                  </a:lnTo>
                  <a:lnTo>
                    <a:pt x="4731" y="285"/>
                  </a:lnTo>
                  <a:lnTo>
                    <a:pt x="4732" y="287"/>
                  </a:lnTo>
                  <a:lnTo>
                    <a:pt x="4732" y="288"/>
                  </a:lnTo>
                  <a:lnTo>
                    <a:pt x="4734" y="290"/>
                  </a:lnTo>
                  <a:lnTo>
                    <a:pt x="4734" y="290"/>
                  </a:lnTo>
                  <a:lnTo>
                    <a:pt x="4734" y="290"/>
                  </a:lnTo>
                  <a:lnTo>
                    <a:pt x="4748" y="290"/>
                  </a:lnTo>
                  <a:lnTo>
                    <a:pt x="4753" y="276"/>
                  </a:lnTo>
                  <a:lnTo>
                    <a:pt x="4762" y="273"/>
                  </a:lnTo>
                  <a:lnTo>
                    <a:pt x="4764" y="273"/>
                  </a:lnTo>
                  <a:lnTo>
                    <a:pt x="4767" y="273"/>
                  </a:lnTo>
                  <a:lnTo>
                    <a:pt x="4767" y="274"/>
                  </a:lnTo>
                  <a:lnTo>
                    <a:pt x="4771" y="276"/>
                  </a:lnTo>
                  <a:lnTo>
                    <a:pt x="4771" y="273"/>
                  </a:lnTo>
                  <a:lnTo>
                    <a:pt x="4774" y="273"/>
                  </a:lnTo>
                  <a:lnTo>
                    <a:pt x="4778" y="271"/>
                  </a:lnTo>
                  <a:lnTo>
                    <a:pt x="4780" y="271"/>
                  </a:lnTo>
                  <a:lnTo>
                    <a:pt x="4783" y="271"/>
                  </a:lnTo>
                  <a:lnTo>
                    <a:pt x="4783" y="267"/>
                  </a:lnTo>
                  <a:lnTo>
                    <a:pt x="4781" y="267"/>
                  </a:lnTo>
                  <a:lnTo>
                    <a:pt x="4780" y="267"/>
                  </a:lnTo>
                  <a:lnTo>
                    <a:pt x="4780" y="264"/>
                  </a:lnTo>
                  <a:lnTo>
                    <a:pt x="4780" y="264"/>
                  </a:lnTo>
                  <a:lnTo>
                    <a:pt x="4778" y="264"/>
                  </a:lnTo>
                  <a:lnTo>
                    <a:pt x="4778" y="262"/>
                  </a:lnTo>
                  <a:lnTo>
                    <a:pt x="4776" y="262"/>
                  </a:lnTo>
                  <a:lnTo>
                    <a:pt x="4778" y="260"/>
                  </a:lnTo>
                  <a:lnTo>
                    <a:pt x="4778" y="259"/>
                  </a:lnTo>
                  <a:lnTo>
                    <a:pt x="4780" y="255"/>
                  </a:lnTo>
                  <a:lnTo>
                    <a:pt x="4776" y="255"/>
                  </a:lnTo>
                  <a:lnTo>
                    <a:pt x="4773" y="257"/>
                  </a:lnTo>
                  <a:lnTo>
                    <a:pt x="4771" y="257"/>
                  </a:lnTo>
                  <a:lnTo>
                    <a:pt x="4769" y="255"/>
                  </a:lnTo>
                  <a:lnTo>
                    <a:pt x="4767" y="255"/>
                  </a:lnTo>
                  <a:lnTo>
                    <a:pt x="4766" y="253"/>
                  </a:lnTo>
                  <a:lnTo>
                    <a:pt x="4766" y="252"/>
                  </a:lnTo>
                  <a:lnTo>
                    <a:pt x="4764" y="250"/>
                  </a:lnTo>
                  <a:lnTo>
                    <a:pt x="4764" y="250"/>
                  </a:lnTo>
                  <a:lnTo>
                    <a:pt x="4762" y="250"/>
                  </a:lnTo>
                  <a:lnTo>
                    <a:pt x="4760" y="250"/>
                  </a:lnTo>
                  <a:lnTo>
                    <a:pt x="4757" y="252"/>
                  </a:lnTo>
                  <a:lnTo>
                    <a:pt x="4757" y="252"/>
                  </a:lnTo>
                  <a:lnTo>
                    <a:pt x="4748" y="250"/>
                  </a:lnTo>
                  <a:lnTo>
                    <a:pt x="4746" y="245"/>
                  </a:lnTo>
                  <a:lnTo>
                    <a:pt x="4743" y="241"/>
                  </a:lnTo>
                  <a:lnTo>
                    <a:pt x="4741" y="236"/>
                  </a:lnTo>
                  <a:lnTo>
                    <a:pt x="4739" y="231"/>
                  </a:lnTo>
                  <a:lnTo>
                    <a:pt x="4738" y="231"/>
                  </a:lnTo>
                  <a:lnTo>
                    <a:pt x="4738" y="231"/>
                  </a:lnTo>
                  <a:lnTo>
                    <a:pt x="4736" y="229"/>
                  </a:lnTo>
                  <a:lnTo>
                    <a:pt x="4734" y="229"/>
                  </a:lnTo>
                  <a:lnTo>
                    <a:pt x="4732" y="222"/>
                  </a:lnTo>
                  <a:lnTo>
                    <a:pt x="4731" y="222"/>
                  </a:lnTo>
                  <a:lnTo>
                    <a:pt x="4729" y="222"/>
                  </a:lnTo>
                  <a:lnTo>
                    <a:pt x="4729" y="220"/>
                  </a:lnTo>
                  <a:lnTo>
                    <a:pt x="4729" y="220"/>
                  </a:lnTo>
                  <a:lnTo>
                    <a:pt x="4722" y="222"/>
                  </a:lnTo>
                  <a:lnTo>
                    <a:pt x="4722" y="226"/>
                  </a:lnTo>
                  <a:lnTo>
                    <a:pt x="4722" y="226"/>
                  </a:lnTo>
                  <a:lnTo>
                    <a:pt x="4724" y="231"/>
                  </a:lnTo>
                  <a:lnTo>
                    <a:pt x="4727" y="234"/>
                  </a:lnTo>
                  <a:lnTo>
                    <a:pt x="4729" y="236"/>
                  </a:lnTo>
                  <a:lnTo>
                    <a:pt x="4729" y="239"/>
                  </a:lnTo>
                  <a:lnTo>
                    <a:pt x="4727" y="241"/>
                  </a:lnTo>
                  <a:lnTo>
                    <a:pt x="4725" y="245"/>
                  </a:lnTo>
                  <a:lnTo>
                    <a:pt x="4725" y="253"/>
                  </a:lnTo>
                  <a:lnTo>
                    <a:pt x="4722" y="257"/>
                  </a:lnTo>
                  <a:lnTo>
                    <a:pt x="4722" y="271"/>
                  </a:lnTo>
                  <a:lnTo>
                    <a:pt x="4720" y="271"/>
                  </a:lnTo>
                  <a:lnTo>
                    <a:pt x="4717" y="271"/>
                  </a:lnTo>
                  <a:lnTo>
                    <a:pt x="4715" y="271"/>
                  </a:lnTo>
                  <a:lnTo>
                    <a:pt x="4713" y="269"/>
                  </a:lnTo>
                  <a:lnTo>
                    <a:pt x="4711" y="267"/>
                  </a:lnTo>
                  <a:lnTo>
                    <a:pt x="4708" y="267"/>
                  </a:lnTo>
                  <a:lnTo>
                    <a:pt x="4708" y="266"/>
                  </a:lnTo>
                  <a:lnTo>
                    <a:pt x="4706" y="266"/>
                  </a:lnTo>
                  <a:lnTo>
                    <a:pt x="4706" y="267"/>
                  </a:lnTo>
                  <a:lnTo>
                    <a:pt x="4704" y="267"/>
                  </a:lnTo>
                  <a:lnTo>
                    <a:pt x="4704" y="267"/>
                  </a:lnTo>
                  <a:lnTo>
                    <a:pt x="4708" y="269"/>
                  </a:lnTo>
                  <a:lnTo>
                    <a:pt x="4706" y="276"/>
                  </a:lnTo>
                  <a:lnTo>
                    <a:pt x="4703" y="276"/>
                  </a:lnTo>
                  <a:lnTo>
                    <a:pt x="4703" y="276"/>
                  </a:lnTo>
                  <a:lnTo>
                    <a:pt x="4701" y="278"/>
                  </a:lnTo>
                  <a:lnTo>
                    <a:pt x="4699" y="280"/>
                  </a:lnTo>
                  <a:close/>
                  <a:moveTo>
                    <a:pt x="4827" y="220"/>
                  </a:moveTo>
                  <a:lnTo>
                    <a:pt x="4823" y="231"/>
                  </a:lnTo>
                  <a:lnTo>
                    <a:pt x="4823" y="231"/>
                  </a:lnTo>
                  <a:lnTo>
                    <a:pt x="4821" y="231"/>
                  </a:lnTo>
                  <a:lnTo>
                    <a:pt x="4821" y="231"/>
                  </a:lnTo>
                  <a:lnTo>
                    <a:pt x="4820" y="229"/>
                  </a:lnTo>
                  <a:lnTo>
                    <a:pt x="4818" y="229"/>
                  </a:lnTo>
                  <a:lnTo>
                    <a:pt x="4816" y="229"/>
                  </a:lnTo>
                  <a:lnTo>
                    <a:pt x="4816" y="231"/>
                  </a:lnTo>
                  <a:lnTo>
                    <a:pt x="4816" y="231"/>
                  </a:lnTo>
                  <a:lnTo>
                    <a:pt x="4816" y="233"/>
                  </a:lnTo>
                  <a:lnTo>
                    <a:pt x="4813" y="233"/>
                  </a:lnTo>
                  <a:lnTo>
                    <a:pt x="4809" y="238"/>
                  </a:lnTo>
                  <a:lnTo>
                    <a:pt x="4806" y="238"/>
                  </a:lnTo>
                  <a:lnTo>
                    <a:pt x="4806" y="241"/>
                  </a:lnTo>
                  <a:lnTo>
                    <a:pt x="4806" y="241"/>
                  </a:lnTo>
                  <a:lnTo>
                    <a:pt x="4806" y="241"/>
                  </a:lnTo>
                  <a:lnTo>
                    <a:pt x="4804" y="241"/>
                  </a:lnTo>
                  <a:lnTo>
                    <a:pt x="4804" y="241"/>
                  </a:lnTo>
                  <a:lnTo>
                    <a:pt x="4804" y="243"/>
                  </a:lnTo>
                  <a:lnTo>
                    <a:pt x="4804" y="243"/>
                  </a:lnTo>
                  <a:lnTo>
                    <a:pt x="4806" y="243"/>
                  </a:lnTo>
                  <a:lnTo>
                    <a:pt x="4806" y="243"/>
                  </a:lnTo>
                  <a:lnTo>
                    <a:pt x="4806" y="243"/>
                  </a:lnTo>
                  <a:lnTo>
                    <a:pt x="4809" y="241"/>
                  </a:lnTo>
                  <a:lnTo>
                    <a:pt x="4813" y="239"/>
                  </a:lnTo>
                  <a:lnTo>
                    <a:pt x="4816" y="238"/>
                  </a:lnTo>
                  <a:lnTo>
                    <a:pt x="4818" y="238"/>
                  </a:lnTo>
                  <a:lnTo>
                    <a:pt x="4820" y="234"/>
                  </a:lnTo>
                  <a:lnTo>
                    <a:pt x="4825" y="234"/>
                  </a:lnTo>
                  <a:lnTo>
                    <a:pt x="4825" y="233"/>
                  </a:lnTo>
                  <a:lnTo>
                    <a:pt x="4827" y="231"/>
                  </a:lnTo>
                  <a:lnTo>
                    <a:pt x="4828" y="229"/>
                  </a:lnTo>
                  <a:lnTo>
                    <a:pt x="4830" y="227"/>
                  </a:lnTo>
                  <a:lnTo>
                    <a:pt x="4830" y="220"/>
                  </a:lnTo>
                  <a:lnTo>
                    <a:pt x="4828" y="220"/>
                  </a:lnTo>
                  <a:lnTo>
                    <a:pt x="4828" y="220"/>
                  </a:lnTo>
                  <a:lnTo>
                    <a:pt x="4827" y="220"/>
                  </a:lnTo>
                  <a:close/>
                  <a:moveTo>
                    <a:pt x="1535" y="222"/>
                  </a:moveTo>
                  <a:lnTo>
                    <a:pt x="1533" y="222"/>
                  </a:lnTo>
                  <a:lnTo>
                    <a:pt x="1533" y="226"/>
                  </a:lnTo>
                  <a:lnTo>
                    <a:pt x="1535" y="226"/>
                  </a:lnTo>
                  <a:lnTo>
                    <a:pt x="1535" y="222"/>
                  </a:lnTo>
                  <a:close/>
                  <a:moveTo>
                    <a:pt x="1824" y="222"/>
                  </a:moveTo>
                  <a:lnTo>
                    <a:pt x="1823" y="222"/>
                  </a:lnTo>
                  <a:lnTo>
                    <a:pt x="1823" y="224"/>
                  </a:lnTo>
                  <a:lnTo>
                    <a:pt x="1824" y="224"/>
                  </a:lnTo>
                  <a:lnTo>
                    <a:pt x="1824" y="222"/>
                  </a:lnTo>
                  <a:close/>
                  <a:moveTo>
                    <a:pt x="4785" y="262"/>
                  </a:moveTo>
                  <a:lnTo>
                    <a:pt x="4787" y="260"/>
                  </a:lnTo>
                  <a:lnTo>
                    <a:pt x="4788" y="259"/>
                  </a:lnTo>
                  <a:lnTo>
                    <a:pt x="4788" y="257"/>
                  </a:lnTo>
                  <a:lnTo>
                    <a:pt x="4790" y="255"/>
                  </a:lnTo>
                  <a:lnTo>
                    <a:pt x="4792" y="253"/>
                  </a:lnTo>
                  <a:lnTo>
                    <a:pt x="4794" y="252"/>
                  </a:lnTo>
                  <a:lnTo>
                    <a:pt x="4797" y="250"/>
                  </a:lnTo>
                  <a:lnTo>
                    <a:pt x="4797" y="246"/>
                  </a:lnTo>
                  <a:lnTo>
                    <a:pt x="4794" y="246"/>
                  </a:lnTo>
                  <a:lnTo>
                    <a:pt x="4792" y="248"/>
                  </a:lnTo>
                  <a:lnTo>
                    <a:pt x="4790" y="250"/>
                  </a:lnTo>
                  <a:lnTo>
                    <a:pt x="4788" y="253"/>
                  </a:lnTo>
                  <a:lnTo>
                    <a:pt x="4787" y="257"/>
                  </a:lnTo>
                  <a:lnTo>
                    <a:pt x="4785" y="259"/>
                  </a:lnTo>
                  <a:lnTo>
                    <a:pt x="4785" y="262"/>
                  </a:lnTo>
                  <a:close/>
                  <a:moveTo>
                    <a:pt x="4800" y="262"/>
                  </a:moveTo>
                  <a:lnTo>
                    <a:pt x="4800" y="262"/>
                  </a:lnTo>
                  <a:lnTo>
                    <a:pt x="4802" y="262"/>
                  </a:lnTo>
                  <a:lnTo>
                    <a:pt x="4802" y="262"/>
                  </a:lnTo>
                  <a:lnTo>
                    <a:pt x="4804" y="262"/>
                  </a:lnTo>
                  <a:lnTo>
                    <a:pt x="4804" y="262"/>
                  </a:lnTo>
                  <a:lnTo>
                    <a:pt x="4804" y="260"/>
                  </a:lnTo>
                  <a:lnTo>
                    <a:pt x="4800" y="259"/>
                  </a:lnTo>
                  <a:lnTo>
                    <a:pt x="4800" y="260"/>
                  </a:lnTo>
                  <a:lnTo>
                    <a:pt x="4800" y="260"/>
                  </a:lnTo>
                  <a:lnTo>
                    <a:pt x="4800" y="262"/>
                  </a:lnTo>
                  <a:close/>
                  <a:moveTo>
                    <a:pt x="2832" y="304"/>
                  </a:moveTo>
                  <a:lnTo>
                    <a:pt x="2833" y="306"/>
                  </a:lnTo>
                  <a:lnTo>
                    <a:pt x="2833" y="306"/>
                  </a:lnTo>
                  <a:lnTo>
                    <a:pt x="2835" y="306"/>
                  </a:lnTo>
                  <a:lnTo>
                    <a:pt x="2839" y="297"/>
                  </a:lnTo>
                  <a:lnTo>
                    <a:pt x="2839" y="288"/>
                  </a:lnTo>
                  <a:lnTo>
                    <a:pt x="2839" y="288"/>
                  </a:lnTo>
                  <a:lnTo>
                    <a:pt x="2840" y="288"/>
                  </a:lnTo>
                  <a:lnTo>
                    <a:pt x="2840" y="285"/>
                  </a:lnTo>
                  <a:lnTo>
                    <a:pt x="2840" y="283"/>
                  </a:lnTo>
                  <a:lnTo>
                    <a:pt x="2839" y="283"/>
                  </a:lnTo>
                  <a:lnTo>
                    <a:pt x="2837" y="271"/>
                  </a:lnTo>
                  <a:lnTo>
                    <a:pt x="2835" y="271"/>
                  </a:lnTo>
                  <a:lnTo>
                    <a:pt x="2833" y="274"/>
                  </a:lnTo>
                  <a:lnTo>
                    <a:pt x="2830" y="278"/>
                  </a:lnTo>
                  <a:lnTo>
                    <a:pt x="2826" y="280"/>
                  </a:lnTo>
                  <a:lnTo>
                    <a:pt x="2823" y="281"/>
                  </a:lnTo>
                  <a:lnTo>
                    <a:pt x="2823" y="287"/>
                  </a:lnTo>
                  <a:lnTo>
                    <a:pt x="2823" y="287"/>
                  </a:lnTo>
                  <a:lnTo>
                    <a:pt x="2823" y="288"/>
                  </a:lnTo>
                  <a:lnTo>
                    <a:pt x="2823" y="288"/>
                  </a:lnTo>
                  <a:lnTo>
                    <a:pt x="2823" y="288"/>
                  </a:lnTo>
                  <a:lnTo>
                    <a:pt x="2825" y="292"/>
                  </a:lnTo>
                  <a:lnTo>
                    <a:pt x="2825" y="295"/>
                  </a:lnTo>
                  <a:lnTo>
                    <a:pt x="2823" y="297"/>
                  </a:lnTo>
                  <a:lnTo>
                    <a:pt x="2826" y="299"/>
                  </a:lnTo>
                  <a:lnTo>
                    <a:pt x="2828" y="301"/>
                  </a:lnTo>
                  <a:lnTo>
                    <a:pt x="2830" y="302"/>
                  </a:lnTo>
                  <a:lnTo>
                    <a:pt x="2832" y="304"/>
                  </a:lnTo>
                  <a:close/>
                  <a:moveTo>
                    <a:pt x="1704" y="287"/>
                  </a:moveTo>
                  <a:lnTo>
                    <a:pt x="1699" y="288"/>
                  </a:lnTo>
                  <a:lnTo>
                    <a:pt x="1699" y="290"/>
                  </a:lnTo>
                  <a:lnTo>
                    <a:pt x="1704" y="288"/>
                  </a:lnTo>
                  <a:lnTo>
                    <a:pt x="1704" y="287"/>
                  </a:lnTo>
                  <a:close/>
                  <a:moveTo>
                    <a:pt x="4717" y="306"/>
                  </a:moveTo>
                  <a:lnTo>
                    <a:pt x="4722" y="308"/>
                  </a:lnTo>
                  <a:lnTo>
                    <a:pt x="4722" y="304"/>
                  </a:lnTo>
                  <a:lnTo>
                    <a:pt x="4720" y="304"/>
                  </a:lnTo>
                  <a:lnTo>
                    <a:pt x="4718" y="304"/>
                  </a:lnTo>
                  <a:lnTo>
                    <a:pt x="4717" y="306"/>
                  </a:lnTo>
                  <a:close/>
                  <a:moveTo>
                    <a:pt x="1659" y="306"/>
                  </a:moveTo>
                  <a:lnTo>
                    <a:pt x="1659" y="308"/>
                  </a:lnTo>
                  <a:lnTo>
                    <a:pt x="1655" y="308"/>
                  </a:lnTo>
                  <a:lnTo>
                    <a:pt x="1655" y="309"/>
                  </a:lnTo>
                  <a:lnTo>
                    <a:pt x="1653" y="309"/>
                  </a:lnTo>
                  <a:lnTo>
                    <a:pt x="1653" y="309"/>
                  </a:lnTo>
                  <a:lnTo>
                    <a:pt x="1652" y="311"/>
                  </a:lnTo>
                  <a:lnTo>
                    <a:pt x="1650" y="311"/>
                  </a:lnTo>
                  <a:lnTo>
                    <a:pt x="1650" y="311"/>
                  </a:lnTo>
                  <a:lnTo>
                    <a:pt x="1648" y="313"/>
                  </a:lnTo>
                  <a:lnTo>
                    <a:pt x="1646" y="313"/>
                  </a:lnTo>
                  <a:lnTo>
                    <a:pt x="1646" y="316"/>
                  </a:lnTo>
                  <a:lnTo>
                    <a:pt x="1655" y="316"/>
                  </a:lnTo>
                  <a:lnTo>
                    <a:pt x="1655" y="315"/>
                  </a:lnTo>
                  <a:lnTo>
                    <a:pt x="1657" y="313"/>
                  </a:lnTo>
                  <a:lnTo>
                    <a:pt x="1660" y="313"/>
                  </a:lnTo>
                  <a:lnTo>
                    <a:pt x="1664" y="313"/>
                  </a:lnTo>
                  <a:lnTo>
                    <a:pt x="1666" y="313"/>
                  </a:lnTo>
                  <a:lnTo>
                    <a:pt x="1669" y="313"/>
                  </a:lnTo>
                  <a:lnTo>
                    <a:pt x="1671" y="311"/>
                  </a:lnTo>
                  <a:lnTo>
                    <a:pt x="1671" y="309"/>
                  </a:lnTo>
                  <a:lnTo>
                    <a:pt x="1673" y="309"/>
                  </a:lnTo>
                  <a:lnTo>
                    <a:pt x="1673" y="308"/>
                  </a:lnTo>
                  <a:lnTo>
                    <a:pt x="1674" y="308"/>
                  </a:lnTo>
                  <a:lnTo>
                    <a:pt x="1674" y="308"/>
                  </a:lnTo>
                  <a:lnTo>
                    <a:pt x="1674" y="306"/>
                  </a:lnTo>
                  <a:lnTo>
                    <a:pt x="1666" y="308"/>
                  </a:lnTo>
                  <a:lnTo>
                    <a:pt x="1666" y="306"/>
                  </a:lnTo>
                  <a:lnTo>
                    <a:pt x="1659" y="306"/>
                  </a:lnTo>
                  <a:close/>
                  <a:moveTo>
                    <a:pt x="4600" y="428"/>
                  </a:moveTo>
                  <a:lnTo>
                    <a:pt x="4600" y="432"/>
                  </a:lnTo>
                  <a:lnTo>
                    <a:pt x="4598" y="433"/>
                  </a:lnTo>
                  <a:lnTo>
                    <a:pt x="4598" y="433"/>
                  </a:lnTo>
                  <a:lnTo>
                    <a:pt x="4596" y="433"/>
                  </a:lnTo>
                  <a:lnTo>
                    <a:pt x="4593" y="435"/>
                  </a:lnTo>
                  <a:lnTo>
                    <a:pt x="4593" y="437"/>
                  </a:lnTo>
                  <a:lnTo>
                    <a:pt x="4591" y="440"/>
                  </a:lnTo>
                  <a:lnTo>
                    <a:pt x="4591" y="442"/>
                  </a:lnTo>
                  <a:lnTo>
                    <a:pt x="4577" y="447"/>
                  </a:lnTo>
                  <a:lnTo>
                    <a:pt x="4575" y="444"/>
                  </a:lnTo>
                  <a:lnTo>
                    <a:pt x="4575" y="444"/>
                  </a:lnTo>
                  <a:lnTo>
                    <a:pt x="4574" y="445"/>
                  </a:lnTo>
                  <a:lnTo>
                    <a:pt x="4574" y="445"/>
                  </a:lnTo>
                  <a:lnTo>
                    <a:pt x="4572" y="447"/>
                  </a:lnTo>
                  <a:lnTo>
                    <a:pt x="4572" y="447"/>
                  </a:lnTo>
                  <a:lnTo>
                    <a:pt x="4572" y="451"/>
                  </a:lnTo>
                  <a:lnTo>
                    <a:pt x="4588" y="451"/>
                  </a:lnTo>
                  <a:lnTo>
                    <a:pt x="4589" y="452"/>
                  </a:lnTo>
                  <a:lnTo>
                    <a:pt x="4589" y="452"/>
                  </a:lnTo>
                  <a:lnTo>
                    <a:pt x="4591" y="452"/>
                  </a:lnTo>
                  <a:lnTo>
                    <a:pt x="4595" y="447"/>
                  </a:lnTo>
                  <a:lnTo>
                    <a:pt x="4598" y="447"/>
                  </a:lnTo>
                  <a:lnTo>
                    <a:pt x="4600" y="447"/>
                  </a:lnTo>
                  <a:lnTo>
                    <a:pt x="4602" y="447"/>
                  </a:lnTo>
                  <a:lnTo>
                    <a:pt x="4602" y="447"/>
                  </a:lnTo>
                  <a:lnTo>
                    <a:pt x="4603" y="447"/>
                  </a:lnTo>
                  <a:lnTo>
                    <a:pt x="4603" y="445"/>
                  </a:lnTo>
                  <a:lnTo>
                    <a:pt x="4608" y="445"/>
                  </a:lnTo>
                  <a:lnTo>
                    <a:pt x="4610" y="444"/>
                  </a:lnTo>
                  <a:lnTo>
                    <a:pt x="4614" y="444"/>
                  </a:lnTo>
                  <a:lnTo>
                    <a:pt x="4614" y="442"/>
                  </a:lnTo>
                  <a:lnTo>
                    <a:pt x="4615" y="442"/>
                  </a:lnTo>
                  <a:lnTo>
                    <a:pt x="4615" y="444"/>
                  </a:lnTo>
                  <a:lnTo>
                    <a:pt x="4617" y="444"/>
                  </a:lnTo>
                  <a:lnTo>
                    <a:pt x="4617" y="442"/>
                  </a:lnTo>
                  <a:lnTo>
                    <a:pt x="4622" y="442"/>
                  </a:lnTo>
                  <a:lnTo>
                    <a:pt x="4622" y="440"/>
                  </a:lnTo>
                  <a:lnTo>
                    <a:pt x="4626" y="442"/>
                  </a:lnTo>
                  <a:lnTo>
                    <a:pt x="4626" y="442"/>
                  </a:lnTo>
                  <a:lnTo>
                    <a:pt x="4635" y="442"/>
                  </a:lnTo>
                  <a:lnTo>
                    <a:pt x="4633" y="445"/>
                  </a:lnTo>
                  <a:lnTo>
                    <a:pt x="4633" y="445"/>
                  </a:lnTo>
                  <a:lnTo>
                    <a:pt x="4631" y="445"/>
                  </a:lnTo>
                  <a:lnTo>
                    <a:pt x="4629" y="447"/>
                  </a:lnTo>
                  <a:lnTo>
                    <a:pt x="4629" y="447"/>
                  </a:lnTo>
                  <a:lnTo>
                    <a:pt x="4629" y="449"/>
                  </a:lnTo>
                  <a:lnTo>
                    <a:pt x="4629" y="451"/>
                  </a:lnTo>
                  <a:lnTo>
                    <a:pt x="4629" y="454"/>
                  </a:lnTo>
                  <a:lnTo>
                    <a:pt x="4629" y="454"/>
                  </a:lnTo>
                  <a:lnTo>
                    <a:pt x="4629" y="456"/>
                  </a:lnTo>
                  <a:lnTo>
                    <a:pt x="4633" y="459"/>
                  </a:lnTo>
                  <a:lnTo>
                    <a:pt x="4633" y="461"/>
                  </a:lnTo>
                  <a:lnTo>
                    <a:pt x="4633" y="461"/>
                  </a:lnTo>
                  <a:lnTo>
                    <a:pt x="4635" y="463"/>
                  </a:lnTo>
                  <a:lnTo>
                    <a:pt x="4638" y="463"/>
                  </a:lnTo>
                  <a:lnTo>
                    <a:pt x="4640" y="463"/>
                  </a:lnTo>
                  <a:lnTo>
                    <a:pt x="4642" y="461"/>
                  </a:lnTo>
                  <a:lnTo>
                    <a:pt x="4645" y="459"/>
                  </a:lnTo>
                  <a:lnTo>
                    <a:pt x="4647" y="458"/>
                  </a:lnTo>
                  <a:lnTo>
                    <a:pt x="4647" y="454"/>
                  </a:lnTo>
                  <a:lnTo>
                    <a:pt x="4650" y="454"/>
                  </a:lnTo>
                  <a:lnTo>
                    <a:pt x="4654" y="451"/>
                  </a:lnTo>
                  <a:lnTo>
                    <a:pt x="4656" y="451"/>
                  </a:lnTo>
                  <a:lnTo>
                    <a:pt x="4654" y="445"/>
                  </a:lnTo>
                  <a:lnTo>
                    <a:pt x="4652" y="444"/>
                  </a:lnTo>
                  <a:lnTo>
                    <a:pt x="4654" y="442"/>
                  </a:lnTo>
                  <a:lnTo>
                    <a:pt x="4657" y="442"/>
                  </a:lnTo>
                  <a:lnTo>
                    <a:pt x="4657" y="440"/>
                  </a:lnTo>
                  <a:lnTo>
                    <a:pt x="4664" y="442"/>
                  </a:lnTo>
                  <a:lnTo>
                    <a:pt x="4664" y="444"/>
                  </a:lnTo>
                  <a:lnTo>
                    <a:pt x="4663" y="444"/>
                  </a:lnTo>
                  <a:lnTo>
                    <a:pt x="4661" y="444"/>
                  </a:lnTo>
                  <a:lnTo>
                    <a:pt x="4663" y="447"/>
                  </a:lnTo>
                  <a:lnTo>
                    <a:pt x="4664" y="447"/>
                  </a:lnTo>
                  <a:lnTo>
                    <a:pt x="4666" y="445"/>
                  </a:lnTo>
                  <a:lnTo>
                    <a:pt x="4668" y="445"/>
                  </a:lnTo>
                  <a:lnTo>
                    <a:pt x="4668" y="444"/>
                  </a:lnTo>
                  <a:lnTo>
                    <a:pt x="4670" y="442"/>
                  </a:lnTo>
                  <a:lnTo>
                    <a:pt x="4670" y="442"/>
                  </a:lnTo>
                  <a:lnTo>
                    <a:pt x="4670" y="444"/>
                  </a:lnTo>
                  <a:lnTo>
                    <a:pt x="4671" y="444"/>
                  </a:lnTo>
                  <a:lnTo>
                    <a:pt x="4673" y="445"/>
                  </a:lnTo>
                  <a:lnTo>
                    <a:pt x="4677" y="444"/>
                  </a:lnTo>
                  <a:lnTo>
                    <a:pt x="4678" y="444"/>
                  </a:lnTo>
                  <a:lnTo>
                    <a:pt x="4678" y="442"/>
                  </a:lnTo>
                  <a:lnTo>
                    <a:pt x="4682" y="440"/>
                  </a:lnTo>
                  <a:lnTo>
                    <a:pt x="4682" y="440"/>
                  </a:lnTo>
                  <a:lnTo>
                    <a:pt x="4684" y="439"/>
                  </a:lnTo>
                  <a:lnTo>
                    <a:pt x="4687" y="439"/>
                  </a:lnTo>
                  <a:lnTo>
                    <a:pt x="4687" y="445"/>
                  </a:lnTo>
                  <a:lnTo>
                    <a:pt x="4687" y="445"/>
                  </a:lnTo>
                  <a:lnTo>
                    <a:pt x="4689" y="447"/>
                  </a:lnTo>
                  <a:lnTo>
                    <a:pt x="4689" y="447"/>
                  </a:lnTo>
                  <a:lnTo>
                    <a:pt x="4689" y="447"/>
                  </a:lnTo>
                  <a:lnTo>
                    <a:pt x="4691" y="444"/>
                  </a:lnTo>
                  <a:lnTo>
                    <a:pt x="4692" y="440"/>
                  </a:lnTo>
                  <a:lnTo>
                    <a:pt x="4692" y="435"/>
                  </a:lnTo>
                  <a:lnTo>
                    <a:pt x="4692" y="435"/>
                  </a:lnTo>
                  <a:lnTo>
                    <a:pt x="4692" y="435"/>
                  </a:lnTo>
                  <a:lnTo>
                    <a:pt x="4692" y="433"/>
                  </a:lnTo>
                  <a:lnTo>
                    <a:pt x="4696" y="433"/>
                  </a:lnTo>
                  <a:lnTo>
                    <a:pt x="4696" y="435"/>
                  </a:lnTo>
                  <a:lnTo>
                    <a:pt x="4698" y="435"/>
                  </a:lnTo>
                  <a:lnTo>
                    <a:pt x="4699" y="435"/>
                  </a:lnTo>
                  <a:lnTo>
                    <a:pt x="4699" y="433"/>
                  </a:lnTo>
                  <a:lnTo>
                    <a:pt x="4699" y="433"/>
                  </a:lnTo>
                  <a:lnTo>
                    <a:pt x="4699" y="428"/>
                  </a:lnTo>
                  <a:lnTo>
                    <a:pt x="4699" y="428"/>
                  </a:lnTo>
                  <a:lnTo>
                    <a:pt x="4701" y="421"/>
                  </a:lnTo>
                  <a:lnTo>
                    <a:pt x="4703" y="421"/>
                  </a:lnTo>
                  <a:lnTo>
                    <a:pt x="4704" y="421"/>
                  </a:lnTo>
                  <a:lnTo>
                    <a:pt x="4704" y="421"/>
                  </a:lnTo>
                  <a:lnTo>
                    <a:pt x="4704" y="421"/>
                  </a:lnTo>
                  <a:lnTo>
                    <a:pt x="4706" y="421"/>
                  </a:lnTo>
                  <a:lnTo>
                    <a:pt x="4706" y="425"/>
                  </a:lnTo>
                  <a:lnTo>
                    <a:pt x="4704" y="425"/>
                  </a:lnTo>
                  <a:lnTo>
                    <a:pt x="4704" y="426"/>
                  </a:lnTo>
                  <a:lnTo>
                    <a:pt x="4703" y="426"/>
                  </a:lnTo>
                  <a:lnTo>
                    <a:pt x="4701" y="430"/>
                  </a:lnTo>
                  <a:lnTo>
                    <a:pt x="4703" y="435"/>
                  </a:lnTo>
                  <a:lnTo>
                    <a:pt x="4703" y="439"/>
                  </a:lnTo>
                  <a:lnTo>
                    <a:pt x="4706" y="437"/>
                  </a:lnTo>
                  <a:lnTo>
                    <a:pt x="4708" y="433"/>
                  </a:lnTo>
                  <a:lnTo>
                    <a:pt x="4710" y="432"/>
                  </a:lnTo>
                  <a:lnTo>
                    <a:pt x="4711" y="428"/>
                  </a:lnTo>
                  <a:lnTo>
                    <a:pt x="4713" y="425"/>
                  </a:lnTo>
                  <a:lnTo>
                    <a:pt x="4715" y="423"/>
                  </a:lnTo>
                  <a:lnTo>
                    <a:pt x="4715" y="421"/>
                  </a:lnTo>
                  <a:lnTo>
                    <a:pt x="4713" y="419"/>
                  </a:lnTo>
                  <a:lnTo>
                    <a:pt x="4710" y="418"/>
                  </a:lnTo>
                  <a:lnTo>
                    <a:pt x="4708" y="418"/>
                  </a:lnTo>
                  <a:lnTo>
                    <a:pt x="4708" y="416"/>
                  </a:lnTo>
                  <a:lnTo>
                    <a:pt x="4711" y="414"/>
                  </a:lnTo>
                  <a:lnTo>
                    <a:pt x="4711" y="409"/>
                  </a:lnTo>
                  <a:lnTo>
                    <a:pt x="4710" y="409"/>
                  </a:lnTo>
                  <a:lnTo>
                    <a:pt x="4710" y="404"/>
                  </a:lnTo>
                  <a:lnTo>
                    <a:pt x="4710" y="404"/>
                  </a:lnTo>
                  <a:lnTo>
                    <a:pt x="4710" y="402"/>
                  </a:lnTo>
                  <a:lnTo>
                    <a:pt x="4710" y="402"/>
                  </a:lnTo>
                  <a:lnTo>
                    <a:pt x="4710" y="400"/>
                  </a:lnTo>
                  <a:lnTo>
                    <a:pt x="4711" y="400"/>
                  </a:lnTo>
                  <a:lnTo>
                    <a:pt x="4711" y="397"/>
                  </a:lnTo>
                  <a:lnTo>
                    <a:pt x="4713" y="397"/>
                  </a:lnTo>
                  <a:lnTo>
                    <a:pt x="4713" y="393"/>
                  </a:lnTo>
                  <a:lnTo>
                    <a:pt x="4713" y="393"/>
                  </a:lnTo>
                  <a:lnTo>
                    <a:pt x="4713" y="388"/>
                  </a:lnTo>
                  <a:lnTo>
                    <a:pt x="4715" y="388"/>
                  </a:lnTo>
                  <a:lnTo>
                    <a:pt x="4715" y="386"/>
                  </a:lnTo>
                  <a:lnTo>
                    <a:pt x="4713" y="384"/>
                  </a:lnTo>
                  <a:lnTo>
                    <a:pt x="4713" y="377"/>
                  </a:lnTo>
                  <a:lnTo>
                    <a:pt x="4715" y="370"/>
                  </a:lnTo>
                  <a:lnTo>
                    <a:pt x="4715" y="365"/>
                  </a:lnTo>
                  <a:lnTo>
                    <a:pt x="4722" y="365"/>
                  </a:lnTo>
                  <a:lnTo>
                    <a:pt x="4722" y="363"/>
                  </a:lnTo>
                  <a:lnTo>
                    <a:pt x="4722" y="362"/>
                  </a:lnTo>
                  <a:lnTo>
                    <a:pt x="4722" y="360"/>
                  </a:lnTo>
                  <a:lnTo>
                    <a:pt x="4722" y="358"/>
                  </a:lnTo>
                  <a:lnTo>
                    <a:pt x="4725" y="358"/>
                  </a:lnTo>
                  <a:lnTo>
                    <a:pt x="4725" y="355"/>
                  </a:lnTo>
                  <a:lnTo>
                    <a:pt x="4725" y="353"/>
                  </a:lnTo>
                  <a:lnTo>
                    <a:pt x="4727" y="351"/>
                  </a:lnTo>
                  <a:lnTo>
                    <a:pt x="4729" y="349"/>
                  </a:lnTo>
                  <a:lnTo>
                    <a:pt x="4729" y="348"/>
                  </a:lnTo>
                  <a:lnTo>
                    <a:pt x="4729" y="348"/>
                  </a:lnTo>
                  <a:lnTo>
                    <a:pt x="4729" y="330"/>
                  </a:lnTo>
                  <a:lnTo>
                    <a:pt x="4725" y="329"/>
                  </a:lnTo>
                  <a:lnTo>
                    <a:pt x="4725" y="327"/>
                  </a:lnTo>
                  <a:lnTo>
                    <a:pt x="4725" y="327"/>
                  </a:lnTo>
                  <a:lnTo>
                    <a:pt x="4725" y="325"/>
                  </a:lnTo>
                  <a:lnTo>
                    <a:pt x="4724" y="325"/>
                  </a:lnTo>
                  <a:lnTo>
                    <a:pt x="4724" y="322"/>
                  </a:lnTo>
                  <a:lnTo>
                    <a:pt x="4722" y="318"/>
                  </a:lnTo>
                  <a:lnTo>
                    <a:pt x="4720" y="316"/>
                  </a:lnTo>
                  <a:lnTo>
                    <a:pt x="4720" y="316"/>
                  </a:lnTo>
                  <a:lnTo>
                    <a:pt x="4713" y="315"/>
                  </a:lnTo>
                  <a:lnTo>
                    <a:pt x="4713" y="313"/>
                  </a:lnTo>
                  <a:lnTo>
                    <a:pt x="4711" y="313"/>
                  </a:lnTo>
                  <a:lnTo>
                    <a:pt x="4713" y="311"/>
                  </a:lnTo>
                  <a:lnTo>
                    <a:pt x="4711" y="309"/>
                  </a:lnTo>
                  <a:lnTo>
                    <a:pt x="4710" y="309"/>
                  </a:lnTo>
                  <a:lnTo>
                    <a:pt x="4710" y="308"/>
                  </a:lnTo>
                  <a:lnTo>
                    <a:pt x="4710" y="308"/>
                  </a:lnTo>
                  <a:lnTo>
                    <a:pt x="4708" y="309"/>
                  </a:lnTo>
                  <a:lnTo>
                    <a:pt x="4706" y="309"/>
                  </a:lnTo>
                  <a:lnTo>
                    <a:pt x="4706" y="313"/>
                  </a:lnTo>
                  <a:lnTo>
                    <a:pt x="4706" y="316"/>
                  </a:lnTo>
                  <a:lnTo>
                    <a:pt x="4704" y="318"/>
                  </a:lnTo>
                  <a:lnTo>
                    <a:pt x="4704" y="320"/>
                  </a:lnTo>
                  <a:lnTo>
                    <a:pt x="4701" y="320"/>
                  </a:lnTo>
                  <a:lnTo>
                    <a:pt x="4699" y="325"/>
                  </a:lnTo>
                  <a:lnTo>
                    <a:pt x="4701" y="325"/>
                  </a:lnTo>
                  <a:lnTo>
                    <a:pt x="4701" y="330"/>
                  </a:lnTo>
                  <a:lnTo>
                    <a:pt x="4701" y="334"/>
                  </a:lnTo>
                  <a:lnTo>
                    <a:pt x="4699" y="336"/>
                  </a:lnTo>
                  <a:lnTo>
                    <a:pt x="4696" y="337"/>
                  </a:lnTo>
                  <a:lnTo>
                    <a:pt x="4696" y="339"/>
                  </a:lnTo>
                  <a:lnTo>
                    <a:pt x="4698" y="339"/>
                  </a:lnTo>
                  <a:lnTo>
                    <a:pt x="4698" y="339"/>
                  </a:lnTo>
                  <a:lnTo>
                    <a:pt x="4699" y="339"/>
                  </a:lnTo>
                  <a:lnTo>
                    <a:pt x="4703" y="337"/>
                  </a:lnTo>
                  <a:lnTo>
                    <a:pt x="4703" y="341"/>
                  </a:lnTo>
                  <a:lnTo>
                    <a:pt x="4703" y="344"/>
                  </a:lnTo>
                  <a:lnTo>
                    <a:pt x="4701" y="348"/>
                  </a:lnTo>
                  <a:lnTo>
                    <a:pt x="4699" y="348"/>
                  </a:lnTo>
                  <a:lnTo>
                    <a:pt x="4699" y="351"/>
                  </a:lnTo>
                  <a:lnTo>
                    <a:pt x="4699" y="351"/>
                  </a:lnTo>
                  <a:lnTo>
                    <a:pt x="4698" y="360"/>
                  </a:lnTo>
                  <a:lnTo>
                    <a:pt x="4694" y="362"/>
                  </a:lnTo>
                  <a:lnTo>
                    <a:pt x="4694" y="365"/>
                  </a:lnTo>
                  <a:lnTo>
                    <a:pt x="4692" y="365"/>
                  </a:lnTo>
                  <a:lnTo>
                    <a:pt x="4692" y="367"/>
                  </a:lnTo>
                  <a:lnTo>
                    <a:pt x="4692" y="367"/>
                  </a:lnTo>
                  <a:lnTo>
                    <a:pt x="4692" y="369"/>
                  </a:lnTo>
                  <a:lnTo>
                    <a:pt x="4685" y="376"/>
                  </a:lnTo>
                  <a:lnTo>
                    <a:pt x="4685" y="377"/>
                  </a:lnTo>
                  <a:lnTo>
                    <a:pt x="4677" y="383"/>
                  </a:lnTo>
                  <a:lnTo>
                    <a:pt x="4677" y="388"/>
                  </a:lnTo>
                  <a:lnTo>
                    <a:pt x="4677" y="388"/>
                  </a:lnTo>
                  <a:lnTo>
                    <a:pt x="4677" y="390"/>
                  </a:lnTo>
                  <a:lnTo>
                    <a:pt x="4675" y="391"/>
                  </a:lnTo>
                  <a:lnTo>
                    <a:pt x="4673" y="393"/>
                  </a:lnTo>
                  <a:lnTo>
                    <a:pt x="4668" y="393"/>
                  </a:lnTo>
                  <a:lnTo>
                    <a:pt x="4668" y="395"/>
                  </a:lnTo>
                  <a:lnTo>
                    <a:pt x="4664" y="397"/>
                  </a:lnTo>
                  <a:lnTo>
                    <a:pt x="4664" y="397"/>
                  </a:lnTo>
                  <a:lnTo>
                    <a:pt x="4663" y="397"/>
                  </a:lnTo>
                  <a:lnTo>
                    <a:pt x="4663" y="400"/>
                  </a:lnTo>
                  <a:lnTo>
                    <a:pt x="4659" y="400"/>
                  </a:lnTo>
                  <a:lnTo>
                    <a:pt x="4659" y="402"/>
                  </a:lnTo>
                  <a:lnTo>
                    <a:pt x="4659" y="402"/>
                  </a:lnTo>
                  <a:lnTo>
                    <a:pt x="4657" y="402"/>
                  </a:lnTo>
                  <a:lnTo>
                    <a:pt x="4656" y="400"/>
                  </a:lnTo>
                  <a:lnTo>
                    <a:pt x="4656" y="400"/>
                  </a:lnTo>
                  <a:lnTo>
                    <a:pt x="4654" y="400"/>
                  </a:lnTo>
                  <a:lnTo>
                    <a:pt x="4654" y="397"/>
                  </a:lnTo>
                  <a:lnTo>
                    <a:pt x="4654" y="397"/>
                  </a:lnTo>
                  <a:lnTo>
                    <a:pt x="4654" y="393"/>
                  </a:lnTo>
                  <a:lnTo>
                    <a:pt x="4656" y="391"/>
                  </a:lnTo>
                  <a:lnTo>
                    <a:pt x="4657" y="390"/>
                  </a:lnTo>
                  <a:lnTo>
                    <a:pt x="4659" y="386"/>
                  </a:lnTo>
                  <a:lnTo>
                    <a:pt x="4661" y="384"/>
                  </a:lnTo>
                  <a:lnTo>
                    <a:pt x="4657" y="386"/>
                  </a:lnTo>
                  <a:lnTo>
                    <a:pt x="4656" y="388"/>
                  </a:lnTo>
                  <a:lnTo>
                    <a:pt x="4652" y="390"/>
                  </a:lnTo>
                  <a:lnTo>
                    <a:pt x="4650" y="391"/>
                  </a:lnTo>
                  <a:lnTo>
                    <a:pt x="4650" y="402"/>
                  </a:lnTo>
                  <a:lnTo>
                    <a:pt x="4649" y="402"/>
                  </a:lnTo>
                  <a:lnTo>
                    <a:pt x="4647" y="405"/>
                  </a:lnTo>
                  <a:lnTo>
                    <a:pt x="4647" y="405"/>
                  </a:lnTo>
                  <a:lnTo>
                    <a:pt x="4645" y="412"/>
                  </a:lnTo>
                  <a:lnTo>
                    <a:pt x="4643" y="412"/>
                  </a:lnTo>
                  <a:lnTo>
                    <a:pt x="4643" y="419"/>
                  </a:lnTo>
                  <a:lnTo>
                    <a:pt x="4645" y="419"/>
                  </a:lnTo>
                  <a:lnTo>
                    <a:pt x="4645" y="421"/>
                  </a:lnTo>
                  <a:lnTo>
                    <a:pt x="4640" y="423"/>
                  </a:lnTo>
                  <a:lnTo>
                    <a:pt x="4638" y="426"/>
                  </a:lnTo>
                  <a:lnTo>
                    <a:pt x="4636" y="426"/>
                  </a:lnTo>
                  <a:lnTo>
                    <a:pt x="4633" y="426"/>
                  </a:lnTo>
                  <a:lnTo>
                    <a:pt x="4631" y="425"/>
                  </a:lnTo>
                  <a:lnTo>
                    <a:pt x="4631" y="423"/>
                  </a:lnTo>
                  <a:lnTo>
                    <a:pt x="4628" y="423"/>
                  </a:lnTo>
                  <a:lnTo>
                    <a:pt x="4626" y="423"/>
                  </a:lnTo>
                  <a:lnTo>
                    <a:pt x="4624" y="423"/>
                  </a:lnTo>
                  <a:lnTo>
                    <a:pt x="4621" y="423"/>
                  </a:lnTo>
                  <a:lnTo>
                    <a:pt x="4619" y="426"/>
                  </a:lnTo>
                  <a:lnTo>
                    <a:pt x="4612" y="426"/>
                  </a:lnTo>
                  <a:lnTo>
                    <a:pt x="4612" y="428"/>
                  </a:lnTo>
                  <a:lnTo>
                    <a:pt x="4610" y="430"/>
                  </a:lnTo>
                  <a:lnTo>
                    <a:pt x="4608" y="430"/>
                  </a:lnTo>
                  <a:lnTo>
                    <a:pt x="4605" y="432"/>
                  </a:lnTo>
                  <a:lnTo>
                    <a:pt x="4605" y="426"/>
                  </a:lnTo>
                  <a:lnTo>
                    <a:pt x="4603" y="426"/>
                  </a:lnTo>
                  <a:lnTo>
                    <a:pt x="4602" y="428"/>
                  </a:lnTo>
                  <a:lnTo>
                    <a:pt x="4600" y="428"/>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88" name="Freeform 15">
              <a:extLst>
                <a:ext uri="{FF2B5EF4-FFF2-40B4-BE49-F238E27FC236}">
                  <a16:creationId xmlns:a16="http://schemas.microsoft.com/office/drawing/2014/main" id="{34653D66-A344-4D46-B5C3-16B3CB784B60}"/>
                </a:ext>
              </a:extLst>
            </p:cNvPr>
            <p:cNvSpPr>
              <a:spLocks noEditPoints="1"/>
            </p:cNvSpPr>
            <p:nvPr/>
          </p:nvSpPr>
          <p:spPr bwMode="auto">
            <a:xfrm>
              <a:off x="4030411" y="2943910"/>
              <a:ext cx="5938613" cy="1186007"/>
            </a:xfrm>
            <a:custGeom>
              <a:avLst/>
              <a:gdLst>
                <a:gd name="T0" fmla="*/ 1437 w 4156"/>
                <a:gd name="T1" fmla="*/ 18 h 830"/>
                <a:gd name="T2" fmla="*/ 1346 w 4156"/>
                <a:gd name="T3" fmla="*/ 27 h 830"/>
                <a:gd name="T4" fmla="*/ 2055 w 4156"/>
                <a:gd name="T5" fmla="*/ 32 h 830"/>
                <a:gd name="T6" fmla="*/ 1674 w 4156"/>
                <a:gd name="T7" fmla="*/ 44 h 830"/>
                <a:gd name="T8" fmla="*/ 1477 w 4156"/>
                <a:gd name="T9" fmla="*/ 72 h 830"/>
                <a:gd name="T10" fmla="*/ 1486 w 4156"/>
                <a:gd name="T11" fmla="*/ 65 h 830"/>
                <a:gd name="T12" fmla="*/ 1688 w 4156"/>
                <a:gd name="T13" fmla="*/ 91 h 830"/>
                <a:gd name="T14" fmla="*/ 1784 w 4156"/>
                <a:gd name="T15" fmla="*/ 121 h 830"/>
                <a:gd name="T16" fmla="*/ 1664 w 4156"/>
                <a:gd name="T17" fmla="*/ 126 h 830"/>
                <a:gd name="T18" fmla="*/ 3201 w 4156"/>
                <a:gd name="T19" fmla="*/ 119 h 830"/>
                <a:gd name="T20" fmla="*/ 3188 w 4156"/>
                <a:gd name="T21" fmla="*/ 159 h 830"/>
                <a:gd name="T22" fmla="*/ 3151 w 4156"/>
                <a:gd name="T23" fmla="*/ 161 h 830"/>
                <a:gd name="T24" fmla="*/ 3160 w 4156"/>
                <a:gd name="T25" fmla="*/ 196 h 830"/>
                <a:gd name="T26" fmla="*/ 3175 w 4156"/>
                <a:gd name="T27" fmla="*/ 150 h 830"/>
                <a:gd name="T28" fmla="*/ 3167 w 4156"/>
                <a:gd name="T29" fmla="*/ 210 h 830"/>
                <a:gd name="T30" fmla="*/ 1046 w 4156"/>
                <a:gd name="T31" fmla="*/ 245 h 830"/>
                <a:gd name="T32" fmla="*/ 3142 w 4156"/>
                <a:gd name="T33" fmla="*/ 250 h 830"/>
                <a:gd name="T34" fmla="*/ 3123 w 4156"/>
                <a:gd name="T35" fmla="*/ 280 h 830"/>
                <a:gd name="T36" fmla="*/ 3027 w 4156"/>
                <a:gd name="T37" fmla="*/ 316 h 830"/>
                <a:gd name="T38" fmla="*/ 231 w 4156"/>
                <a:gd name="T39" fmla="*/ 393 h 830"/>
                <a:gd name="T40" fmla="*/ 177 w 4156"/>
                <a:gd name="T41" fmla="*/ 360 h 830"/>
                <a:gd name="T42" fmla="*/ 103 w 4156"/>
                <a:gd name="T43" fmla="*/ 341 h 830"/>
                <a:gd name="T44" fmla="*/ 138 w 4156"/>
                <a:gd name="T45" fmla="*/ 356 h 830"/>
                <a:gd name="T46" fmla="*/ 109 w 4156"/>
                <a:gd name="T47" fmla="*/ 360 h 830"/>
                <a:gd name="T48" fmla="*/ 294 w 4156"/>
                <a:gd name="T49" fmla="*/ 407 h 830"/>
                <a:gd name="T50" fmla="*/ 260 w 4156"/>
                <a:gd name="T51" fmla="*/ 421 h 830"/>
                <a:gd name="T52" fmla="*/ 273 w 4156"/>
                <a:gd name="T53" fmla="*/ 435 h 830"/>
                <a:gd name="T54" fmla="*/ 2873 w 4156"/>
                <a:gd name="T55" fmla="*/ 437 h 830"/>
                <a:gd name="T56" fmla="*/ 2847 w 4156"/>
                <a:gd name="T57" fmla="*/ 425 h 830"/>
                <a:gd name="T58" fmla="*/ 178 w 4156"/>
                <a:gd name="T59" fmla="*/ 433 h 830"/>
                <a:gd name="T60" fmla="*/ 3006 w 4156"/>
                <a:gd name="T61" fmla="*/ 493 h 830"/>
                <a:gd name="T62" fmla="*/ 3044 w 4156"/>
                <a:gd name="T63" fmla="*/ 524 h 830"/>
                <a:gd name="T64" fmla="*/ 3050 w 4156"/>
                <a:gd name="T65" fmla="*/ 510 h 830"/>
                <a:gd name="T66" fmla="*/ 3036 w 4156"/>
                <a:gd name="T67" fmla="*/ 465 h 830"/>
                <a:gd name="T68" fmla="*/ 3015 w 4156"/>
                <a:gd name="T69" fmla="*/ 435 h 830"/>
                <a:gd name="T70" fmla="*/ 416 w 4156"/>
                <a:gd name="T71" fmla="*/ 468 h 830"/>
                <a:gd name="T72" fmla="*/ 2629 w 4156"/>
                <a:gd name="T73" fmla="*/ 521 h 830"/>
                <a:gd name="T74" fmla="*/ 438 w 4156"/>
                <a:gd name="T75" fmla="*/ 529 h 830"/>
                <a:gd name="T76" fmla="*/ 3088 w 4156"/>
                <a:gd name="T77" fmla="*/ 564 h 830"/>
                <a:gd name="T78" fmla="*/ 2062 w 4156"/>
                <a:gd name="T79" fmla="*/ 545 h 830"/>
                <a:gd name="T80" fmla="*/ 3065 w 4156"/>
                <a:gd name="T81" fmla="*/ 555 h 830"/>
                <a:gd name="T82" fmla="*/ 3085 w 4156"/>
                <a:gd name="T83" fmla="*/ 575 h 830"/>
                <a:gd name="T84" fmla="*/ 2971 w 4156"/>
                <a:gd name="T85" fmla="*/ 603 h 830"/>
                <a:gd name="T86" fmla="*/ 3001 w 4156"/>
                <a:gd name="T87" fmla="*/ 562 h 830"/>
                <a:gd name="T88" fmla="*/ 3055 w 4156"/>
                <a:gd name="T89" fmla="*/ 587 h 830"/>
                <a:gd name="T90" fmla="*/ 3037 w 4156"/>
                <a:gd name="T91" fmla="*/ 589 h 830"/>
                <a:gd name="T92" fmla="*/ 2622 w 4156"/>
                <a:gd name="T93" fmla="*/ 576 h 830"/>
                <a:gd name="T94" fmla="*/ 2456 w 4156"/>
                <a:gd name="T95" fmla="*/ 622 h 830"/>
                <a:gd name="T96" fmla="*/ 2428 w 4156"/>
                <a:gd name="T97" fmla="*/ 622 h 830"/>
                <a:gd name="T98" fmla="*/ 3079 w 4156"/>
                <a:gd name="T99" fmla="*/ 606 h 830"/>
                <a:gd name="T100" fmla="*/ 3037 w 4156"/>
                <a:gd name="T101" fmla="*/ 639 h 830"/>
                <a:gd name="T102" fmla="*/ 3076 w 4156"/>
                <a:gd name="T103" fmla="*/ 660 h 830"/>
                <a:gd name="T104" fmla="*/ 3093 w 4156"/>
                <a:gd name="T105" fmla="*/ 634 h 830"/>
                <a:gd name="T106" fmla="*/ 145 w 4156"/>
                <a:gd name="T107" fmla="*/ 627 h 830"/>
                <a:gd name="T108" fmla="*/ 2856 w 4156"/>
                <a:gd name="T109" fmla="*/ 777 h 830"/>
                <a:gd name="T110" fmla="*/ 2912 w 4156"/>
                <a:gd name="T111" fmla="*/ 824 h 830"/>
                <a:gd name="T112" fmla="*/ 2966 w 4156"/>
                <a:gd name="T113" fmla="*/ 807 h 830"/>
                <a:gd name="T114" fmla="*/ 2989 w 4156"/>
                <a:gd name="T115" fmla="*/ 749 h 830"/>
                <a:gd name="T116" fmla="*/ 2983 w 4156"/>
                <a:gd name="T117" fmla="*/ 688 h 830"/>
                <a:gd name="T118" fmla="*/ 2978 w 4156"/>
                <a:gd name="T119" fmla="*/ 646 h 830"/>
                <a:gd name="T120" fmla="*/ 2950 w 4156"/>
                <a:gd name="T121" fmla="*/ 672 h 830"/>
                <a:gd name="T122" fmla="*/ 2893 w 4156"/>
                <a:gd name="T123" fmla="*/ 716 h 830"/>
                <a:gd name="T124" fmla="*/ 2851 w 4156"/>
                <a:gd name="T125" fmla="*/ 751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56" h="830">
                  <a:moveTo>
                    <a:pt x="3201" y="124"/>
                  </a:moveTo>
                  <a:lnTo>
                    <a:pt x="3203" y="126"/>
                  </a:lnTo>
                  <a:lnTo>
                    <a:pt x="3201" y="126"/>
                  </a:lnTo>
                  <a:lnTo>
                    <a:pt x="3201" y="130"/>
                  </a:lnTo>
                  <a:lnTo>
                    <a:pt x="3198" y="130"/>
                  </a:lnTo>
                  <a:lnTo>
                    <a:pt x="3198" y="128"/>
                  </a:lnTo>
                  <a:lnTo>
                    <a:pt x="3198" y="128"/>
                  </a:lnTo>
                  <a:lnTo>
                    <a:pt x="3198" y="124"/>
                  </a:lnTo>
                  <a:lnTo>
                    <a:pt x="3198" y="124"/>
                  </a:lnTo>
                  <a:lnTo>
                    <a:pt x="3198" y="124"/>
                  </a:lnTo>
                  <a:lnTo>
                    <a:pt x="3201" y="124"/>
                  </a:lnTo>
                  <a:close/>
                  <a:moveTo>
                    <a:pt x="1412" y="14"/>
                  </a:moveTo>
                  <a:lnTo>
                    <a:pt x="1416" y="16"/>
                  </a:lnTo>
                  <a:lnTo>
                    <a:pt x="1416" y="18"/>
                  </a:lnTo>
                  <a:lnTo>
                    <a:pt x="1416" y="18"/>
                  </a:lnTo>
                  <a:lnTo>
                    <a:pt x="1418" y="37"/>
                  </a:lnTo>
                  <a:lnTo>
                    <a:pt x="1419" y="37"/>
                  </a:lnTo>
                  <a:lnTo>
                    <a:pt x="1419" y="40"/>
                  </a:lnTo>
                  <a:lnTo>
                    <a:pt x="1419" y="40"/>
                  </a:lnTo>
                  <a:lnTo>
                    <a:pt x="1421" y="44"/>
                  </a:lnTo>
                  <a:lnTo>
                    <a:pt x="1425" y="44"/>
                  </a:lnTo>
                  <a:lnTo>
                    <a:pt x="1425" y="46"/>
                  </a:lnTo>
                  <a:lnTo>
                    <a:pt x="1426" y="44"/>
                  </a:lnTo>
                  <a:lnTo>
                    <a:pt x="1428" y="44"/>
                  </a:lnTo>
                  <a:lnTo>
                    <a:pt x="1428" y="42"/>
                  </a:lnTo>
                  <a:lnTo>
                    <a:pt x="1432" y="42"/>
                  </a:lnTo>
                  <a:lnTo>
                    <a:pt x="1432" y="40"/>
                  </a:lnTo>
                  <a:lnTo>
                    <a:pt x="1433" y="37"/>
                  </a:lnTo>
                  <a:lnTo>
                    <a:pt x="1435" y="33"/>
                  </a:lnTo>
                  <a:lnTo>
                    <a:pt x="1435" y="28"/>
                  </a:lnTo>
                  <a:lnTo>
                    <a:pt x="1435" y="25"/>
                  </a:lnTo>
                  <a:lnTo>
                    <a:pt x="1435" y="20"/>
                  </a:lnTo>
                  <a:lnTo>
                    <a:pt x="1437" y="18"/>
                  </a:lnTo>
                  <a:lnTo>
                    <a:pt x="1437" y="14"/>
                  </a:lnTo>
                  <a:lnTo>
                    <a:pt x="1437" y="11"/>
                  </a:lnTo>
                  <a:lnTo>
                    <a:pt x="1435" y="9"/>
                  </a:lnTo>
                  <a:lnTo>
                    <a:pt x="1433" y="7"/>
                  </a:lnTo>
                  <a:lnTo>
                    <a:pt x="1432" y="6"/>
                  </a:lnTo>
                  <a:lnTo>
                    <a:pt x="1432" y="4"/>
                  </a:lnTo>
                  <a:lnTo>
                    <a:pt x="1432" y="2"/>
                  </a:lnTo>
                  <a:lnTo>
                    <a:pt x="1432" y="2"/>
                  </a:lnTo>
                  <a:lnTo>
                    <a:pt x="1428" y="0"/>
                  </a:lnTo>
                  <a:lnTo>
                    <a:pt x="1428" y="0"/>
                  </a:lnTo>
                  <a:lnTo>
                    <a:pt x="1426" y="0"/>
                  </a:lnTo>
                  <a:lnTo>
                    <a:pt x="1426" y="0"/>
                  </a:lnTo>
                  <a:lnTo>
                    <a:pt x="1425" y="2"/>
                  </a:lnTo>
                  <a:lnTo>
                    <a:pt x="1425" y="4"/>
                  </a:lnTo>
                  <a:lnTo>
                    <a:pt x="1421" y="4"/>
                  </a:lnTo>
                  <a:lnTo>
                    <a:pt x="1421" y="6"/>
                  </a:lnTo>
                  <a:lnTo>
                    <a:pt x="1419" y="6"/>
                  </a:lnTo>
                  <a:lnTo>
                    <a:pt x="1416" y="9"/>
                  </a:lnTo>
                  <a:lnTo>
                    <a:pt x="1412" y="9"/>
                  </a:lnTo>
                  <a:lnTo>
                    <a:pt x="1414" y="13"/>
                  </a:lnTo>
                  <a:lnTo>
                    <a:pt x="1414" y="13"/>
                  </a:lnTo>
                  <a:lnTo>
                    <a:pt x="1412" y="13"/>
                  </a:lnTo>
                  <a:lnTo>
                    <a:pt x="1412" y="14"/>
                  </a:lnTo>
                  <a:close/>
                  <a:moveTo>
                    <a:pt x="1341" y="37"/>
                  </a:moveTo>
                  <a:lnTo>
                    <a:pt x="1344" y="37"/>
                  </a:lnTo>
                  <a:lnTo>
                    <a:pt x="1344" y="33"/>
                  </a:lnTo>
                  <a:lnTo>
                    <a:pt x="1348" y="32"/>
                  </a:lnTo>
                  <a:lnTo>
                    <a:pt x="1350" y="30"/>
                  </a:lnTo>
                  <a:lnTo>
                    <a:pt x="1350" y="28"/>
                  </a:lnTo>
                  <a:lnTo>
                    <a:pt x="1350" y="28"/>
                  </a:lnTo>
                  <a:lnTo>
                    <a:pt x="1348" y="28"/>
                  </a:lnTo>
                  <a:lnTo>
                    <a:pt x="1346" y="27"/>
                  </a:lnTo>
                  <a:lnTo>
                    <a:pt x="1346" y="27"/>
                  </a:lnTo>
                  <a:lnTo>
                    <a:pt x="1346" y="23"/>
                  </a:lnTo>
                  <a:lnTo>
                    <a:pt x="1344" y="23"/>
                  </a:lnTo>
                  <a:lnTo>
                    <a:pt x="1344" y="21"/>
                  </a:lnTo>
                  <a:lnTo>
                    <a:pt x="1343" y="23"/>
                  </a:lnTo>
                  <a:lnTo>
                    <a:pt x="1341" y="23"/>
                  </a:lnTo>
                  <a:lnTo>
                    <a:pt x="1341" y="23"/>
                  </a:lnTo>
                  <a:lnTo>
                    <a:pt x="1341" y="25"/>
                  </a:lnTo>
                  <a:lnTo>
                    <a:pt x="1339" y="25"/>
                  </a:lnTo>
                  <a:lnTo>
                    <a:pt x="1341" y="27"/>
                  </a:lnTo>
                  <a:lnTo>
                    <a:pt x="1341" y="28"/>
                  </a:lnTo>
                  <a:lnTo>
                    <a:pt x="1341" y="30"/>
                  </a:lnTo>
                  <a:lnTo>
                    <a:pt x="1339" y="30"/>
                  </a:lnTo>
                  <a:lnTo>
                    <a:pt x="1341" y="37"/>
                  </a:lnTo>
                  <a:close/>
                  <a:moveTo>
                    <a:pt x="1371" y="21"/>
                  </a:moveTo>
                  <a:lnTo>
                    <a:pt x="1367" y="21"/>
                  </a:lnTo>
                  <a:lnTo>
                    <a:pt x="1365" y="23"/>
                  </a:lnTo>
                  <a:lnTo>
                    <a:pt x="1364" y="25"/>
                  </a:lnTo>
                  <a:lnTo>
                    <a:pt x="1365" y="27"/>
                  </a:lnTo>
                  <a:lnTo>
                    <a:pt x="1367" y="27"/>
                  </a:lnTo>
                  <a:lnTo>
                    <a:pt x="1369" y="27"/>
                  </a:lnTo>
                  <a:lnTo>
                    <a:pt x="1371" y="28"/>
                  </a:lnTo>
                  <a:lnTo>
                    <a:pt x="1371" y="21"/>
                  </a:lnTo>
                  <a:close/>
                  <a:moveTo>
                    <a:pt x="1582" y="30"/>
                  </a:moveTo>
                  <a:lnTo>
                    <a:pt x="1582" y="33"/>
                  </a:lnTo>
                  <a:lnTo>
                    <a:pt x="1583" y="33"/>
                  </a:lnTo>
                  <a:lnTo>
                    <a:pt x="1583" y="33"/>
                  </a:lnTo>
                  <a:lnTo>
                    <a:pt x="1585" y="33"/>
                  </a:lnTo>
                  <a:lnTo>
                    <a:pt x="1583" y="33"/>
                  </a:lnTo>
                  <a:lnTo>
                    <a:pt x="1583" y="33"/>
                  </a:lnTo>
                  <a:lnTo>
                    <a:pt x="1583" y="30"/>
                  </a:lnTo>
                  <a:lnTo>
                    <a:pt x="1582" y="30"/>
                  </a:lnTo>
                  <a:close/>
                  <a:moveTo>
                    <a:pt x="2055" y="33"/>
                  </a:moveTo>
                  <a:lnTo>
                    <a:pt x="2055" y="32"/>
                  </a:lnTo>
                  <a:lnTo>
                    <a:pt x="2055" y="32"/>
                  </a:lnTo>
                  <a:lnTo>
                    <a:pt x="2053" y="35"/>
                  </a:lnTo>
                  <a:lnTo>
                    <a:pt x="2051" y="37"/>
                  </a:lnTo>
                  <a:lnTo>
                    <a:pt x="2055" y="37"/>
                  </a:lnTo>
                  <a:lnTo>
                    <a:pt x="2055" y="35"/>
                  </a:lnTo>
                  <a:lnTo>
                    <a:pt x="2056" y="35"/>
                  </a:lnTo>
                  <a:lnTo>
                    <a:pt x="2056" y="33"/>
                  </a:lnTo>
                  <a:lnTo>
                    <a:pt x="2056" y="33"/>
                  </a:lnTo>
                  <a:lnTo>
                    <a:pt x="2055" y="33"/>
                  </a:lnTo>
                  <a:close/>
                  <a:moveTo>
                    <a:pt x="1315" y="40"/>
                  </a:moveTo>
                  <a:lnTo>
                    <a:pt x="1316" y="39"/>
                  </a:lnTo>
                  <a:lnTo>
                    <a:pt x="1316" y="37"/>
                  </a:lnTo>
                  <a:lnTo>
                    <a:pt x="1318" y="35"/>
                  </a:lnTo>
                  <a:lnTo>
                    <a:pt x="1318" y="33"/>
                  </a:lnTo>
                  <a:lnTo>
                    <a:pt x="1316" y="33"/>
                  </a:lnTo>
                  <a:lnTo>
                    <a:pt x="1315" y="35"/>
                  </a:lnTo>
                  <a:lnTo>
                    <a:pt x="1313" y="37"/>
                  </a:lnTo>
                  <a:lnTo>
                    <a:pt x="1313" y="39"/>
                  </a:lnTo>
                  <a:lnTo>
                    <a:pt x="1313" y="39"/>
                  </a:lnTo>
                  <a:lnTo>
                    <a:pt x="1315" y="39"/>
                  </a:lnTo>
                  <a:lnTo>
                    <a:pt x="1315" y="40"/>
                  </a:lnTo>
                  <a:lnTo>
                    <a:pt x="1315" y="40"/>
                  </a:lnTo>
                  <a:close/>
                  <a:moveTo>
                    <a:pt x="1678" y="44"/>
                  </a:moveTo>
                  <a:lnTo>
                    <a:pt x="1678" y="44"/>
                  </a:lnTo>
                  <a:lnTo>
                    <a:pt x="1676" y="42"/>
                  </a:lnTo>
                  <a:lnTo>
                    <a:pt x="1676" y="42"/>
                  </a:lnTo>
                  <a:lnTo>
                    <a:pt x="1676" y="39"/>
                  </a:lnTo>
                  <a:lnTo>
                    <a:pt x="1671" y="40"/>
                  </a:lnTo>
                  <a:lnTo>
                    <a:pt x="1671" y="42"/>
                  </a:lnTo>
                  <a:lnTo>
                    <a:pt x="1671" y="44"/>
                  </a:lnTo>
                  <a:lnTo>
                    <a:pt x="1672" y="44"/>
                  </a:lnTo>
                  <a:lnTo>
                    <a:pt x="1672" y="44"/>
                  </a:lnTo>
                  <a:lnTo>
                    <a:pt x="1674" y="44"/>
                  </a:lnTo>
                  <a:lnTo>
                    <a:pt x="1674" y="47"/>
                  </a:lnTo>
                  <a:lnTo>
                    <a:pt x="1678" y="47"/>
                  </a:lnTo>
                  <a:lnTo>
                    <a:pt x="1678" y="44"/>
                  </a:lnTo>
                  <a:close/>
                  <a:moveTo>
                    <a:pt x="1669" y="58"/>
                  </a:moveTo>
                  <a:lnTo>
                    <a:pt x="1669" y="61"/>
                  </a:lnTo>
                  <a:lnTo>
                    <a:pt x="1671" y="61"/>
                  </a:lnTo>
                  <a:lnTo>
                    <a:pt x="1671" y="60"/>
                  </a:lnTo>
                  <a:lnTo>
                    <a:pt x="1671" y="60"/>
                  </a:lnTo>
                  <a:lnTo>
                    <a:pt x="1671" y="60"/>
                  </a:lnTo>
                  <a:lnTo>
                    <a:pt x="1671" y="58"/>
                  </a:lnTo>
                  <a:lnTo>
                    <a:pt x="1669" y="58"/>
                  </a:lnTo>
                  <a:close/>
                  <a:moveTo>
                    <a:pt x="1592" y="65"/>
                  </a:moveTo>
                  <a:lnTo>
                    <a:pt x="1594" y="65"/>
                  </a:lnTo>
                  <a:lnTo>
                    <a:pt x="1594" y="65"/>
                  </a:lnTo>
                  <a:lnTo>
                    <a:pt x="1594" y="63"/>
                  </a:lnTo>
                  <a:lnTo>
                    <a:pt x="1596" y="63"/>
                  </a:lnTo>
                  <a:lnTo>
                    <a:pt x="1596" y="63"/>
                  </a:lnTo>
                  <a:lnTo>
                    <a:pt x="1594" y="61"/>
                  </a:lnTo>
                  <a:lnTo>
                    <a:pt x="1592" y="61"/>
                  </a:lnTo>
                  <a:lnTo>
                    <a:pt x="1589" y="60"/>
                  </a:lnTo>
                  <a:lnTo>
                    <a:pt x="1589" y="63"/>
                  </a:lnTo>
                  <a:lnTo>
                    <a:pt x="1590" y="63"/>
                  </a:lnTo>
                  <a:lnTo>
                    <a:pt x="1590" y="63"/>
                  </a:lnTo>
                  <a:lnTo>
                    <a:pt x="1592" y="63"/>
                  </a:lnTo>
                  <a:lnTo>
                    <a:pt x="1592" y="65"/>
                  </a:lnTo>
                  <a:close/>
                  <a:moveTo>
                    <a:pt x="1479" y="65"/>
                  </a:moveTo>
                  <a:lnTo>
                    <a:pt x="1477" y="63"/>
                  </a:lnTo>
                  <a:lnTo>
                    <a:pt x="1473" y="63"/>
                  </a:lnTo>
                  <a:lnTo>
                    <a:pt x="1473" y="67"/>
                  </a:lnTo>
                  <a:lnTo>
                    <a:pt x="1473" y="68"/>
                  </a:lnTo>
                  <a:lnTo>
                    <a:pt x="1473" y="72"/>
                  </a:lnTo>
                  <a:lnTo>
                    <a:pt x="1477" y="72"/>
                  </a:lnTo>
                  <a:lnTo>
                    <a:pt x="1477" y="72"/>
                  </a:lnTo>
                  <a:lnTo>
                    <a:pt x="1479" y="74"/>
                  </a:lnTo>
                  <a:lnTo>
                    <a:pt x="1479" y="75"/>
                  </a:lnTo>
                  <a:lnTo>
                    <a:pt x="1482" y="75"/>
                  </a:lnTo>
                  <a:lnTo>
                    <a:pt x="1484" y="77"/>
                  </a:lnTo>
                  <a:lnTo>
                    <a:pt x="1487" y="79"/>
                  </a:lnTo>
                  <a:lnTo>
                    <a:pt x="1487" y="82"/>
                  </a:lnTo>
                  <a:lnTo>
                    <a:pt x="1494" y="82"/>
                  </a:lnTo>
                  <a:lnTo>
                    <a:pt x="1494" y="84"/>
                  </a:lnTo>
                  <a:lnTo>
                    <a:pt x="1496" y="84"/>
                  </a:lnTo>
                  <a:lnTo>
                    <a:pt x="1500" y="88"/>
                  </a:lnTo>
                  <a:lnTo>
                    <a:pt x="1503" y="88"/>
                  </a:lnTo>
                  <a:lnTo>
                    <a:pt x="1503" y="89"/>
                  </a:lnTo>
                  <a:lnTo>
                    <a:pt x="1508" y="89"/>
                  </a:lnTo>
                  <a:lnTo>
                    <a:pt x="1508" y="84"/>
                  </a:lnTo>
                  <a:lnTo>
                    <a:pt x="1508" y="84"/>
                  </a:lnTo>
                  <a:lnTo>
                    <a:pt x="1508" y="84"/>
                  </a:lnTo>
                  <a:lnTo>
                    <a:pt x="1508" y="84"/>
                  </a:lnTo>
                  <a:lnTo>
                    <a:pt x="1512" y="82"/>
                  </a:lnTo>
                  <a:lnTo>
                    <a:pt x="1512" y="77"/>
                  </a:lnTo>
                  <a:lnTo>
                    <a:pt x="1512" y="77"/>
                  </a:lnTo>
                  <a:lnTo>
                    <a:pt x="1512" y="74"/>
                  </a:lnTo>
                  <a:lnTo>
                    <a:pt x="1512" y="72"/>
                  </a:lnTo>
                  <a:lnTo>
                    <a:pt x="1510" y="70"/>
                  </a:lnTo>
                  <a:lnTo>
                    <a:pt x="1510" y="68"/>
                  </a:lnTo>
                  <a:lnTo>
                    <a:pt x="1512" y="68"/>
                  </a:lnTo>
                  <a:lnTo>
                    <a:pt x="1512" y="67"/>
                  </a:lnTo>
                  <a:lnTo>
                    <a:pt x="1514" y="65"/>
                  </a:lnTo>
                  <a:lnTo>
                    <a:pt x="1514" y="63"/>
                  </a:lnTo>
                  <a:lnTo>
                    <a:pt x="1508" y="63"/>
                  </a:lnTo>
                  <a:lnTo>
                    <a:pt x="1507" y="67"/>
                  </a:lnTo>
                  <a:lnTo>
                    <a:pt x="1487" y="67"/>
                  </a:lnTo>
                  <a:lnTo>
                    <a:pt x="1487" y="65"/>
                  </a:lnTo>
                  <a:lnTo>
                    <a:pt x="1486" y="65"/>
                  </a:lnTo>
                  <a:lnTo>
                    <a:pt x="1486" y="63"/>
                  </a:lnTo>
                  <a:lnTo>
                    <a:pt x="1479" y="65"/>
                  </a:lnTo>
                  <a:close/>
                  <a:moveTo>
                    <a:pt x="213" y="63"/>
                  </a:moveTo>
                  <a:lnTo>
                    <a:pt x="212" y="63"/>
                  </a:lnTo>
                  <a:lnTo>
                    <a:pt x="210" y="67"/>
                  </a:lnTo>
                  <a:lnTo>
                    <a:pt x="210" y="70"/>
                  </a:lnTo>
                  <a:lnTo>
                    <a:pt x="212" y="70"/>
                  </a:lnTo>
                  <a:lnTo>
                    <a:pt x="212" y="68"/>
                  </a:lnTo>
                  <a:lnTo>
                    <a:pt x="213" y="67"/>
                  </a:lnTo>
                  <a:lnTo>
                    <a:pt x="213" y="63"/>
                  </a:lnTo>
                  <a:close/>
                  <a:moveTo>
                    <a:pt x="1672" y="75"/>
                  </a:moveTo>
                  <a:lnTo>
                    <a:pt x="1676" y="75"/>
                  </a:lnTo>
                  <a:lnTo>
                    <a:pt x="1676" y="72"/>
                  </a:lnTo>
                  <a:lnTo>
                    <a:pt x="1672" y="72"/>
                  </a:lnTo>
                  <a:lnTo>
                    <a:pt x="1672" y="75"/>
                  </a:lnTo>
                  <a:close/>
                  <a:moveTo>
                    <a:pt x="3100" y="88"/>
                  </a:moveTo>
                  <a:lnTo>
                    <a:pt x="3100" y="91"/>
                  </a:lnTo>
                  <a:lnTo>
                    <a:pt x="3102" y="91"/>
                  </a:lnTo>
                  <a:lnTo>
                    <a:pt x="3102" y="88"/>
                  </a:lnTo>
                  <a:lnTo>
                    <a:pt x="3102" y="88"/>
                  </a:lnTo>
                  <a:lnTo>
                    <a:pt x="3102" y="88"/>
                  </a:lnTo>
                  <a:lnTo>
                    <a:pt x="3100" y="88"/>
                  </a:lnTo>
                  <a:close/>
                  <a:moveTo>
                    <a:pt x="1676" y="89"/>
                  </a:moveTo>
                  <a:lnTo>
                    <a:pt x="1679" y="89"/>
                  </a:lnTo>
                  <a:lnTo>
                    <a:pt x="1679" y="88"/>
                  </a:lnTo>
                  <a:lnTo>
                    <a:pt x="1676" y="88"/>
                  </a:lnTo>
                  <a:lnTo>
                    <a:pt x="1676" y="89"/>
                  </a:lnTo>
                  <a:close/>
                  <a:moveTo>
                    <a:pt x="1692" y="91"/>
                  </a:moveTo>
                  <a:lnTo>
                    <a:pt x="1690" y="89"/>
                  </a:lnTo>
                  <a:lnTo>
                    <a:pt x="1690" y="89"/>
                  </a:lnTo>
                  <a:lnTo>
                    <a:pt x="1690" y="89"/>
                  </a:lnTo>
                  <a:lnTo>
                    <a:pt x="1688" y="89"/>
                  </a:lnTo>
                  <a:lnTo>
                    <a:pt x="1688" y="91"/>
                  </a:lnTo>
                  <a:lnTo>
                    <a:pt x="1688" y="91"/>
                  </a:lnTo>
                  <a:lnTo>
                    <a:pt x="1690" y="91"/>
                  </a:lnTo>
                  <a:lnTo>
                    <a:pt x="1692" y="91"/>
                  </a:lnTo>
                  <a:close/>
                  <a:moveTo>
                    <a:pt x="1674" y="91"/>
                  </a:moveTo>
                  <a:lnTo>
                    <a:pt x="1674" y="89"/>
                  </a:lnTo>
                  <a:lnTo>
                    <a:pt x="1672" y="89"/>
                  </a:lnTo>
                  <a:lnTo>
                    <a:pt x="1672" y="89"/>
                  </a:lnTo>
                  <a:lnTo>
                    <a:pt x="1674" y="89"/>
                  </a:lnTo>
                  <a:lnTo>
                    <a:pt x="1674" y="91"/>
                  </a:lnTo>
                  <a:close/>
                  <a:moveTo>
                    <a:pt x="1617" y="93"/>
                  </a:moveTo>
                  <a:lnTo>
                    <a:pt x="1617" y="98"/>
                  </a:lnTo>
                  <a:lnTo>
                    <a:pt x="1618" y="98"/>
                  </a:lnTo>
                  <a:lnTo>
                    <a:pt x="1618" y="95"/>
                  </a:lnTo>
                  <a:lnTo>
                    <a:pt x="1617" y="95"/>
                  </a:lnTo>
                  <a:lnTo>
                    <a:pt x="1617" y="93"/>
                  </a:lnTo>
                  <a:lnTo>
                    <a:pt x="1617" y="93"/>
                  </a:lnTo>
                  <a:close/>
                  <a:moveTo>
                    <a:pt x="1761" y="124"/>
                  </a:moveTo>
                  <a:lnTo>
                    <a:pt x="1758" y="124"/>
                  </a:lnTo>
                  <a:lnTo>
                    <a:pt x="1760" y="128"/>
                  </a:lnTo>
                  <a:lnTo>
                    <a:pt x="1761" y="130"/>
                  </a:lnTo>
                  <a:lnTo>
                    <a:pt x="1765" y="130"/>
                  </a:lnTo>
                  <a:lnTo>
                    <a:pt x="1767" y="133"/>
                  </a:lnTo>
                  <a:lnTo>
                    <a:pt x="1772" y="131"/>
                  </a:lnTo>
                  <a:lnTo>
                    <a:pt x="1777" y="130"/>
                  </a:lnTo>
                  <a:lnTo>
                    <a:pt x="1779" y="128"/>
                  </a:lnTo>
                  <a:lnTo>
                    <a:pt x="1782" y="128"/>
                  </a:lnTo>
                  <a:lnTo>
                    <a:pt x="1782" y="128"/>
                  </a:lnTo>
                  <a:lnTo>
                    <a:pt x="1784" y="126"/>
                  </a:lnTo>
                  <a:lnTo>
                    <a:pt x="1784" y="124"/>
                  </a:lnTo>
                  <a:lnTo>
                    <a:pt x="1786" y="123"/>
                  </a:lnTo>
                  <a:lnTo>
                    <a:pt x="1784" y="121"/>
                  </a:lnTo>
                  <a:lnTo>
                    <a:pt x="1784" y="121"/>
                  </a:lnTo>
                  <a:lnTo>
                    <a:pt x="1784" y="121"/>
                  </a:lnTo>
                  <a:lnTo>
                    <a:pt x="1784" y="121"/>
                  </a:lnTo>
                  <a:lnTo>
                    <a:pt x="1784" y="117"/>
                  </a:lnTo>
                  <a:lnTo>
                    <a:pt x="1789" y="117"/>
                  </a:lnTo>
                  <a:lnTo>
                    <a:pt x="1791" y="114"/>
                  </a:lnTo>
                  <a:lnTo>
                    <a:pt x="1795" y="112"/>
                  </a:lnTo>
                  <a:lnTo>
                    <a:pt x="1795" y="112"/>
                  </a:lnTo>
                  <a:lnTo>
                    <a:pt x="1788" y="114"/>
                  </a:lnTo>
                  <a:lnTo>
                    <a:pt x="1786" y="116"/>
                  </a:lnTo>
                  <a:lnTo>
                    <a:pt x="1782" y="117"/>
                  </a:lnTo>
                  <a:lnTo>
                    <a:pt x="1782" y="117"/>
                  </a:lnTo>
                  <a:lnTo>
                    <a:pt x="1775" y="117"/>
                  </a:lnTo>
                  <a:lnTo>
                    <a:pt x="1775" y="119"/>
                  </a:lnTo>
                  <a:lnTo>
                    <a:pt x="1775" y="119"/>
                  </a:lnTo>
                  <a:lnTo>
                    <a:pt x="1774" y="119"/>
                  </a:lnTo>
                  <a:lnTo>
                    <a:pt x="1774" y="117"/>
                  </a:lnTo>
                  <a:lnTo>
                    <a:pt x="1770" y="117"/>
                  </a:lnTo>
                  <a:lnTo>
                    <a:pt x="1770" y="121"/>
                  </a:lnTo>
                  <a:lnTo>
                    <a:pt x="1767" y="121"/>
                  </a:lnTo>
                  <a:lnTo>
                    <a:pt x="1763" y="123"/>
                  </a:lnTo>
                  <a:lnTo>
                    <a:pt x="1761" y="124"/>
                  </a:lnTo>
                  <a:close/>
                  <a:moveTo>
                    <a:pt x="1636" y="117"/>
                  </a:moveTo>
                  <a:lnTo>
                    <a:pt x="1632" y="117"/>
                  </a:lnTo>
                  <a:lnTo>
                    <a:pt x="1632" y="121"/>
                  </a:lnTo>
                  <a:lnTo>
                    <a:pt x="1639" y="123"/>
                  </a:lnTo>
                  <a:lnTo>
                    <a:pt x="1645" y="124"/>
                  </a:lnTo>
                  <a:lnTo>
                    <a:pt x="1652" y="124"/>
                  </a:lnTo>
                  <a:lnTo>
                    <a:pt x="1653" y="128"/>
                  </a:lnTo>
                  <a:lnTo>
                    <a:pt x="1659" y="128"/>
                  </a:lnTo>
                  <a:lnTo>
                    <a:pt x="1659" y="126"/>
                  </a:lnTo>
                  <a:lnTo>
                    <a:pt x="1662" y="126"/>
                  </a:lnTo>
                  <a:lnTo>
                    <a:pt x="1662" y="126"/>
                  </a:lnTo>
                  <a:lnTo>
                    <a:pt x="1664" y="126"/>
                  </a:lnTo>
                  <a:lnTo>
                    <a:pt x="1664" y="126"/>
                  </a:lnTo>
                  <a:lnTo>
                    <a:pt x="1665" y="126"/>
                  </a:lnTo>
                  <a:lnTo>
                    <a:pt x="1667" y="126"/>
                  </a:lnTo>
                  <a:lnTo>
                    <a:pt x="1671" y="126"/>
                  </a:lnTo>
                  <a:lnTo>
                    <a:pt x="1674" y="124"/>
                  </a:lnTo>
                  <a:lnTo>
                    <a:pt x="1674" y="124"/>
                  </a:lnTo>
                  <a:lnTo>
                    <a:pt x="1674" y="124"/>
                  </a:lnTo>
                  <a:lnTo>
                    <a:pt x="1672" y="123"/>
                  </a:lnTo>
                  <a:lnTo>
                    <a:pt x="1669" y="123"/>
                  </a:lnTo>
                  <a:lnTo>
                    <a:pt x="1669" y="117"/>
                  </a:lnTo>
                  <a:lnTo>
                    <a:pt x="1657" y="121"/>
                  </a:lnTo>
                  <a:lnTo>
                    <a:pt x="1655" y="117"/>
                  </a:lnTo>
                  <a:lnTo>
                    <a:pt x="1645" y="119"/>
                  </a:lnTo>
                  <a:lnTo>
                    <a:pt x="1641" y="116"/>
                  </a:lnTo>
                  <a:lnTo>
                    <a:pt x="1638" y="116"/>
                  </a:lnTo>
                  <a:lnTo>
                    <a:pt x="1638" y="114"/>
                  </a:lnTo>
                  <a:lnTo>
                    <a:pt x="1636" y="116"/>
                  </a:lnTo>
                  <a:lnTo>
                    <a:pt x="1636" y="116"/>
                  </a:lnTo>
                  <a:lnTo>
                    <a:pt x="1636" y="116"/>
                  </a:lnTo>
                  <a:lnTo>
                    <a:pt x="1636" y="117"/>
                  </a:lnTo>
                  <a:close/>
                  <a:moveTo>
                    <a:pt x="1686" y="114"/>
                  </a:moveTo>
                  <a:lnTo>
                    <a:pt x="1686" y="117"/>
                  </a:lnTo>
                  <a:lnTo>
                    <a:pt x="1686" y="117"/>
                  </a:lnTo>
                  <a:lnTo>
                    <a:pt x="1686" y="116"/>
                  </a:lnTo>
                  <a:lnTo>
                    <a:pt x="1686" y="116"/>
                  </a:lnTo>
                  <a:lnTo>
                    <a:pt x="1686" y="114"/>
                  </a:lnTo>
                  <a:close/>
                  <a:moveTo>
                    <a:pt x="3203" y="119"/>
                  </a:moveTo>
                  <a:lnTo>
                    <a:pt x="3205" y="116"/>
                  </a:lnTo>
                  <a:lnTo>
                    <a:pt x="3201" y="116"/>
                  </a:lnTo>
                  <a:lnTo>
                    <a:pt x="3201" y="117"/>
                  </a:lnTo>
                  <a:lnTo>
                    <a:pt x="3200" y="117"/>
                  </a:lnTo>
                  <a:lnTo>
                    <a:pt x="3200" y="117"/>
                  </a:lnTo>
                  <a:lnTo>
                    <a:pt x="3201" y="117"/>
                  </a:lnTo>
                  <a:lnTo>
                    <a:pt x="3201" y="119"/>
                  </a:lnTo>
                  <a:lnTo>
                    <a:pt x="3201" y="119"/>
                  </a:lnTo>
                  <a:lnTo>
                    <a:pt x="3203" y="119"/>
                  </a:lnTo>
                  <a:close/>
                  <a:moveTo>
                    <a:pt x="196" y="126"/>
                  </a:moveTo>
                  <a:lnTo>
                    <a:pt x="198" y="126"/>
                  </a:lnTo>
                  <a:lnTo>
                    <a:pt x="198" y="124"/>
                  </a:lnTo>
                  <a:lnTo>
                    <a:pt x="194" y="124"/>
                  </a:lnTo>
                  <a:lnTo>
                    <a:pt x="192" y="126"/>
                  </a:lnTo>
                  <a:lnTo>
                    <a:pt x="194" y="128"/>
                  </a:lnTo>
                  <a:lnTo>
                    <a:pt x="196" y="126"/>
                  </a:lnTo>
                  <a:lnTo>
                    <a:pt x="196" y="126"/>
                  </a:lnTo>
                  <a:close/>
                  <a:moveTo>
                    <a:pt x="3214" y="136"/>
                  </a:moveTo>
                  <a:lnTo>
                    <a:pt x="3205" y="138"/>
                  </a:lnTo>
                  <a:lnTo>
                    <a:pt x="3205" y="142"/>
                  </a:lnTo>
                  <a:lnTo>
                    <a:pt x="3203" y="142"/>
                  </a:lnTo>
                  <a:lnTo>
                    <a:pt x="3201" y="142"/>
                  </a:lnTo>
                  <a:lnTo>
                    <a:pt x="3201" y="142"/>
                  </a:lnTo>
                  <a:lnTo>
                    <a:pt x="3201" y="142"/>
                  </a:lnTo>
                  <a:lnTo>
                    <a:pt x="3200" y="142"/>
                  </a:lnTo>
                  <a:lnTo>
                    <a:pt x="3200" y="143"/>
                  </a:lnTo>
                  <a:lnTo>
                    <a:pt x="3198" y="143"/>
                  </a:lnTo>
                  <a:lnTo>
                    <a:pt x="3198" y="142"/>
                  </a:lnTo>
                  <a:lnTo>
                    <a:pt x="3196" y="142"/>
                  </a:lnTo>
                  <a:lnTo>
                    <a:pt x="3195" y="142"/>
                  </a:lnTo>
                  <a:lnTo>
                    <a:pt x="3193" y="143"/>
                  </a:lnTo>
                  <a:lnTo>
                    <a:pt x="3191" y="145"/>
                  </a:lnTo>
                  <a:lnTo>
                    <a:pt x="3191" y="147"/>
                  </a:lnTo>
                  <a:lnTo>
                    <a:pt x="3189" y="150"/>
                  </a:lnTo>
                  <a:lnTo>
                    <a:pt x="3188" y="152"/>
                  </a:lnTo>
                  <a:lnTo>
                    <a:pt x="3188" y="152"/>
                  </a:lnTo>
                  <a:lnTo>
                    <a:pt x="3186" y="154"/>
                  </a:lnTo>
                  <a:lnTo>
                    <a:pt x="3184" y="156"/>
                  </a:lnTo>
                  <a:lnTo>
                    <a:pt x="3188" y="156"/>
                  </a:lnTo>
                  <a:lnTo>
                    <a:pt x="3188" y="159"/>
                  </a:lnTo>
                  <a:lnTo>
                    <a:pt x="3189" y="159"/>
                  </a:lnTo>
                  <a:lnTo>
                    <a:pt x="3189" y="159"/>
                  </a:lnTo>
                  <a:lnTo>
                    <a:pt x="3189" y="161"/>
                  </a:lnTo>
                  <a:lnTo>
                    <a:pt x="3189" y="161"/>
                  </a:lnTo>
                  <a:lnTo>
                    <a:pt x="3189" y="164"/>
                  </a:lnTo>
                  <a:lnTo>
                    <a:pt x="3189" y="164"/>
                  </a:lnTo>
                  <a:lnTo>
                    <a:pt x="3196" y="171"/>
                  </a:lnTo>
                  <a:lnTo>
                    <a:pt x="3198" y="168"/>
                  </a:lnTo>
                  <a:lnTo>
                    <a:pt x="3200" y="163"/>
                  </a:lnTo>
                  <a:lnTo>
                    <a:pt x="3200" y="157"/>
                  </a:lnTo>
                  <a:lnTo>
                    <a:pt x="3205" y="157"/>
                  </a:lnTo>
                  <a:lnTo>
                    <a:pt x="3205" y="156"/>
                  </a:lnTo>
                  <a:lnTo>
                    <a:pt x="3208" y="154"/>
                  </a:lnTo>
                  <a:lnTo>
                    <a:pt x="3210" y="157"/>
                  </a:lnTo>
                  <a:lnTo>
                    <a:pt x="3214" y="157"/>
                  </a:lnTo>
                  <a:lnTo>
                    <a:pt x="3214" y="154"/>
                  </a:lnTo>
                  <a:lnTo>
                    <a:pt x="3217" y="150"/>
                  </a:lnTo>
                  <a:lnTo>
                    <a:pt x="3219" y="149"/>
                  </a:lnTo>
                  <a:lnTo>
                    <a:pt x="3217" y="143"/>
                  </a:lnTo>
                  <a:lnTo>
                    <a:pt x="3214" y="142"/>
                  </a:lnTo>
                  <a:lnTo>
                    <a:pt x="3214" y="136"/>
                  </a:lnTo>
                  <a:close/>
                  <a:moveTo>
                    <a:pt x="3219" y="138"/>
                  </a:moveTo>
                  <a:lnTo>
                    <a:pt x="3217" y="138"/>
                  </a:lnTo>
                  <a:lnTo>
                    <a:pt x="3217" y="140"/>
                  </a:lnTo>
                  <a:lnTo>
                    <a:pt x="3219" y="140"/>
                  </a:lnTo>
                  <a:lnTo>
                    <a:pt x="3219" y="138"/>
                  </a:lnTo>
                  <a:close/>
                  <a:moveTo>
                    <a:pt x="3147" y="150"/>
                  </a:moveTo>
                  <a:lnTo>
                    <a:pt x="3147" y="154"/>
                  </a:lnTo>
                  <a:lnTo>
                    <a:pt x="3146" y="154"/>
                  </a:lnTo>
                  <a:lnTo>
                    <a:pt x="3147" y="156"/>
                  </a:lnTo>
                  <a:lnTo>
                    <a:pt x="3147" y="156"/>
                  </a:lnTo>
                  <a:lnTo>
                    <a:pt x="3147" y="159"/>
                  </a:lnTo>
                  <a:lnTo>
                    <a:pt x="3151" y="161"/>
                  </a:lnTo>
                  <a:lnTo>
                    <a:pt x="3153" y="163"/>
                  </a:lnTo>
                  <a:lnTo>
                    <a:pt x="3153" y="166"/>
                  </a:lnTo>
                  <a:lnTo>
                    <a:pt x="3153" y="168"/>
                  </a:lnTo>
                  <a:lnTo>
                    <a:pt x="3151" y="168"/>
                  </a:lnTo>
                  <a:lnTo>
                    <a:pt x="3151" y="166"/>
                  </a:lnTo>
                  <a:lnTo>
                    <a:pt x="3147" y="166"/>
                  </a:lnTo>
                  <a:lnTo>
                    <a:pt x="3149" y="168"/>
                  </a:lnTo>
                  <a:lnTo>
                    <a:pt x="3151" y="171"/>
                  </a:lnTo>
                  <a:lnTo>
                    <a:pt x="3153" y="175"/>
                  </a:lnTo>
                  <a:lnTo>
                    <a:pt x="3154" y="173"/>
                  </a:lnTo>
                  <a:lnTo>
                    <a:pt x="3156" y="173"/>
                  </a:lnTo>
                  <a:lnTo>
                    <a:pt x="3156" y="171"/>
                  </a:lnTo>
                  <a:lnTo>
                    <a:pt x="3156" y="175"/>
                  </a:lnTo>
                  <a:lnTo>
                    <a:pt x="3158" y="173"/>
                  </a:lnTo>
                  <a:lnTo>
                    <a:pt x="3160" y="173"/>
                  </a:lnTo>
                  <a:lnTo>
                    <a:pt x="3161" y="171"/>
                  </a:lnTo>
                  <a:lnTo>
                    <a:pt x="3158" y="163"/>
                  </a:lnTo>
                  <a:lnTo>
                    <a:pt x="3161" y="163"/>
                  </a:lnTo>
                  <a:lnTo>
                    <a:pt x="3163" y="171"/>
                  </a:lnTo>
                  <a:lnTo>
                    <a:pt x="3163" y="171"/>
                  </a:lnTo>
                  <a:lnTo>
                    <a:pt x="3161" y="177"/>
                  </a:lnTo>
                  <a:lnTo>
                    <a:pt x="3156" y="178"/>
                  </a:lnTo>
                  <a:lnTo>
                    <a:pt x="3156" y="178"/>
                  </a:lnTo>
                  <a:lnTo>
                    <a:pt x="3154" y="178"/>
                  </a:lnTo>
                  <a:lnTo>
                    <a:pt x="3154" y="182"/>
                  </a:lnTo>
                  <a:lnTo>
                    <a:pt x="3154" y="184"/>
                  </a:lnTo>
                  <a:lnTo>
                    <a:pt x="3154" y="187"/>
                  </a:lnTo>
                  <a:lnTo>
                    <a:pt x="3153" y="189"/>
                  </a:lnTo>
                  <a:lnTo>
                    <a:pt x="3154" y="189"/>
                  </a:lnTo>
                  <a:lnTo>
                    <a:pt x="3154" y="191"/>
                  </a:lnTo>
                  <a:lnTo>
                    <a:pt x="3153" y="191"/>
                  </a:lnTo>
                  <a:lnTo>
                    <a:pt x="3153" y="194"/>
                  </a:lnTo>
                  <a:lnTo>
                    <a:pt x="3160" y="196"/>
                  </a:lnTo>
                  <a:lnTo>
                    <a:pt x="3160" y="192"/>
                  </a:lnTo>
                  <a:lnTo>
                    <a:pt x="3160" y="191"/>
                  </a:lnTo>
                  <a:lnTo>
                    <a:pt x="3160" y="189"/>
                  </a:lnTo>
                  <a:lnTo>
                    <a:pt x="3163" y="187"/>
                  </a:lnTo>
                  <a:lnTo>
                    <a:pt x="3161" y="192"/>
                  </a:lnTo>
                  <a:lnTo>
                    <a:pt x="3161" y="199"/>
                  </a:lnTo>
                  <a:lnTo>
                    <a:pt x="3165" y="199"/>
                  </a:lnTo>
                  <a:lnTo>
                    <a:pt x="3165" y="199"/>
                  </a:lnTo>
                  <a:lnTo>
                    <a:pt x="3167" y="198"/>
                  </a:lnTo>
                  <a:lnTo>
                    <a:pt x="3168" y="196"/>
                  </a:lnTo>
                  <a:lnTo>
                    <a:pt x="3168" y="192"/>
                  </a:lnTo>
                  <a:lnTo>
                    <a:pt x="3172" y="189"/>
                  </a:lnTo>
                  <a:lnTo>
                    <a:pt x="3172" y="184"/>
                  </a:lnTo>
                  <a:lnTo>
                    <a:pt x="3174" y="184"/>
                  </a:lnTo>
                  <a:lnTo>
                    <a:pt x="3174" y="178"/>
                  </a:lnTo>
                  <a:lnTo>
                    <a:pt x="3174" y="178"/>
                  </a:lnTo>
                  <a:lnTo>
                    <a:pt x="3174" y="175"/>
                  </a:lnTo>
                  <a:lnTo>
                    <a:pt x="3175" y="175"/>
                  </a:lnTo>
                  <a:lnTo>
                    <a:pt x="3175" y="171"/>
                  </a:lnTo>
                  <a:lnTo>
                    <a:pt x="3177" y="171"/>
                  </a:lnTo>
                  <a:lnTo>
                    <a:pt x="3179" y="170"/>
                  </a:lnTo>
                  <a:lnTo>
                    <a:pt x="3181" y="166"/>
                  </a:lnTo>
                  <a:lnTo>
                    <a:pt x="3181" y="164"/>
                  </a:lnTo>
                  <a:lnTo>
                    <a:pt x="3177" y="163"/>
                  </a:lnTo>
                  <a:lnTo>
                    <a:pt x="3177" y="159"/>
                  </a:lnTo>
                  <a:lnTo>
                    <a:pt x="3175" y="159"/>
                  </a:lnTo>
                  <a:lnTo>
                    <a:pt x="3175" y="159"/>
                  </a:lnTo>
                  <a:lnTo>
                    <a:pt x="3174" y="157"/>
                  </a:lnTo>
                  <a:lnTo>
                    <a:pt x="3174" y="157"/>
                  </a:lnTo>
                  <a:lnTo>
                    <a:pt x="3174" y="157"/>
                  </a:lnTo>
                  <a:lnTo>
                    <a:pt x="3175" y="156"/>
                  </a:lnTo>
                  <a:lnTo>
                    <a:pt x="3175" y="156"/>
                  </a:lnTo>
                  <a:lnTo>
                    <a:pt x="3175" y="150"/>
                  </a:lnTo>
                  <a:lnTo>
                    <a:pt x="3168" y="150"/>
                  </a:lnTo>
                  <a:lnTo>
                    <a:pt x="3168" y="145"/>
                  </a:lnTo>
                  <a:lnTo>
                    <a:pt x="3167" y="143"/>
                  </a:lnTo>
                  <a:lnTo>
                    <a:pt x="3163" y="143"/>
                  </a:lnTo>
                  <a:lnTo>
                    <a:pt x="3161" y="143"/>
                  </a:lnTo>
                  <a:lnTo>
                    <a:pt x="3161" y="145"/>
                  </a:lnTo>
                  <a:lnTo>
                    <a:pt x="3160" y="145"/>
                  </a:lnTo>
                  <a:lnTo>
                    <a:pt x="3160" y="149"/>
                  </a:lnTo>
                  <a:lnTo>
                    <a:pt x="3156" y="147"/>
                  </a:lnTo>
                  <a:lnTo>
                    <a:pt x="3154" y="152"/>
                  </a:lnTo>
                  <a:lnTo>
                    <a:pt x="3151" y="154"/>
                  </a:lnTo>
                  <a:lnTo>
                    <a:pt x="3151" y="152"/>
                  </a:lnTo>
                  <a:lnTo>
                    <a:pt x="3147" y="150"/>
                  </a:lnTo>
                  <a:close/>
                  <a:moveTo>
                    <a:pt x="3100" y="159"/>
                  </a:moveTo>
                  <a:lnTo>
                    <a:pt x="3104" y="159"/>
                  </a:lnTo>
                  <a:lnTo>
                    <a:pt x="3104" y="157"/>
                  </a:lnTo>
                  <a:lnTo>
                    <a:pt x="3105" y="156"/>
                  </a:lnTo>
                  <a:lnTo>
                    <a:pt x="3105" y="154"/>
                  </a:lnTo>
                  <a:lnTo>
                    <a:pt x="3104" y="156"/>
                  </a:lnTo>
                  <a:lnTo>
                    <a:pt x="3100" y="157"/>
                  </a:lnTo>
                  <a:lnTo>
                    <a:pt x="3099" y="157"/>
                  </a:lnTo>
                  <a:lnTo>
                    <a:pt x="3100" y="159"/>
                  </a:lnTo>
                  <a:close/>
                  <a:moveTo>
                    <a:pt x="3036" y="192"/>
                  </a:moveTo>
                  <a:lnTo>
                    <a:pt x="3036" y="189"/>
                  </a:lnTo>
                  <a:lnTo>
                    <a:pt x="3034" y="189"/>
                  </a:lnTo>
                  <a:lnTo>
                    <a:pt x="3034" y="191"/>
                  </a:lnTo>
                  <a:lnTo>
                    <a:pt x="3034" y="191"/>
                  </a:lnTo>
                  <a:lnTo>
                    <a:pt x="3036" y="192"/>
                  </a:lnTo>
                  <a:lnTo>
                    <a:pt x="3036" y="192"/>
                  </a:lnTo>
                  <a:lnTo>
                    <a:pt x="3036" y="192"/>
                  </a:lnTo>
                  <a:close/>
                  <a:moveTo>
                    <a:pt x="3168" y="210"/>
                  </a:moveTo>
                  <a:lnTo>
                    <a:pt x="3168" y="208"/>
                  </a:lnTo>
                  <a:lnTo>
                    <a:pt x="3167" y="210"/>
                  </a:lnTo>
                  <a:lnTo>
                    <a:pt x="3165" y="210"/>
                  </a:lnTo>
                  <a:lnTo>
                    <a:pt x="3165" y="213"/>
                  </a:lnTo>
                  <a:lnTo>
                    <a:pt x="3168" y="212"/>
                  </a:lnTo>
                  <a:lnTo>
                    <a:pt x="3168" y="210"/>
                  </a:lnTo>
                  <a:lnTo>
                    <a:pt x="3168" y="210"/>
                  </a:lnTo>
                  <a:lnTo>
                    <a:pt x="3168" y="210"/>
                  </a:lnTo>
                  <a:close/>
                  <a:moveTo>
                    <a:pt x="3160" y="210"/>
                  </a:moveTo>
                  <a:lnTo>
                    <a:pt x="3158" y="210"/>
                  </a:lnTo>
                  <a:lnTo>
                    <a:pt x="3158" y="212"/>
                  </a:lnTo>
                  <a:lnTo>
                    <a:pt x="3160" y="212"/>
                  </a:lnTo>
                  <a:lnTo>
                    <a:pt x="3160" y="212"/>
                  </a:lnTo>
                  <a:lnTo>
                    <a:pt x="3160" y="210"/>
                  </a:lnTo>
                  <a:close/>
                  <a:moveTo>
                    <a:pt x="2" y="222"/>
                  </a:moveTo>
                  <a:lnTo>
                    <a:pt x="0" y="226"/>
                  </a:lnTo>
                  <a:lnTo>
                    <a:pt x="0" y="227"/>
                  </a:lnTo>
                  <a:lnTo>
                    <a:pt x="2" y="229"/>
                  </a:lnTo>
                  <a:lnTo>
                    <a:pt x="6" y="231"/>
                  </a:lnTo>
                  <a:lnTo>
                    <a:pt x="6" y="229"/>
                  </a:lnTo>
                  <a:lnTo>
                    <a:pt x="6" y="229"/>
                  </a:lnTo>
                  <a:lnTo>
                    <a:pt x="6" y="229"/>
                  </a:lnTo>
                  <a:lnTo>
                    <a:pt x="6" y="224"/>
                  </a:lnTo>
                  <a:lnTo>
                    <a:pt x="6" y="224"/>
                  </a:lnTo>
                  <a:lnTo>
                    <a:pt x="6" y="222"/>
                  </a:lnTo>
                  <a:lnTo>
                    <a:pt x="2" y="222"/>
                  </a:lnTo>
                  <a:close/>
                  <a:moveTo>
                    <a:pt x="1100" y="243"/>
                  </a:moveTo>
                  <a:lnTo>
                    <a:pt x="1102" y="243"/>
                  </a:lnTo>
                  <a:lnTo>
                    <a:pt x="1102" y="241"/>
                  </a:lnTo>
                  <a:lnTo>
                    <a:pt x="1100" y="241"/>
                  </a:lnTo>
                  <a:lnTo>
                    <a:pt x="1100" y="243"/>
                  </a:lnTo>
                  <a:close/>
                  <a:moveTo>
                    <a:pt x="1046" y="246"/>
                  </a:moveTo>
                  <a:lnTo>
                    <a:pt x="1048" y="246"/>
                  </a:lnTo>
                  <a:lnTo>
                    <a:pt x="1046" y="246"/>
                  </a:lnTo>
                  <a:lnTo>
                    <a:pt x="1046" y="245"/>
                  </a:lnTo>
                  <a:lnTo>
                    <a:pt x="1046" y="245"/>
                  </a:lnTo>
                  <a:lnTo>
                    <a:pt x="1046" y="246"/>
                  </a:lnTo>
                  <a:close/>
                  <a:moveTo>
                    <a:pt x="1091" y="255"/>
                  </a:moveTo>
                  <a:lnTo>
                    <a:pt x="1091" y="257"/>
                  </a:lnTo>
                  <a:lnTo>
                    <a:pt x="1093" y="257"/>
                  </a:lnTo>
                  <a:lnTo>
                    <a:pt x="1095" y="257"/>
                  </a:lnTo>
                  <a:lnTo>
                    <a:pt x="1095" y="255"/>
                  </a:lnTo>
                  <a:lnTo>
                    <a:pt x="1096" y="253"/>
                  </a:lnTo>
                  <a:lnTo>
                    <a:pt x="1096" y="253"/>
                  </a:lnTo>
                  <a:lnTo>
                    <a:pt x="1096" y="253"/>
                  </a:lnTo>
                  <a:lnTo>
                    <a:pt x="1096" y="248"/>
                  </a:lnTo>
                  <a:lnTo>
                    <a:pt x="1098" y="248"/>
                  </a:lnTo>
                  <a:lnTo>
                    <a:pt x="1098" y="246"/>
                  </a:lnTo>
                  <a:lnTo>
                    <a:pt x="1095" y="246"/>
                  </a:lnTo>
                  <a:lnTo>
                    <a:pt x="1095" y="252"/>
                  </a:lnTo>
                  <a:lnTo>
                    <a:pt x="1093" y="253"/>
                  </a:lnTo>
                  <a:lnTo>
                    <a:pt x="1091" y="255"/>
                  </a:lnTo>
                  <a:close/>
                  <a:moveTo>
                    <a:pt x="1056" y="257"/>
                  </a:moveTo>
                  <a:lnTo>
                    <a:pt x="1056" y="255"/>
                  </a:lnTo>
                  <a:lnTo>
                    <a:pt x="1058" y="255"/>
                  </a:lnTo>
                  <a:lnTo>
                    <a:pt x="1058" y="252"/>
                  </a:lnTo>
                  <a:lnTo>
                    <a:pt x="1060" y="252"/>
                  </a:lnTo>
                  <a:lnTo>
                    <a:pt x="1062" y="250"/>
                  </a:lnTo>
                  <a:lnTo>
                    <a:pt x="1062" y="250"/>
                  </a:lnTo>
                  <a:lnTo>
                    <a:pt x="1062" y="250"/>
                  </a:lnTo>
                  <a:lnTo>
                    <a:pt x="1060" y="250"/>
                  </a:lnTo>
                  <a:lnTo>
                    <a:pt x="1056" y="252"/>
                  </a:lnTo>
                  <a:lnTo>
                    <a:pt x="1053" y="252"/>
                  </a:lnTo>
                  <a:lnTo>
                    <a:pt x="1053" y="255"/>
                  </a:lnTo>
                  <a:lnTo>
                    <a:pt x="1055" y="255"/>
                  </a:lnTo>
                  <a:lnTo>
                    <a:pt x="1055" y="257"/>
                  </a:lnTo>
                  <a:lnTo>
                    <a:pt x="1056" y="257"/>
                  </a:lnTo>
                  <a:close/>
                  <a:moveTo>
                    <a:pt x="3142" y="250"/>
                  </a:moveTo>
                  <a:lnTo>
                    <a:pt x="3140" y="250"/>
                  </a:lnTo>
                  <a:lnTo>
                    <a:pt x="3140" y="250"/>
                  </a:lnTo>
                  <a:lnTo>
                    <a:pt x="3140" y="250"/>
                  </a:lnTo>
                  <a:lnTo>
                    <a:pt x="3142" y="250"/>
                  </a:lnTo>
                  <a:lnTo>
                    <a:pt x="3142" y="250"/>
                  </a:lnTo>
                  <a:close/>
                  <a:moveTo>
                    <a:pt x="1070" y="255"/>
                  </a:moveTo>
                  <a:lnTo>
                    <a:pt x="1070" y="259"/>
                  </a:lnTo>
                  <a:lnTo>
                    <a:pt x="1069" y="259"/>
                  </a:lnTo>
                  <a:lnTo>
                    <a:pt x="1070" y="262"/>
                  </a:lnTo>
                  <a:lnTo>
                    <a:pt x="1074" y="262"/>
                  </a:lnTo>
                  <a:lnTo>
                    <a:pt x="1076" y="255"/>
                  </a:lnTo>
                  <a:lnTo>
                    <a:pt x="1074" y="255"/>
                  </a:lnTo>
                  <a:lnTo>
                    <a:pt x="1074" y="255"/>
                  </a:lnTo>
                  <a:lnTo>
                    <a:pt x="1070" y="255"/>
                  </a:lnTo>
                  <a:close/>
                  <a:moveTo>
                    <a:pt x="3114" y="278"/>
                  </a:moveTo>
                  <a:lnTo>
                    <a:pt x="3114" y="274"/>
                  </a:lnTo>
                  <a:lnTo>
                    <a:pt x="3111" y="274"/>
                  </a:lnTo>
                  <a:lnTo>
                    <a:pt x="3111" y="276"/>
                  </a:lnTo>
                  <a:lnTo>
                    <a:pt x="3112" y="276"/>
                  </a:lnTo>
                  <a:lnTo>
                    <a:pt x="3112" y="278"/>
                  </a:lnTo>
                  <a:lnTo>
                    <a:pt x="3114" y="278"/>
                  </a:lnTo>
                  <a:close/>
                  <a:moveTo>
                    <a:pt x="3121" y="280"/>
                  </a:moveTo>
                  <a:lnTo>
                    <a:pt x="3121" y="283"/>
                  </a:lnTo>
                  <a:lnTo>
                    <a:pt x="3123" y="281"/>
                  </a:lnTo>
                  <a:lnTo>
                    <a:pt x="3125" y="281"/>
                  </a:lnTo>
                  <a:lnTo>
                    <a:pt x="3126" y="280"/>
                  </a:lnTo>
                  <a:lnTo>
                    <a:pt x="3126" y="280"/>
                  </a:lnTo>
                  <a:lnTo>
                    <a:pt x="3128" y="278"/>
                  </a:lnTo>
                  <a:lnTo>
                    <a:pt x="3128" y="278"/>
                  </a:lnTo>
                  <a:lnTo>
                    <a:pt x="3128" y="276"/>
                  </a:lnTo>
                  <a:lnTo>
                    <a:pt x="3123" y="278"/>
                  </a:lnTo>
                  <a:lnTo>
                    <a:pt x="3123" y="280"/>
                  </a:lnTo>
                  <a:lnTo>
                    <a:pt x="3123" y="280"/>
                  </a:lnTo>
                  <a:lnTo>
                    <a:pt x="3121" y="280"/>
                  </a:lnTo>
                  <a:close/>
                  <a:moveTo>
                    <a:pt x="3018" y="334"/>
                  </a:moveTo>
                  <a:lnTo>
                    <a:pt x="3015" y="337"/>
                  </a:lnTo>
                  <a:lnTo>
                    <a:pt x="3015" y="341"/>
                  </a:lnTo>
                  <a:lnTo>
                    <a:pt x="3013" y="342"/>
                  </a:lnTo>
                  <a:lnTo>
                    <a:pt x="3015" y="356"/>
                  </a:lnTo>
                  <a:lnTo>
                    <a:pt x="3018" y="358"/>
                  </a:lnTo>
                  <a:lnTo>
                    <a:pt x="3020" y="360"/>
                  </a:lnTo>
                  <a:lnTo>
                    <a:pt x="3022" y="362"/>
                  </a:lnTo>
                  <a:lnTo>
                    <a:pt x="3023" y="363"/>
                  </a:lnTo>
                  <a:lnTo>
                    <a:pt x="3025" y="360"/>
                  </a:lnTo>
                  <a:lnTo>
                    <a:pt x="3025" y="360"/>
                  </a:lnTo>
                  <a:lnTo>
                    <a:pt x="3025" y="358"/>
                  </a:lnTo>
                  <a:lnTo>
                    <a:pt x="3030" y="355"/>
                  </a:lnTo>
                  <a:lnTo>
                    <a:pt x="3030" y="349"/>
                  </a:lnTo>
                  <a:lnTo>
                    <a:pt x="3032" y="349"/>
                  </a:lnTo>
                  <a:lnTo>
                    <a:pt x="3032" y="346"/>
                  </a:lnTo>
                  <a:lnTo>
                    <a:pt x="3034" y="346"/>
                  </a:lnTo>
                  <a:lnTo>
                    <a:pt x="3034" y="337"/>
                  </a:lnTo>
                  <a:lnTo>
                    <a:pt x="3036" y="329"/>
                  </a:lnTo>
                  <a:lnTo>
                    <a:pt x="3037" y="320"/>
                  </a:lnTo>
                  <a:lnTo>
                    <a:pt x="3041" y="311"/>
                  </a:lnTo>
                  <a:lnTo>
                    <a:pt x="3039" y="309"/>
                  </a:lnTo>
                  <a:lnTo>
                    <a:pt x="3037" y="306"/>
                  </a:lnTo>
                  <a:lnTo>
                    <a:pt x="3034" y="306"/>
                  </a:lnTo>
                  <a:lnTo>
                    <a:pt x="3034" y="306"/>
                  </a:lnTo>
                  <a:lnTo>
                    <a:pt x="3030" y="308"/>
                  </a:lnTo>
                  <a:lnTo>
                    <a:pt x="3030" y="309"/>
                  </a:lnTo>
                  <a:lnTo>
                    <a:pt x="3029" y="311"/>
                  </a:lnTo>
                  <a:lnTo>
                    <a:pt x="3029" y="313"/>
                  </a:lnTo>
                  <a:lnTo>
                    <a:pt x="3027" y="313"/>
                  </a:lnTo>
                  <a:lnTo>
                    <a:pt x="3027" y="316"/>
                  </a:lnTo>
                  <a:lnTo>
                    <a:pt x="3027" y="316"/>
                  </a:lnTo>
                  <a:lnTo>
                    <a:pt x="3027" y="318"/>
                  </a:lnTo>
                  <a:lnTo>
                    <a:pt x="3022" y="322"/>
                  </a:lnTo>
                  <a:lnTo>
                    <a:pt x="3022" y="325"/>
                  </a:lnTo>
                  <a:lnTo>
                    <a:pt x="3020" y="325"/>
                  </a:lnTo>
                  <a:lnTo>
                    <a:pt x="3018" y="330"/>
                  </a:lnTo>
                  <a:lnTo>
                    <a:pt x="3020" y="332"/>
                  </a:lnTo>
                  <a:lnTo>
                    <a:pt x="3018" y="332"/>
                  </a:lnTo>
                  <a:lnTo>
                    <a:pt x="3018" y="334"/>
                  </a:lnTo>
                  <a:close/>
                  <a:moveTo>
                    <a:pt x="180" y="316"/>
                  </a:moveTo>
                  <a:lnTo>
                    <a:pt x="178" y="316"/>
                  </a:lnTo>
                  <a:lnTo>
                    <a:pt x="178" y="313"/>
                  </a:lnTo>
                  <a:lnTo>
                    <a:pt x="177" y="313"/>
                  </a:lnTo>
                  <a:lnTo>
                    <a:pt x="177" y="311"/>
                  </a:lnTo>
                  <a:lnTo>
                    <a:pt x="171" y="311"/>
                  </a:lnTo>
                  <a:lnTo>
                    <a:pt x="171" y="315"/>
                  </a:lnTo>
                  <a:lnTo>
                    <a:pt x="170" y="316"/>
                  </a:lnTo>
                  <a:lnTo>
                    <a:pt x="170" y="318"/>
                  </a:lnTo>
                  <a:lnTo>
                    <a:pt x="171" y="318"/>
                  </a:lnTo>
                  <a:lnTo>
                    <a:pt x="175" y="320"/>
                  </a:lnTo>
                  <a:lnTo>
                    <a:pt x="180" y="320"/>
                  </a:lnTo>
                  <a:lnTo>
                    <a:pt x="180" y="316"/>
                  </a:lnTo>
                  <a:close/>
                  <a:moveTo>
                    <a:pt x="203" y="398"/>
                  </a:moveTo>
                  <a:lnTo>
                    <a:pt x="208" y="398"/>
                  </a:lnTo>
                  <a:lnTo>
                    <a:pt x="212" y="398"/>
                  </a:lnTo>
                  <a:lnTo>
                    <a:pt x="217" y="398"/>
                  </a:lnTo>
                  <a:lnTo>
                    <a:pt x="220" y="398"/>
                  </a:lnTo>
                  <a:lnTo>
                    <a:pt x="224" y="398"/>
                  </a:lnTo>
                  <a:lnTo>
                    <a:pt x="224" y="397"/>
                  </a:lnTo>
                  <a:lnTo>
                    <a:pt x="225" y="397"/>
                  </a:lnTo>
                  <a:lnTo>
                    <a:pt x="225" y="397"/>
                  </a:lnTo>
                  <a:lnTo>
                    <a:pt x="227" y="395"/>
                  </a:lnTo>
                  <a:lnTo>
                    <a:pt x="229" y="395"/>
                  </a:lnTo>
                  <a:lnTo>
                    <a:pt x="231" y="393"/>
                  </a:lnTo>
                  <a:lnTo>
                    <a:pt x="231" y="393"/>
                  </a:lnTo>
                  <a:lnTo>
                    <a:pt x="231" y="393"/>
                  </a:lnTo>
                  <a:lnTo>
                    <a:pt x="231" y="391"/>
                  </a:lnTo>
                  <a:lnTo>
                    <a:pt x="231" y="390"/>
                  </a:lnTo>
                  <a:lnTo>
                    <a:pt x="229" y="390"/>
                  </a:lnTo>
                  <a:lnTo>
                    <a:pt x="225" y="388"/>
                  </a:lnTo>
                  <a:lnTo>
                    <a:pt x="224" y="386"/>
                  </a:lnTo>
                  <a:lnTo>
                    <a:pt x="220" y="386"/>
                  </a:lnTo>
                  <a:lnTo>
                    <a:pt x="217" y="386"/>
                  </a:lnTo>
                  <a:lnTo>
                    <a:pt x="213" y="384"/>
                  </a:lnTo>
                  <a:lnTo>
                    <a:pt x="212" y="384"/>
                  </a:lnTo>
                  <a:lnTo>
                    <a:pt x="212" y="381"/>
                  </a:lnTo>
                  <a:lnTo>
                    <a:pt x="213" y="377"/>
                  </a:lnTo>
                  <a:lnTo>
                    <a:pt x="210" y="377"/>
                  </a:lnTo>
                  <a:lnTo>
                    <a:pt x="210" y="376"/>
                  </a:lnTo>
                  <a:lnTo>
                    <a:pt x="206" y="376"/>
                  </a:lnTo>
                  <a:lnTo>
                    <a:pt x="205" y="377"/>
                  </a:lnTo>
                  <a:lnTo>
                    <a:pt x="203" y="377"/>
                  </a:lnTo>
                  <a:lnTo>
                    <a:pt x="201" y="376"/>
                  </a:lnTo>
                  <a:lnTo>
                    <a:pt x="198" y="376"/>
                  </a:lnTo>
                  <a:lnTo>
                    <a:pt x="198" y="376"/>
                  </a:lnTo>
                  <a:lnTo>
                    <a:pt x="198" y="376"/>
                  </a:lnTo>
                  <a:lnTo>
                    <a:pt x="198" y="374"/>
                  </a:lnTo>
                  <a:lnTo>
                    <a:pt x="198" y="372"/>
                  </a:lnTo>
                  <a:lnTo>
                    <a:pt x="196" y="372"/>
                  </a:lnTo>
                  <a:lnTo>
                    <a:pt x="194" y="370"/>
                  </a:lnTo>
                  <a:lnTo>
                    <a:pt x="192" y="370"/>
                  </a:lnTo>
                  <a:lnTo>
                    <a:pt x="189" y="367"/>
                  </a:lnTo>
                  <a:lnTo>
                    <a:pt x="187" y="363"/>
                  </a:lnTo>
                  <a:lnTo>
                    <a:pt x="180" y="363"/>
                  </a:lnTo>
                  <a:lnTo>
                    <a:pt x="180" y="360"/>
                  </a:lnTo>
                  <a:lnTo>
                    <a:pt x="178" y="360"/>
                  </a:lnTo>
                  <a:lnTo>
                    <a:pt x="177" y="360"/>
                  </a:lnTo>
                  <a:lnTo>
                    <a:pt x="177" y="360"/>
                  </a:lnTo>
                  <a:lnTo>
                    <a:pt x="177" y="358"/>
                  </a:lnTo>
                  <a:lnTo>
                    <a:pt x="173" y="358"/>
                  </a:lnTo>
                  <a:lnTo>
                    <a:pt x="173" y="358"/>
                  </a:lnTo>
                  <a:lnTo>
                    <a:pt x="168" y="358"/>
                  </a:lnTo>
                  <a:lnTo>
                    <a:pt x="168" y="356"/>
                  </a:lnTo>
                  <a:lnTo>
                    <a:pt x="161" y="355"/>
                  </a:lnTo>
                  <a:lnTo>
                    <a:pt x="161" y="355"/>
                  </a:lnTo>
                  <a:lnTo>
                    <a:pt x="159" y="353"/>
                  </a:lnTo>
                  <a:lnTo>
                    <a:pt x="157" y="348"/>
                  </a:lnTo>
                  <a:lnTo>
                    <a:pt x="156" y="348"/>
                  </a:lnTo>
                  <a:lnTo>
                    <a:pt x="154" y="346"/>
                  </a:lnTo>
                  <a:lnTo>
                    <a:pt x="152" y="344"/>
                  </a:lnTo>
                  <a:lnTo>
                    <a:pt x="152" y="344"/>
                  </a:lnTo>
                  <a:lnTo>
                    <a:pt x="150" y="344"/>
                  </a:lnTo>
                  <a:lnTo>
                    <a:pt x="147" y="344"/>
                  </a:lnTo>
                  <a:lnTo>
                    <a:pt x="145" y="341"/>
                  </a:lnTo>
                  <a:lnTo>
                    <a:pt x="138" y="342"/>
                  </a:lnTo>
                  <a:lnTo>
                    <a:pt x="138" y="341"/>
                  </a:lnTo>
                  <a:lnTo>
                    <a:pt x="131" y="339"/>
                  </a:lnTo>
                  <a:lnTo>
                    <a:pt x="131" y="341"/>
                  </a:lnTo>
                  <a:lnTo>
                    <a:pt x="129" y="342"/>
                  </a:lnTo>
                  <a:lnTo>
                    <a:pt x="128" y="342"/>
                  </a:lnTo>
                  <a:lnTo>
                    <a:pt x="126" y="342"/>
                  </a:lnTo>
                  <a:lnTo>
                    <a:pt x="126" y="339"/>
                  </a:lnTo>
                  <a:lnTo>
                    <a:pt x="117" y="339"/>
                  </a:lnTo>
                  <a:lnTo>
                    <a:pt x="117" y="339"/>
                  </a:lnTo>
                  <a:lnTo>
                    <a:pt x="116" y="339"/>
                  </a:lnTo>
                  <a:lnTo>
                    <a:pt x="109" y="339"/>
                  </a:lnTo>
                  <a:lnTo>
                    <a:pt x="109" y="339"/>
                  </a:lnTo>
                  <a:lnTo>
                    <a:pt x="107" y="339"/>
                  </a:lnTo>
                  <a:lnTo>
                    <a:pt x="107" y="341"/>
                  </a:lnTo>
                  <a:lnTo>
                    <a:pt x="103" y="341"/>
                  </a:lnTo>
                  <a:lnTo>
                    <a:pt x="102" y="342"/>
                  </a:lnTo>
                  <a:lnTo>
                    <a:pt x="98" y="344"/>
                  </a:lnTo>
                  <a:lnTo>
                    <a:pt x="98" y="346"/>
                  </a:lnTo>
                  <a:lnTo>
                    <a:pt x="96" y="346"/>
                  </a:lnTo>
                  <a:lnTo>
                    <a:pt x="96" y="346"/>
                  </a:lnTo>
                  <a:lnTo>
                    <a:pt x="93" y="349"/>
                  </a:lnTo>
                  <a:lnTo>
                    <a:pt x="91" y="351"/>
                  </a:lnTo>
                  <a:lnTo>
                    <a:pt x="89" y="353"/>
                  </a:lnTo>
                  <a:lnTo>
                    <a:pt x="89" y="358"/>
                  </a:lnTo>
                  <a:lnTo>
                    <a:pt x="86" y="358"/>
                  </a:lnTo>
                  <a:lnTo>
                    <a:pt x="86" y="360"/>
                  </a:lnTo>
                  <a:lnTo>
                    <a:pt x="86" y="360"/>
                  </a:lnTo>
                  <a:lnTo>
                    <a:pt x="86" y="360"/>
                  </a:lnTo>
                  <a:lnTo>
                    <a:pt x="86" y="362"/>
                  </a:lnTo>
                  <a:lnTo>
                    <a:pt x="96" y="360"/>
                  </a:lnTo>
                  <a:lnTo>
                    <a:pt x="96" y="356"/>
                  </a:lnTo>
                  <a:lnTo>
                    <a:pt x="100" y="356"/>
                  </a:lnTo>
                  <a:lnTo>
                    <a:pt x="102" y="356"/>
                  </a:lnTo>
                  <a:lnTo>
                    <a:pt x="102" y="355"/>
                  </a:lnTo>
                  <a:lnTo>
                    <a:pt x="102" y="353"/>
                  </a:lnTo>
                  <a:lnTo>
                    <a:pt x="103" y="351"/>
                  </a:lnTo>
                  <a:lnTo>
                    <a:pt x="105" y="351"/>
                  </a:lnTo>
                  <a:lnTo>
                    <a:pt x="107" y="349"/>
                  </a:lnTo>
                  <a:lnTo>
                    <a:pt x="110" y="349"/>
                  </a:lnTo>
                  <a:lnTo>
                    <a:pt x="110" y="346"/>
                  </a:lnTo>
                  <a:lnTo>
                    <a:pt x="116" y="346"/>
                  </a:lnTo>
                  <a:lnTo>
                    <a:pt x="121" y="346"/>
                  </a:lnTo>
                  <a:lnTo>
                    <a:pt x="126" y="348"/>
                  </a:lnTo>
                  <a:lnTo>
                    <a:pt x="126" y="351"/>
                  </a:lnTo>
                  <a:lnTo>
                    <a:pt x="131" y="353"/>
                  </a:lnTo>
                  <a:lnTo>
                    <a:pt x="131" y="355"/>
                  </a:lnTo>
                  <a:lnTo>
                    <a:pt x="136" y="355"/>
                  </a:lnTo>
                  <a:lnTo>
                    <a:pt x="138" y="356"/>
                  </a:lnTo>
                  <a:lnTo>
                    <a:pt x="140" y="356"/>
                  </a:lnTo>
                  <a:lnTo>
                    <a:pt x="140" y="358"/>
                  </a:lnTo>
                  <a:lnTo>
                    <a:pt x="143" y="358"/>
                  </a:lnTo>
                  <a:lnTo>
                    <a:pt x="145" y="358"/>
                  </a:lnTo>
                  <a:lnTo>
                    <a:pt x="145" y="362"/>
                  </a:lnTo>
                  <a:lnTo>
                    <a:pt x="147" y="363"/>
                  </a:lnTo>
                  <a:lnTo>
                    <a:pt x="149" y="363"/>
                  </a:lnTo>
                  <a:lnTo>
                    <a:pt x="149" y="365"/>
                  </a:lnTo>
                  <a:lnTo>
                    <a:pt x="152" y="365"/>
                  </a:lnTo>
                  <a:lnTo>
                    <a:pt x="156" y="370"/>
                  </a:lnTo>
                  <a:lnTo>
                    <a:pt x="171" y="369"/>
                  </a:lnTo>
                  <a:lnTo>
                    <a:pt x="171" y="376"/>
                  </a:lnTo>
                  <a:lnTo>
                    <a:pt x="173" y="377"/>
                  </a:lnTo>
                  <a:lnTo>
                    <a:pt x="175" y="381"/>
                  </a:lnTo>
                  <a:lnTo>
                    <a:pt x="178" y="384"/>
                  </a:lnTo>
                  <a:lnTo>
                    <a:pt x="178" y="384"/>
                  </a:lnTo>
                  <a:lnTo>
                    <a:pt x="189" y="388"/>
                  </a:lnTo>
                  <a:lnTo>
                    <a:pt x="189" y="395"/>
                  </a:lnTo>
                  <a:lnTo>
                    <a:pt x="185" y="397"/>
                  </a:lnTo>
                  <a:lnTo>
                    <a:pt x="184" y="397"/>
                  </a:lnTo>
                  <a:lnTo>
                    <a:pt x="182" y="398"/>
                  </a:lnTo>
                  <a:lnTo>
                    <a:pt x="184" y="402"/>
                  </a:lnTo>
                  <a:lnTo>
                    <a:pt x="203" y="400"/>
                  </a:lnTo>
                  <a:lnTo>
                    <a:pt x="203" y="398"/>
                  </a:lnTo>
                  <a:close/>
                  <a:moveTo>
                    <a:pt x="105" y="370"/>
                  </a:moveTo>
                  <a:lnTo>
                    <a:pt x="105" y="370"/>
                  </a:lnTo>
                  <a:lnTo>
                    <a:pt x="107" y="370"/>
                  </a:lnTo>
                  <a:lnTo>
                    <a:pt x="110" y="370"/>
                  </a:lnTo>
                  <a:lnTo>
                    <a:pt x="112" y="369"/>
                  </a:lnTo>
                  <a:lnTo>
                    <a:pt x="114" y="369"/>
                  </a:lnTo>
                  <a:lnTo>
                    <a:pt x="116" y="360"/>
                  </a:lnTo>
                  <a:lnTo>
                    <a:pt x="109" y="358"/>
                  </a:lnTo>
                  <a:lnTo>
                    <a:pt x="109" y="360"/>
                  </a:lnTo>
                  <a:lnTo>
                    <a:pt x="109" y="362"/>
                  </a:lnTo>
                  <a:lnTo>
                    <a:pt x="107" y="363"/>
                  </a:lnTo>
                  <a:lnTo>
                    <a:pt x="110" y="363"/>
                  </a:lnTo>
                  <a:lnTo>
                    <a:pt x="109" y="367"/>
                  </a:lnTo>
                  <a:lnTo>
                    <a:pt x="109" y="369"/>
                  </a:lnTo>
                  <a:lnTo>
                    <a:pt x="105" y="370"/>
                  </a:lnTo>
                  <a:close/>
                  <a:moveTo>
                    <a:pt x="4153" y="367"/>
                  </a:moveTo>
                  <a:lnTo>
                    <a:pt x="4153" y="370"/>
                  </a:lnTo>
                  <a:lnTo>
                    <a:pt x="4156" y="370"/>
                  </a:lnTo>
                  <a:lnTo>
                    <a:pt x="4156" y="365"/>
                  </a:lnTo>
                  <a:lnTo>
                    <a:pt x="4153" y="367"/>
                  </a:lnTo>
                  <a:close/>
                  <a:moveTo>
                    <a:pt x="245" y="379"/>
                  </a:moveTo>
                  <a:lnTo>
                    <a:pt x="245" y="377"/>
                  </a:lnTo>
                  <a:lnTo>
                    <a:pt x="243" y="377"/>
                  </a:lnTo>
                  <a:lnTo>
                    <a:pt x="245" y="377"/>
                  </a:lnTo>
                  <a:lnTo>
                    <a:pt x="245" y="377"/>
                  </a:lnTo>
                  <a:lnTo>
                    <a:pt x="245" y="379"/>
                  </a:lnTo>
                  <a:close/>
                  <a:moveTo>
                    <a:pt x="318" y="425"/>
                  </a:moveTo>
                  <a:lnTo>
                    <a:pt x="318" y="421"/>
                  </a:lnTo>
                  <a:lnTo>
                    <a:pt x="316" y="419"/>
                  </a:lnTo>
                  <a:lnTo>
                    <a:pt x="315" y="416"/>
                  </a:lnTo>
                  <a:lnTo>
                    <a:pt x="311" y="414"/>
                  </a:lnTo>
                  <a:lnTo>
                    <a:pt x="308" y="414"/>
                  </a:lnTo>
                  <a:lnTo>
                    <a:pt x="304" y="414"/>
                  </a:lnTo>
                  <a:lnTo>
                    <a:pt x="301" y="414"/>
                  </a:lnTo>
                  <a:lnTo>
                    <a:pt x="301" y="412"/>
                  </a:lnTo>
                  <a:lnTo>
                    <a:pt x="299" y="412"/>
                  </a:lnTo>
                  <a:lnTo>
                    <a:pt x="299" y="412"/>
                  </a:lnTo>
                  <a:lnTo>
                    <a:pt x="297" y="412"/>
                  </a:lnTo>
                  <a:lnTo>
                    <a:pt x="295" y="411"/>
                  </a:lnTo>
                  <a:lnTo>
                    <a:pt x="295" y="409"/>
                  </a:lnTo>
                  <a:lnTo>
                    <a:pt x="294" y="409"/>
                  </a:lnTo>
                  <a:lnTo>
                    <a:pt x="294" y="407"/>
                  </a:lnTo>
                  <a:lnTo>
                    <a:pt x="292" y="407"/>
                  </a:lnTo>
                  <a:lnTo>
                    <a:pt x="290" y="405"/>
                  </a:lnTo>
                  <a:lnTo>
                    <a:pt x="285" y="405"/>
                  </a:lnTo>
                  <a:lnTo>
                    <a:pt x="283" y="402"/>
                  </a:lnTo>
                  <a:lnTo>
                    <a:pt x="276" y="402"/>
                  </a:lnTo>
                  <a:lnTo>
                    <a:pt x="276" y="402"/>
                  </a:lnTo>
                  <a:lnTo>
                    <a:pt x="274" y="402"/>
                  </a:lnTo>
                  <a:lnTo>
                    <a:pt x="273" y="402"/>
                  </a:lnTo>
                  <a:lnTo>
                    <a:pt x="273" y="404"/>
                  </a:lnTo>
                  <a:lnTo>
                    <a:pt x="273" y="404"/>
                  </a:lnTo>
                  <a:lnTo>
                    <a:pt x="269" y="404"/>
                  </a:lnTo>
                  <a:lnTo>
                    <a:pt x="269" y="405"/>
                  </a:lnTo>
                  <a:lnTo>
                    <a:pt x="267" y="405"/>
                  </a:lnTo>
                  <a:lnTo>
                    <a:pt x="264" y="405"/>
                  </a:lnTo>
                  <a:lnTo>
                    <a:pt x="262" y="405"/>
                  </a:lnTo>
                  <a:lnTo>
                    <a:pt x="260" y="405"/>
                  </a:lnTo>
                  <a:lnTo>
                    <a:pt x="260" y="405"/>
                  </a:lnTo>
                  <a:lnTo>
                    <a:pt x="260" y="404"/>
                  </a:lnTo>
                  <a:lnTo>
                    <a:pt x="259" y="404"/>
                  </a:lnTo>
                  <a:lnTo>
                    <a:pt x="257" y="402"/>
                  </a:lnTo>
                  <a:lnTo>
                    <a:pt x="248" y="402"/>
                  </a:lnTo>
                  <a:lnTo>
                    <a:pt x="252" y="404"/>
                  </a:lnTo>
                  <a:lnTo>
                    <a:pt x="253" y="405"/>
                  </a:lnTo>
                  <a:lnTo>
                    <a:pt x="255" y="405"/>
                  </a:lnTo>
                  <a:lnTo>
                    <a:pt x="255" y="407"/>
                  </a:lnTo>
                  <a:lnTo>
                    <a:pt x="255" y="409"/>
                  </a:lnTo>
                  <a:lnTo>
                    <a:pt x="255" y="412"/>
                  </a:lnTo>
                  <a:lnTo>
                    <a:pt x="255" y="414"/>
                  </a:lnTo>
                  <a:lnTo>
                    <a:pt x="257" y="414"/>
                  </a:lnTo>
                  <a:lnTo>
                    <a:pt x="257" y="418"/>
                  </a:lnTo>
                  <a:lnTo>
                    <a:pt x="257" y="418"/>
                  </a:lnTo>
                  <a:lnTo>
                    <a:pt x="259" y="421"/>
                  </a:lnTo>
                  <a:lnTo>
                    <a:pt x="260" y="421"/>
                  </a:lnTo>
                  <a:lnTo>
                    <a:pt x="260" y="425"/>
                  </a:lnTo>
                  <a:lnTo>
                    <a:pt x="260" y="426"/>
                  </a:lnTo>
                  <a:lnTo>
                    <a:pt x="259" y="426"/>
                  </a:lnTo>
                  <a:lnTo>
                    <a:pt x="259" y="426"/>
                  </a:lnTo>
                  <a:lnTo>
                    <a:pt x="255" y="426"/>
                  </a:lnTo>
                  <a:lnTo>
                    <a:pt x="255" y="425"/>
                  </a:lnTo>
                  <a:lnTo>
                    <a:pt x="253" y="425"/>
                  </a:lnTo>
                  <a:lnTo>
                    <a:pt x="253" y="423"/>
                  </a:lnTo>
                  <a:lnTo>
                    <a:pt x="245" y="423"/>
                  </a:lnTo>
                  <a:lnTo>
                    <a:pt x="245" y="423"/>
                  </a:lnTo>
                  <a:lnTo>
                    <a:pt x="239" y="423"/>
                  </a:lnTo>
                  <a:lnTo>
                    <a:pt x="238" y="421"/>
                  </a:lnTo>
                  <a:lnTo>
                    <a:pt x="234" y="421"/>
                  </a:lnTo>
                  <a:lnTo>
                    <a:pt x="234" y="421"/>
                  </a:lnTo>
                  <a:lnTo>
                    <a:pt x="234" y="421"/>
                  </a:lnTo>
                  <a:lnTo>
                    <a:pt x="234" y="421"/>
                  </a:lnTo>
                  <a:lnTo>
                    <a:pt x="229" y="423"/>
                  </a:lnTo>
                  <a:lnTo>
                    <a:pt x="229" y="426"/>
                  </a:lnTo>
                  <a:lnTo>
                    <a:pt x="231" y="428"/>
                  </a:lnTo>
                  <a:lnTo>
                    <a:pt x="232" y="428"/>
                  </a:lnTo>
                  <a:lnTo>
                    <a:pt x="234" y="430"/>
                  </a:lnTo>
                  <a:lnTo>
                    <a:pt x="234" y="430"/>
                  </a:lnTo>
                  <a:lnTo>
                    <a:pt x="238" y="432"/>
                  </a:lnTo>
                  <a:lnTo>
                    <a:pt x="241" y="430"/>
                  </a:lnTo>
                  <a:lnTo>
                    <a:pt x="243" y="430"/>
                  </a:lnTo>
                  <a:lnTo>
                    <a:pt x="245" y="430"/>
                  </a:lnTo>
                  <a:lnTo>
                    <a:pt x="269" y="430"/>
                  </a:lnTo>
                  <a:lnTo>
                    <a:pt x="269" y="432"/>
                  </a:lnTo>
                  <a:lnTo>
                    <a:pt x="271" y="433"/>
                  </a:lnTo>
                  <a:lnTo>
                    <a:pt x="273" y="433"/>
                  </a:lnTo>
                  <a:lnTo>
                    <a:pt x="271" y="433"/>
                  </a:lnTo>
                  <a:lnTo>
                    <a:pt x="271" y="435"/>
                  </a:lnTo>
                  <a:lnTo>
                    <a:pt x="273" y="435"/>
                  </a:lnTo>
                  <a:lnTo>
                    <a:pt x="273" y="435"/>
                  </a:lnTo>
                  <a:lnTo>
                    <a:pt x="273" y="437"/>
                  </a:lnTo>
                  <a:lnTo>
                    <a:pt x="274" y="437"/>
                  </a:lnTo>
                  <a:lnTo>
                    <a:pt x="274" y="435"/>
                  </a:lnTo>
                  <a:lnTo>
                    <a:pt x="276" y="435"/>
                  </a:lnTo>
                  <a:lnTo>
                    <a:pt x="278" y="433"/>
                  </a:lnTo>
                  <a:lnTo>
                    <a:pt x="278" y="432"/>
                  </a:lnTo>
                  <a:lnTo>
                    <a:pt x="280" y="432"/>
                  </a:lnTo>
                  <a:lnTo>
                    <a:pt x="278" y="426"/>
                  </a:lnTo>
                  <a:lnTo>
                    <a:pt x="278" y="426"/>
                  </a:lnTo>
                  <a:lnTo>
                    <a:pt x="278" y="425"/>
                  </a:lnTo>
                  <a:lnTo>
                    <a:pt x="281" y="426"/>
                  </a:lnTo>
                  <a:lnTo>
                    <a:pt x="283" y="428"/>
                  </a:lnTo>
                  <a:lnTo>
                    <a:pt x="287" y="430"/>
                  </a:lnTo>
                  <a:lnTo>
                    <a:pt x="290" y="430"/>
                  </a:lnTo>
                  <a:lnTo>
                    <a:pt x="294" y="430"/>
                  </a:lnTo>
                  <a:lnTo>
                    <a:pt x="297" y="428"/>
                  </a:lnTo>
                  <a:lnTo>
                    <a:pt x="297" y="428"/>
                  </a:lnTo>
                  <a:lnTo>
                    <a:pt x="297" y="425"/>
                  </a:lnTo>
                  <a:lnTo>
                    <a:pt x="309" y="426"/>
                  </a:lnTo>
                  <a:lnTo>
                    <a:pt x="309" y="425"/>
                  </a:lnTo>
                  <a:lnTo>
                    <a:pt x="311" y="425"/>
                  </a:lnTo>
                  <a:lnTo>
                    <a:pt x="311" y="426"/>
                  </a:lnTo>
                  <a:lnTo>
                    <a:pt x="315" y="426"/>
                  </a:lnTo>
                  <a:lnTo>
                    <a:pt x="318" y="425"/>
                  </a:lnTo>
                  <a:close/>
                  <a:moveTo>
                    <a:pt x="2859" y="442"/>
                  </a:moveTo>
                  <a:lnTo>
                    <a:pt x="2861" y="445"/>
                  </a:lnTo>
                  <a:lnTo>
                    <a:pt x="2863" y="445"/>
                  </a:lnTo>
                  <a:lnTo>
                    <a:pt x="2863" y="445"/>
                  </a:lnTo>
                  <a:lnTo>
                    <a:pt x="2866" y="445"/>
                  </a:lnTo>
                  <a:lnTo>
                    <a:pt x="2866" y="442"/>
                  </a:lnTo>
                  <a:lnTo>
                    <a:pt x="2872" y="440"/>
                  </a:lnTo>
                  <a:lnTo>
                    <a:pt x="2873" y="437"/>
                  </a:lnTo>
                  <a:lnTo>
                    <a:pt x="2877" y="437"/>
                  </a:lnTo>
                  <a:lnTo>
                    <a:pt x="2877" y="435"/>
                  </a:lnTo>
                  <a:lnTo>
                    <a:pt x="2879" y="435"/>
                  </a:lnTo>
                  <a:lnTo>
                    <a:pt x="2879" y="433"/>
                  </a:lnTo>
                  <a:lnTo>
                    <a:pt x="2879" y="432"/>
                  </a:lnTo>
                  <a:lnTo>
                    <a:pt x="2879" y="432"/>
                  </a:lnTo>
                  <a:lnTo>
                    <a:pt x="2879" y="430"/>
                  </a:lnTo>
                  <a:lnTo>
                    <a:pt x="2880" y="430"/>
                  </a:lnTo>
                  <a:lnTo>
                    <a:pt x="2880" y="426"/>
                  </a:lnTo>
                  <a:lnTo>
                    <a:pt x="2882" y="426"/>
                  </a:lnTo>
                  <a:lnTo>
                    <a:pt x="2882" y="419"/>
                  </a:lnTo>
                  <a:lnTo>
                    <a:pt x="2884" y="419"/>
                  </a:lnTo>
                  <a:lnTo>
                    <a:pt x="2884" y="418"/>
                  </a:lnTo>
                  <a:lnTo>
                    <a:pt x="2884" y="418"/>
                  </a:lnTo>
                  <a:lnTo>
                    <a:pt x="2886" y="418"/>
                  </a:lnTo>
                  <a:lnTo>
                    <a:pt x="2886" y="414"/>
                  </a:lnTo>
                  <a:lnTo>
                    <a:pt x="2884" y="411"/>
                  </a:lnTo>
                  <a:lnTo>
                    <a:pt x="2882" y="409"/>
                  </a:lnTo>
                  <a:lnTo>
                    <a:pt x="2882" y="409"/>
                  </a:lnTo>
                  <a:lnTo>
                    <a:pt x="2872" y="411"/>
                  </a:lnTo>
                  <a:lnTo>
                    <a:pt x="2872" y="412"/>
                  </a:lnTo>
                  <a:lnTo>
                    <a:pt x="2866" y="412"/>
                  </a:lnTo>
                  <a:lnTo>
                    <a:pt x="2866" y="414"/>
                  </a:lnTo>
                  <a:lnTo>
                    <a:pt x="2863" y="414"/>
                  </a:lnTo>
                  <a:lnTo>
                    <a:pt x="2861" y="414"/>
                  </a:lnTo>
                  <a:lnTo>
                    <a:pt x="2858" y="414"/>
                  </a:lnTo>
                  <a:lnTo>
                    <a:pt x="2858" y="416"/>
                  </a:lnTo>
                  <a:lnTo>
                    <a:pt x="2858" y="418"/>
                  </a:lnTo>
                  <a:lnTo>
                    <a:pt x="2856" y="419"/>
                  </a:lnTo>
                  <a:lnTo>
                    <a:pt x="2854" y="421"/>
                  </a:lnTo>
                  <a:lnTo>
                    <a:pt x="2851" y="423"/>
                  </a:lnTo>
                  <a:lnTo>
                    <a:pt x="2847" y="423"/>
                  </a:lnTo>
                  <a:lnTo>
                    <a:pt x="2847" y="425"/>
                  </a:lnTo>
                  <a:lnTo>
                    <a:pt x="2847" y="425"/>
                  </a:lnTo>
                  <a:lnTo>
                    <a:pt x="2847" y="425"/>
                  </a:lnTo>
                  <a:lnTo>
                    <a:pt x="2847" y="430"/>
                  </a:lnTo>
                  <a:lnTo>
                    <a:pt x="2847" y="433"/>
                  </a:lnTo>
                  <a:lnTo>
                    <a:pt x="2849" y="435"/>
                  </a:lnTo>
                  <a:lnTo>
                    <a:pt x="2851" y="438"/>
                  </a:lnTo>
                  <a:lnTo>
                    <a:pt x="2851" y="440"/>
                  </a:lnTo>
                  <a:lnTo>
                    <a:pt x="2852" y="440"/>
                  </a:lnTo>
                  <a:lnTo>
                    <a:pt x="2856" y="442"/>
                  </a:lnTo>
                  <a:lnTo>
                    <a:pt x="2856" y="442"/>
                  </a:lnTo>
                  <a:lnTo>
                    <a:pt x="2859" y="442"/>
                  </a:lnTo>
                  <a:close/>
                  <a:moveTo>
                    <a:pt x="194" y="435"/>
                  </a:moveTo>
                  <a:lnTo>
                    <a:pt x="203" y="435"/>
                  </a:lnTo>
                  <a:lnTo>
                    <a:pt x="203" y="433"/>
                  </a:lnTo>
                  <a:lnTo>
                    <a:pt x="203" y="433"/>
                  </a:lnTo>
                  <a:lnTo>
                    <a:pt x="203" y="430"/>
                  </a:lnTo>
                  <a:lnTo>
                    <a:pt x="199" y="428"/>
                  </a:lnTo>
                  <a:lnTo>
                    <a:pt x="198" y="426"/>
                  </a:lnTo>
                  <a:lnTo>
                    <a:pt x="196" y="425"/>
                  </a:lnTo>
                  <a:lnTo>
                    <a:pt x="185" y="425"/>
                  </a:lnTo>
                  <a:lnTo>
                    <a:pt x="185" y="423"/>
                  </a:lnTo>
                  <a:lnTo>
                    <a:pt x="185" y="423"/>
                  </a:lnTo>
                  <a:lnTo>
                    <a:pt x="184" y="423"/>
                  </a:lnTo>
                  <a:lnTo>
                    <a:pt x="184" y="421"/>
                  </a:lnTo>
                  <a:lnTo>
                    <a:pt x="180" y="421"/>
                  </a:lnTo>
                  <a:lnTo>
                    <a:pt x="177" y="423"/>
                  </a:lnTo>
                  <a:lnTo>
                    <a:pt x="175" y="423"/>
                  </a:lnTo>
                  <a:lnTo>
                    <a:pt x="171" y="425"/>
                  </a:lnTo>
                  <a:lnTo>
                    <a:pt x="171" y="428"/>
                  </a:lnTo>
                  <a:lnTo>
                    <a:pt x="171" y="428"/>
                  </a:lnTo>
                  <a:lnTo>
                    <a:pt x="171" y="430"/>
                  </a:lnTo>
                  <a:lnTo>
                    <a:pt x="177" y="430"/>
                  </a:lnTo>
                  <a:lnTo>
                    <a:pt x="178" y="433"/>
                  </a:lnTo>
                  <a:lnTo>
                    <a:pt x="182" y="435"/>
                  </a:lnTo>
                  <a:lnTo>
                    <a:pt x="182" y="435"/>
                  </a:lnTo>
                  <a:lnTo>
                    <a:pt x="189" y="437"/>
                  </a:lnTo>
                  <a:lnTo>
                    <a:pt x="189" y="438"/>
                  </a:lnTo>
                  <a:lnTo>
                    <a:pt x="192" y="438"/>
                  </a:lnTo>
                  <a:lnTo>
                    <a:pt x="194" y="437"/>
                  </a:lnTo>
                  <a:lnTo>
                    <a:pt x="194" y="435"/>
                  </a:lnTo>
                  <a:close/>
                  <a:moveTo>
                    <a:pt x="356" y="430"/>
                  </a:moveTo>
                  <a:lnTo>
                    <a:pt x="356" y="426"/>
                  </a:lnTo>
                  <a:lnTo>
                    <a:pt x="353" y="426"/>
                  </a:lnTo>
                  <a:lnTo>
                    <a:pt x="353" y="426"/>
                  </a:lnTo>
                  <a:lnTo>
                    <a:pt x="348" y="426"/>
                  </a:lnTo>
                  <a:lnTo>
                    <a:pt x="348" y="426"/>
                  </a:lnTo>
                  <a:lnTo>
                    <a:pt x="342" y="426"/>
                  </a:lnTo>
                  <a:lnTo>
                    <a:pt x="337" y="426"/>
                  </a:lnTo>
                  <a:lnTo>
                    <a:pt x="337" y="430"/>
                  </a:lnTo>
                  <a:lnTo>
                    <a:pt x="339" y="433"/>
                  </a:lnTo>
                  <a:lnTo>
                    <a:pt x="341" y="435"/>
                  </a:lnTo>
                  <a:lnTo>
                    <a:pt x="346" y="435"/>
                  </a:lnTo>
                  <a:lnTo>
                    <a:pt x="346" y="435"/>
                  </a:lnTo>
                  <a:lnTo>
                    <a:pt x="349" y="435"/>
                  </a:lnTo>
                  <a:lnTo>
                    <a:pt x="351" y="435"/>
                  </a:lnTo>
                  <a:lnTo>
                    <a:pt x="353" y="433"/>
                  </a:lnTo>
                  <a:lnTo>
                    <a:pt x="355" y="432"/>
                  </a:lnTo>
                  <a:lnTo>
                    <a:pt x="356" y="430"/>
                  </a:lnTo>
                  <a:close/>
                  <a:moveTo>
                    <a:pt x="3003" y="473"/>
                  </a:moveTo>
                  <a:lnTo>
                    <a:pt x="3003" y="475"/>
                  </a:lnTo>
                  <a:lnTo>
                    <a:pt x="3003" y="475"/>
                  </a:lnTo>
                  <a:lnTo>
                    <a:pt x="3003" y="480"/>
                  </a:lnTo>
                  <a:lnTo>
                    <a:pt x="3006" y="482"/>
                  </a:lnTo>
                  <a:lnTo>
                    <a:pt x="3006" y="484"/>
                  </a:lnTo>
                  <a:lnTo>
                    <a:pt x="3006" y="484"/>
                  </a:lnTo>
                  <a:lnTo>
                    <a:pt x="3006" y="493"/>
                  </a:lnTo>
                  <a:lnTo>
                    <a:pt x="3008" y="493"/>
                  </a:lnTo>
                  <a:lnTo>
                    <a:pt x="3008" y="494"/>
                  </a:lnTo>
                  <a:lnTo>
                    <a:pt x="3009" y="496"/>
                  </a:lnTo>
                  <a:lnTo>
                    <a:pt x="3009" y="498"/>
                  </a:lnTo>
                  <a:lnTo>
                    <a:pt x="3011" y="498"/>
                  </a:lnTo>
                  <a:lnTo>
                    <a:pt x="3011" y="500"/>
                  </a:lnTo>
                  <a:lnTo>
                    <a:pt x="3013" y="501"/>
                  </a:lnTo>
                  <a:lnTo>
                    <a:pt x="3015" y="501"/>
                  </a:lnTo>
                  <a:lnTo>
                    <a:pt x="3015" y="501"/>
                  </a:lnTo>
                  <a:lnTo>
                    <a:pt x="3015" y="500"/>
                  </a:lnTo>
                  <a:lnTo>
                    <a:pt x="3015" y="498"/>
                  </a:lnTo>
                  <a:lnTo>
                    <a:pt x="3018" y="498"/>
                  </a:lnTo>
                  <a:lnTo>
                    <a:pt x="3018" y="503"/>
                  </a:lnTo>
                  <a:lnTo>
                    <a:pt x="3018" y="505"/>
                  </a:lnTo>
                  <a:lnTo>
                    <a:pt x="3016" y="507"/>
                  </a:lnTo>
                  <a:lnTo>
                    <a:pt x="3016" y="508"/>
                  </a:lnTo>
                  <a:lnTo>
                    <a:pt x="3015" y="510"/>
                  </a:lnTo>
                  <a:lnTo>
                    <a:pt x="3016" y="510"/>
                  </a:lnTo>
                  <a:lnTo>
                    <a:pt x="3018" y="515"/>
                  </a:lnTo>
                  <a:lnTo>
                    <a:pt x="3020" y="515"/>
                  </a:lnTo>
                  <a:lnTo>
                    <a:pt x="3020" y="519"/>
                  </a:lnTo>
                  <a:lnTo>
                    <a:pt x="3022" y="519"/>
                  </a:lnTo>
                  <a:lnTo>
                    <a:pt x="3023" y="521"/>
                  </a:lnTo>
                  <a:lnTo>
                    <a:pt x="3023" y="522"/>
                  </a:lnTo>
                  <a:lnTo>
                    <a:pt x="3029" y="521"/>
                  </a:lnTo>
                  <a:lnTo>
                    <a:pt x="3030" y="517"/>
                  </a:lnTo>
                  <a:lnTo>
                    <a:pt x="3032" y="515"/>
                  </a:lnTo>
                  <a:lnTo>
                    <a:pt x="3036" y="517"/>
                  </a:lnTo>
                  <a:lnTo>
                    <a:pt x="3039" y="517"/>
                  </a:lnTo>
                  <a:lnTo>
                    <a:pt x="3041" y="519"/>
                  </a:lnTo>
                  <a:lnTo>
                    <a:pt x="3043" y="526"/>
                  </a:lnTo>
                  <a:lnTo>
                    <a:pt x="3044" y="524"/>
                  </a:lnTo>
                  <a:lnTo>
                    <a:pt x="3044" y="524"/>
                  </a:lnTo>
                  <a:lnTo>
                    <a:pt x="3046" y="524"/>
                  </a:lnTo>
                  <a:lnTo>
                    <a:pt x="3046" y="524"/>
                  </a:lnTo>
                  <a:lnTo>
                    <a:pt x="3046" y="521"/>
                  </a:lnTo>
                  <a:lnTo>
                    <a:pt x="3044" y="521"/>
                  </a:lnTo>
                  <a:lnTo>
                    <a:pt x="3044" y="517"/>
                  </a:lnTo>
                  <a:lnTo>
                    <a:pt x="3048" y="517"/>
                  </a:lnTo>
                  <a:lnTo>
                    <a:pt x="3048" y="521"/>
                  </a:lnTo>
                  <a:lnTo>
                    <a:pt x="3050" y="522"/>
                  </a:lnTo>
                  <a:lnTo>
                    <a:pt x="3051" y="524"/>
                  </a:lnTo>
                  <a:lnTo>
                    <a:pt x="3053" y="524"/>
                  </a:lnTo>
                  <a:lnTo>
                    <a:pt x="3055" y="529"/>
                  </a:lnTo>
                  <a:lnTo>
                    <a:pt x="3055" y="531"/>
                  </a:lnTo>
                  <a:lnTo>
                    <a:pt x="3057" y="531"/>
                  </a:lnTo>
                  <a:lnTo>
                    <a:pt x="3058" y="531"/>
                  </a:lnTo>
                  <a:lnTo>
                    <a:pt x="3060" y="533"/>
                  </a:lnTo>
                  <a:lnTo>
                    <a:pt x="3060" y="533"/>
                  </a:lnTo>
                  <a:lnTo>
                    <a:pt x="3062" y="534"/>
                  </a:lnTo>
                  <a:lnTo>
                    <a:pt x="3064" y="536"/>
                  </a:lnTo>
                  <a:lnTo>
                    <a:pt x="3064" y="531"/>
                  </a:lnTo>
                  <a:lnTo>
                    <a:pt x="3065" y="531"/>
                  </a:lnTo>
                  <a:lnTo>
                    <a:pt x="3065" y="528"/>
                  </a:lnTo>
                  <a:lnTo>
                    <a:pt x="3064" y="526"/>
                  </a:lnTo>
                  <a:lnTo>
                    <a:pt x="3062" y="526"/>
                  </a:lnTo>
                  <a:lnTo>
                    <a:pt x="3060" y="522"/>
                  </a:lnTo>
                  <a:lnTo>
                    <a:pt x="3060" y="519"/>
                  </a:lnTo>
                  <a:lnTo>
                    <a:pt x="3060" y="517"/>
                  </a:lnTo>
                  <a:lnTo>
                    <a:pt x="3060" y="515"/>
                  </a:lnTo>
                  <a:lnTo>
                    <a:pt x="3060" y="512"/>
                  </a:lnTo>
                  <a:lnTo>
                    <a:pt x="3058" y="510"/>
                  </a:lnTo>
                  <a:lnTo>
                    <a:pt x="3055" y="510"/>
                  </a:lnTo>
                  <a:lnTo>
                    <a:pt x="3053" y="514"/>
                  </a:lnTo>
                  <a:lnTo>
                    <a:pt x="3051" y="514"/>
                  </a:lnTo>
                  <a:lnTo>
                    <a:pt x="3050" y="510"/>
                  </a:lnTo>
                  <a:lnTo>
                    <a:pt x="3051" y="510"/>
                  </a:lnTo>
                  <a:lnTo>
                    <a:pt x="3051" y="508"/>
                  </a:lnTo>
                  <a:lnTo>
                    <a:pt x="3048" y="507"/>
                  </a:lnTo>
                  <a:lnTo>
                    <a:pt x="3048" y="507"/>
                  </a:lnTo>
                  <a:lnTo>
                    <a:pt x="3048" y="505"/>
                  </a:lnTo>
                  <a:lnTo>
                    <a:pt x="3048" y="505"/>
                  </a:lnTo>
                  <a:lnTo>
                    <a:pt x="3046" y="508"/>
                  </a:lnTo>
                  <a:lnTo>
                    <a:pt x="3039" y="508"/>
                  </a:lnTo>
                  <a:lnTo>
                    <a:pt x="3039" y="510"/>
                  </a:lnTo>
                  <a:lnTo>
                    <a:pt x="3036" y="510"/>
                  </a:lnTo>
                  <a:lnTo>
                    <a:pt x="3036" y="510"/>
                  </a:lnTo>
                  <a:lnTo>
                    <a:pt x="3030" y="510"/>
                  </a:lnTo>
                  <a:lnTo>
                    <a:pt x="3030" y="508"/>
                  </a:lnTo>
                  <a:lnTo>
                    <a:pt x="3030" y="508"/>
                  </a:lnTo>
                  <a:lnTo>
                    <a:pt x="3029" y="507"/>
                  </a:lnTo>
                  <a:lnTo>
                    <a:pt x="3029" y="507"/>
                  </a:lnTo>
                  <a:lnTo>
                    <a:pt x="3029" y="507"/>
                  </a:lnTo>
                  <a:lnTo>
                    <a:pt x="3029" y="500"/>
                  </a:lnTo>
                  <a:lnTo>
                    <a:pt x="3027" y="498"/>
                  </a:lnTo>
                  <a:lnTo>
                    <a:pt x="3027" y="496"/>
                  </a:lnTo>
                  <a:lnTo>
                    <a:pt x="3027" y="494"/>
                  </a:lnTo>
                  <a:lnTo>
                    <a:pt x="3029" y="491"/>
                  </a:lnTo>
                  <a:lnTo>
                    <a:pt x="3029" y="489"/>
                  </a:lnTo>
                  <a:lnTo>
                    <a:pt x="3029" y="489"/>
                  </a:lnTo>
                  <a:lnTo>
                    <a:pt x="3027" y="489"/>
                  </a:lnTo>
                  <a:lnTo>
                    <a:pt x="3029" y="477"/>
                  </a:lnTo>
                  <a:lnTo>
                    <a:pt x="3034" y="477"/>
                  </a:lnTo>
                  <a:lnTo>
                    <a:pt x="3036" y="472"/>
                  </a:lnTo>
                  <a:lnTo>
                    <a:pt x="3036" y="472"/>
                  </a:lnTo>
                  <a:lnTo>
                    <a:pt x="3036" y="470"/>
                  </a:lnTo>
                  <a:lnTo>
                    <a:pt x="3036" y="470"/>
                  </a:lnTo>
                  <a:lnTo>
                    <a:pt x="3036" y="468"/>
                  </a:lnTo>
                  <a:lnTo>
                    <a:pt x="3036" y="465"/>
                  </a:lnTo>
                  <a:lnTo>
                    <a:pt x="3041" y="466"/>
                  </a:lnTo>
                  <a:lnTo>
                    <a:pt x="3041" y="463"/>
                  </a:lnTo>
                  <a:lnTo>
                    <a:pt x="3043" y="461"/>
                  </a:lnTo>
                  <a:lnTo>
                    <a:pt x="3043" y="458"/>
                  </a:lnTo>
                  <a:lnTo>
                    <a:pt x="3043" y="456"/>
                  </a:lnTo>
                  <a:lnTo>
                    <a:pt x="3041" y="456"/>
                  </a:lnTo>
                  <a:lnTo>
                    <a:pt x="3041" y="451"/>
                  </a:lnTo>
                  <a:lnTo>
                    <a:pt x="3037" y="447"/>
                  </a:lnTo>
                  <a:lnTo>
                    <a:pt x="3037" y="442"/>
                  </a:lnTo>
                  <a:lnTo>
                    <a:pt x="3036" y="442"/>
                  </a:lnTo>
                  <a:lnTo>
                    <a:pt x="3037" y="440"/>
                  </a:lnTo>
                  <a:lnTo>
                    <a:pt x="3037" y="440"/>
                  </a:lnTo>
                  <a:lnTo>
                    <a:pt x="3037" y="440"/>
                  </a:lnTo>
                  <a:lnTo>
                    <a:pt x="3037" y="435"/>
                  </a:lnTo>
                  <a:lnTo>
                    <a:pt x="3039" y="435"/>
                  </a:lnTo>
                  <a:lnTo>
                    <a:pt x="3039" y="433"/>
                  </a:lnTo>
                  <a:lnTo>
                    <a:pt x="3039" y="433"/>
                  </a:lnTo>
                  <a:lnTo>
                    <a:pt x="3039" y="430"/>
                  </a:lnTo>
                  <a:lnTo>
                    <a:pt x="3036" y="430"/>
                  </a:lnTo>
                  <a:lnTo>
                    <a:pt x="3036" y="433"/>
                  </a:lnTo>
                  <a:lnTo>
                    <a:pt x="3034" y="433"/>
                  </a:lnTo>
                  <a:lnTo>
                    <a:pt x="3034" y="433"/>
                  </a:lnTo>
                  <a:lnTo>
                    <a:pt x="3034" y="433"/>
                  </a:lnTo>
                  <a:lnTo>
                    <a:pt x="3029" y="433"/>
                  </a:lnTo>
                  <a:lnTo>
                    <a:pt x="3027" y="433"/>
                  </a:lnTo>
                  <a:lnTo>
                    <a:pt x="3025" y="432"/>
                  </a:lnTo>
                  <a:lnTo>
                    <a:pt x="3023" y="428"/>
                  </a:lnTo>
                  <a:lnTo>
                    <a:pt x="3020" y="428"/>
                  </a:lnTo>
                  <a:lnTo>
                    <a:pt x="3020" y="428"/>
                  </a:lnTo>
                  <a:lnTo>
                    <a:pt x="3018" y="430"/>
                  </a:lnTo>
                  <a:lnTo>
                    <a:pt x="3016" y="430"/>
                  </a:lnTo>
                  <a:lnTo>
                    <a:pt x="3016" y="435"/>
                  </a:lnTo>
                  <a:lnTo>
                    <a:pt x="3015" y="435"/>
                  </a:lnTo>
                  <a:lnTo>
                    <a:pt x="3015" y="437"/>
                  </a:lnTo>
                  <a:lnTo>
                    <a:pt x="3016" y="437"/>
                  </a:lnTo>
                  <a:lnTo>
                    <a:pt x="3016" y="438"/>
                  </a:lnTo>
                  <a:lnTo>
                    <a:pt x="3016" y="440"/>
                  </a:lnTo>
                  <a:lnTo>
                    <a:pt x="3015" y="440"/>
                  </a:lnTo>
                  <a:lnTo>
                    <a:pt x="3015" y="442"/>
                  </a:lnTo>
                  <a:lnTo>
                    <a:pt x="3015" y="442"/>
                  </a:lnTo>
                  <a:lnTo>
                    <a:pt x="3015" y="447"/>
                  </a:lnTo>
                  <a:lnTo>
                    <a:pt x="3013" y="447"/>
                  </a:lnTo>
                  <a:lnTo>
                    <a:pt x="3013" y="454"/>
                  </a:lnTo>
                  <a:lnTo>
                    <a:pt x="3013" y="454"/>
                  </a:lnTo>
                  <a:lnTo>
                    <a:pt x="3013" y="458"/>
                  </a:lnTo>
                  <a:lnTo>
                    <a:pt x="3015" y="458"/>
                  </a:lnTo>
                  <a:lnTo>
                    <a:pt x="3015" y="461"/>
                  </a:lnTo>
                  <a:lnTo>
                    <a:pt x="3013" y="463"/>
                  </a:lnTo>
                  <a:lnTo>
                    <a:pt x="3013" y="465"/>
                  </a:lnTo>
                  <a:lnTo>
                    <a:pt x="3011" y="466"/>
                  </a:lnTo>
                  <a:lnTo>
                    <a:pt x="3011" y="468"/>
                  </a:lnTo>
                  <a:lnTo>
                    <a:pt x="3013" y="470"/>
                  </a:lnTo>
                  <a:lnTo>
                    <a:pt x="3011" y="473"/>
                  </a:lnTo>
                  <a:lnTo>
                    <a:pt x="3011" y="477"/>
                  </a:lnTo>
                  <a:lnTo>
                    <a:pt x="3008" y="475"/>
                  </a:lnTo>
                  <a:lnTo>
                    <a:pt x="3006" y="475"/>
                  </a:lnTo>
                  <a:lnTo>
                    <a:pt x="3003" y="473"/>
                  </a:lnTo>
                  <a:close/>
                  <a:moveTo>
                    <a:pt x="416" y="468"/>
                  </a:moveTo>
                  <a:lnTo>
                    <a:pt x="411" y="468"/>
                  </a:lnTo>
                  <a:lnTo>
                    <a:pt x="411" y="470"/>
                  </a:lnTo>
                  <a:lnTo>
                    <a:pt x="409" y="470"/>
                  </a:lnTo>
                  <a:lnTo>
                    <a:pt x="411" y="473"/>
                  </a:lnTo>
                  <a:lnTo>
                    <a:pt x="412" y="473"/>
                  </a:lnTo>
                  <a:lnTo>
                    <a:pt x="414" y="472"/>
                  </a:lnTo>
                  <a:lnTo>
                    <a:pt x="416" y="472"/>
                  </a:lnTo>
                  <a:lnTo>
                    <a:pt x="416" y="468"/>
                  </a:lnTo>
                  <a:close/>
                  <a:moveTo>
                    <a:pt x="416" y="489"/>
                  </a:moveTo>
                  <a:lnTo>
                    <a:pt x="416" y="487"/>
                  </a:lnTo>
                  <a:lnTo>
                    <a:pt x="416" y="487"/>
                  </a:lnTo>
                  <a:lnTo>
                    <a:pt x="414" y="487"/>
                  </a:lnTo>
                  <a:lnTo>
                    <a:pt x="414" y="484"/>
                  </a:lnTo>
                  <a:lnTo>
                    <a:pt x="412" y="484"/>
                  </a:lnTo>
                  <a:lnTo>
                    <a:pt x="414" y="489"/>
                  </a:lnTo>
                  <a:lnTo>
                    <a:pt x="416" y="489"/>
                  </a:lnTo>
                  <a:close/>
                  <a:moveTo>
                    <a:pt x="423" y="498"/>
                  </a:moveTo>
                  <a:lnTo>
                    <a:pt x="419" y="498"/>
                  </a:lnTo>
                  <a:lnTo>
                    <a:pt x="419" y="501"/>
                  </a:lnTo>
                  <a:lnTo>
                    <a:pt x="421" y="505"/>
                  </a:lnTo>
                  <a:lnTo>
                    <a:pt x="424" y="505"/>
                  </a:lnTo>
                  <a:lnTo>
                    <a:pt x="424" y="503"/>
                  </a:lnTo>
                  <a:lnTo>
                    <a:pt x="424" y="501"/>
                  </a:lnTo>
                  <a:lnTo>
                    <a:pt x="423" y="500"/>
                  </a:lnTo>
                  <a:lnTo>
                    <a:pt x="423" y="498"/>
                  </a:lnTo>
                  <a:close/>
                  <a:moveTo>
                    <a:pt x="3067" y="515"/>
                  </a:moveTo>
                  <a:lnTo>
                    <a:pt x="3067" y="521"/>
                  </a:lnTo>
                  <a:lnTo>
                    <a:pt x="3071" y="521"/>
                  </a:lnTo>
                  <a:lnTo>
                    <a:pt x="3071" y="519"/>
                  </a:lnTo>
                  <a:lnTo>
                    <a:pt x="3071" y="517"/>
                  </a:lnTo>
                  <a:lnTo>
                    <a:pt x="3069" y="515"/>
                  </a:lnTo>
                  <a:lnTo>
                    <a:pt x="3067" y="515"/>
                  </a:lnTo>
                  <a:close/>
                  <a:moveTo>
                    <a:pt x="2629" y="521"/>
                  </a:moveTo>
                  <a:lnTo>
                    <a:pt x="2629" y="522"/>
                  </a:lnTo>
                  <a:lnTo>
                    <a:pt x="2629" y="524"/>
                  </a:lnTo>
                  <a:lnTo>
                    <a:pt x="2629" y="526"/>
                  </a:lnTo>
                  <a:lnTo>
                    <a:pt x="2629" y="526"/>
                  </a:lnTo>
                  <a:lnTo>
                    <a:pt x="2631" y="524"/>
                  </a:lnTo>
                  <a:lnTo>
                    <a:pt x="2631" y="522"/>
                  </a:lnTo>
                  <a:lnTo>
                    <a:pt x="2631" y="521"/>
                  </a:lnTo>
                  <a:lnTo>
                    <a:pt x="2629" y="521"/>
                  </a:lnTo>
                  <a:close/>
                  <a:moveTo>
                    <a:pt x="3029" y="543"/>
                  </a:moveTo>
                  <a:lnTo>
                    <a:pt x="3029" y="538"/>
                  </a:lnTo>
                  <a:lnTo>
                    <a:pt x="3027" y="533"/>
                  </a:lnTo>
                  <a:lnTo>
                    <a:pt x="3025" y="529"/>
                  </a:lnTo>
                  <a:lnTo>
                    <a:pt x="3023" y="524"/>
                  </a:lnTo>
                  <a:lnTo>
                    <a:pt x="3020" y="522"/>
                  </a:lnTo>
                  <a:lnTo>
                    <a:pt x="3016" y="522"/>
                  </a:lnTo>
                  <a:lnTo>
                    <a:pt x="3015" y="522"/>
                  </a:lnTo>
                  <a:lnTo>
                    <a:pt x="3009" y="522"/>
                  </a:lnTo>
                  <a:lnTo>
                    <a:pt x="3009" y="526"/>
                  </a:lnTo>
                  <a:lnTo>
                    <a:pt x="3015" y="526"/>
                  </a:lnTo>
                  <a:lnTo>
                    <a:pt x="3015" y="529"/>
                  </a:lnTo>
                  <a:lnTo>
                    <a:pt x="3018" y="529"/>
                  </a:lnTo>
                  <a:lnTo>
                    <a:pt x="3018" y="534"/>
                  </a:lnTo>
                  <a:lnTo>
                    <a:pt x="3020" y="534"/>
                  </a:lnTo>
                  <a:lnTo>
                    <a:pt x="3020" y="536"/>
                  </a:lnTo>
                  <a:lnTo>
                    <a:pt x="3025" y="536"/>
                  </a:lnTo>
                  <a:lnTo>
                    <a:pt x="3025" y="538"/>
                  </a:lnTo>
                  <a:lnTo>
                    <a:pt x="3025" y="538"/>
                  </a:lnTo>
                  <a:lnTo>
                    <a:pt x="3025" y="540"/>
                  </a:lnTo>
                  <a:lnTo>
                    <a:pt x="3023" y="543"/>
                  </a:lnTo>
                  <a:lnTo>
                    <a:pt x="3025" y="543"/>
                  </a:lnTo>
                  <a:lnTo>
                    <a:pt x="3025" y="545"/>
                  </a:lnTo>
                  <a:lnTo>
                    <a:pt x="3029" y="543"/>
                  </a:lnTo>
                  <a:close/>
                  <a:moveTo>
                    <a:pt x="438" y="529"/>
                  </a:moveTo>
                  <a:lnTo>
                    <a:pt x="438" y="529"/>
                  </a:lnTo>
                  <a:lnTo>
                    <a:pt x="438" y="529"/>
                  </a:lnTo>
                  <a:lnTo>
                    <a:pt x="438" y="529"/>
                  </a:lnTo>
                  <a:lnTo>
                    <a:pt x="440" y="529"/>
                  </a:lnTo>
                  <a:lnTo>
                    <a:pt x="440" y="528"/>
                  </a:lnTo>
                  <a:lnTo>
                    <a:pt x="438" y="526"/>
                  </a:lnTo>
                  <a:lnTo>
                    <a:pt x="438" y="526"/>
                  </a:lnTo>
                  <a:lnTo>
                    <a:pt x="438" y="529"/>
                  </a:lnTo>
                  <a:close/>
                  <a:moveTo>
                    <a:pt x="2629" y="536"/>
                  </a:moveTo>
                  <a:lnTo>
                    <a:pt x="2629" y="538"/>
                  </a:lnTo>
                  <a:lnTo>
                    <a:pt x="2629" y="538"/>
                  </a:lnTo>
                  <a:lnTo>
                    <a:pt x="2629" y="538"/>
                  </a:lnTo>
                  <a:lnTo>
                    <a:pt x="2629" y="536"/>
                  </a:lnTo>
                  <a:lnTo>
                    <a:pt x="2629" y="536"/>
                  </a:lnTo>
                  <a:close/>
                  <a:moveTo>
                    <a:pt x="3081" y="538"/>
                  </a:moveTo>
                  <a:lnTo>
                    <a:pt x="3076" y="538"/>
                  </a:lnTo>
                  <a:lnTo>
                    <a:pt x="3072" y="538"/>
                  </a:lnTo>
                  <a:lnTo>
                    <a:pt x="3071" y="540"/>
                  </a:lnTo>
                  <a:lnTo>
                    <a:pt x="3071" y="541"/>
                  </a:lnTo>
                  <a:lnTo>
                    <a:pt x="3069" y="541"/>
                  </a:lnTo>
                  <a:lnTo>
                    <a:pt x="3071" y="545"/>
                  </a:lnTo>
                  <a:lnTo>
                    <a:pt x="3071" y="545"/>
                  </a:lnTo>
                  <a:lnTo>
                    <a:pt x="3072" y="547"/>
                  </a:lnTo>
                  <a:lnTo>
                    <a:pt x="3072" y="547"/>
                  </a:lnTo>
                  <a:lnTo>
                    <a:pt x="3072" y="550"/>
                  </a:lnTo>
                  <a:lnTo>
                    <a:pt x="3076" y="550"/>
                  </a:lnTo>
                  <a:lnTo>
                    <a:pt x="3076" y="552"/>
                  </a:lnTo>
                  <a:lnTo>
                    <a:pt x="3078" y="554"/>
                  </a:lnTo>
                  <a:lnTo>
                    <a:pt x="3078" y="555"/>
                  </a:lnTo>
                  <a:lnTo>
                    <a:pt x="3078" y="557"/>
                  </a:lnTo>
                  <a:lnTo>
                    <a:pt x="3078" y="559"/>
                  </a:lnTo>
                  <a:lnTo>
                    <a:pt x="3081" y="559"/>
                  </a:lnTo>
                  <a:lnTo>
                    <a:pt x="3081" y="561"/>
                  </a:lnTo>
                  <a:lnTo>
                    <a:pt x="3083" y="561"/>
                  </a:lnTo>
                  <a:lnTo>
                    <a:pt x="3085" y="562"/>
                  </a:lnTo>
                  <a:lnTo>
                    <a:pt x="3085" y="562"/>
                  </a:lnTo>
                  <a:lnTo>
                    <a:pt x="3085" y="562"/>
                  </a:lnTo>
                  <a:lnTo>
                    <a:pt x="3085" y="562"/>
                  </a:lnTo>
                  <a:lnTo>
                    <a:pt x="3086" y="562"/>
                  </a:lnTo>
                  <a:lnTo>
                    <a:pt x="3088" y="564"/>
                  </a:lnTo>
                  <a:lnTo>
                    <a:pt x="3088" y="564"/>
                  </a:lnTo>
                  <a:lnTo>
                    <a:pt x="3090" y="564"/>
                  </a:lnTo>
                  <a:lnTo>
                    <a:pt x="3088" y="562"/>
                  </a:lnTo>
                  <a:lnTo>
                    <a:pt x="3088" y="562"/>
                  </a:lnTo>
                  <a:lnTo>
                    <a:pt x="3088" y="561"/>
                  </a:lnTo>
                  <a:lnTo>
                    <a:pt x="3086" y="561"/>
                  </a:lnTo>
                  <a:lnTo>
                    <a:pt x="3086" y="557"/>
                  </a:lnTo>
                  <a:lnTo>
                    <a:pt x="3085" y="557"/>
                  </a:lnTo>
                  <a:lnTo>
                    <a:pt x="3083" y="554"/>
                  </a:lnTo>
                  <a:lnTo>
                    <a:pt x="3083" y="552"/>
                  </a:lnTo>
                  <a:lnTo>
                    <a:pt x="3083" y="548"/>
                  </a:lnTo>
                  <a:lnTo>
                    <a:pt x="3083" y="545"/>
                  </a:lnTo>
                  <a:lnTo>
                    <a:pt x="3085" y="541"/>
                  </a:lnTo>
                  <a:lnTo>
                    <a:pt x="3081" y="541"/>
                  </a:lnTo>
                  <a:lnTo>
                    <a:pt x="3081" y="538"/>
                  </a:lnTo>
                  <a:lnTo>
                    <a:pt x="3081" y="538"/>
                  </a:lnTo>
                  <a:lnTo>
                    <a:pt x="3081" y="538"/>
                  </a:lnTo>
                  <a:lnTo>
                    <a:pt x="3081" y="538"/>
                  </a:lnTo>
                  <a:close/>
                  <a:moveTo>
                    <a:pt x="3037" y="545"/>
                  </a:moveTo>
                  <a:lnTo>
                    <a:pt x="3037" y="541"/>
                  </a:lnTo>
                  <a:lnTo>
                    <a:pt x="3034" y="541"/>
                  </a:lnTo>
                  <a:lnTo>
                    <a:pt x="3034" y="543"/>
                  </a:lnTo>
                  <a:lnTo>
                    <a:pt x="3036" y="545"/>
                  </a:lnTo>
                  <a:lnTo>
                    <a:pt x="3037" y="545"/>
                  </a:lnTo>
                  <a:close/>
                  <a:moveTo>
                    <a:pt x="2072" y="543"/>
                  </a:moveTo>
                  <a:lnTo>
                    <a:pt x="2070" y="543"/>
                  </a:lnTo>
                  <a:lnTo>
                    <a:pt x="2069" y="543"/>
                  </a:lnTo>
                  <a:lnTo>
                    <a:pt x="2067" y="543"/>
                  </a:lnTo>
                  <a:lnTo>
                    <a:pt x="2067" y="543"/>
                  </a:lnTo>
                  <a:lnTo>
                    <a:pt x="2067" y="543"/>
                  </a:lnTo>
                  <a:lnTo>
                    <a:pt x="2067" y="543"/>
                  </a:lnTo>
                  <a:lnTo>
                    <a:pt x="2060" y="543"/>
                  </a:lnTo>
                  <a:lnTo>
                    <a:pt x="2062" y="545"/>
                  </a:lnTo>
                  <a:lnTo>
                    <a:pt x="2062" y="545"/>
                  </a:lnTo>
                  <a:lnTo>
                    <a:pt x="2063" y="545"/>
                  </a:lnTo>
                  <a:lnTo>
                    <a:pt x="2063" y="545"/>
                  </a:lnTo>
                  <a:lnTo>
                    <a:pt x="2063" y="547"/>
                  </a:lnTo>
                  <a:lnTo>
                    <a:pt x="2072" y="547"/>
                  </a:lnTo>
                  <a:lnTo>
                    <a:pt x="2072" y="545"/>
                  </a:lnTo>
                  <a:lnTo>
                    <a:pt x="2074" y="545"/>
                  </a:lnTo>
                  <a:lnTo>
                    <a:pt x="2074" y="543"/>
                  </a:lnTo>
                  <a:lnTo>
                    <a:pt x="2072" y="543"/>
                  </a:lnTo>
                  <a:lnTo>
                    <a:pt x="2072" y="543"/>
                  </a:lnTo>
                  <a:close/>
                  <a:moveTo>
                    <a:pt x="2629" y="545"/>
                  </a:moveTo>
                  <a:lnTo>
                    <a:pt x="2629" y="543"/>
                  </a:lnTo>
                  <a:lnTo>
                    <a:pt x="2629" y="543"/>
                  </a:lnTo>
                  <a:lnTo>
                    <a:pt x="2629" y="547"/>
                  </a:lnTo>
                  <a:lnTo>
                    <a:pt x="2631" y="547"/>
                  </a:lnTo>
                  <a:lnTo>
                    <a:pt x="2631" y="547"/>
                  </a:lnTo>
                  <a:lnTo>
                    <a:pt x="2631" y="545"/>
                  </a:lnTo>
                  <a:lnTo>
                    <a:pt x="2629" y="545"/>
                  </a:lnTo>
                  <a:close/>
                  <a:moveTo>
                    <a:pt x="3003" y="550"/>
                  </a:moveTo>
                  <a:lnTo>
                    <a:pt x="3009" y="552"/>
                  </a:lnTo>
                  <a:lnTo>
                    <a:pt x="3009" y="550"/>
                  </a:lnTo>
                  <a:lnTo>
                    <a:pt x="3006" y="548"/>
                  </a:lnTo>
                  <a:lnTo>
                    <a:pt x="3006" y="547"/>
                  </a:lnTo>
                  <a:lnTo>
                    <a:pt x="3003" y="547"/>
                  </a:lnTo>
                  <a:lnTo>
                    <a:pt x="3003" y="547"/>
                  </a:lnTo>
                  <a:lnTo>
                    <a:pt x="3003" y="547"/>
                  </a:lnTo>
                  <a:lnTo>
                    <a:pt x="3003" y="550"/>
                  </a:lnTo>
                  <a:close/>
                  <a:moveTo>
                    <a:pt x="3065" y="552"/>
                  </a:moveTo>
                  <a:lnTo>
                    <a:pt x="3062" y="550"/>
                  </a:lnTo>
                  <a:lnTo>
                    <a:pt x="3060" y="548"/>
                  </a:lnTo>
                  <a:lnTo>
                    <a:pt x="3057" y="547"/>
                  </a:lnTo>
                  <a:lnTo>
                    <a:pt x="3053" y="547"/>
                  </a:lnTo>
                  <a:lnTo>
                    <a:pt x="3051" y="552"/>
                  </a:lnTo>
                  <a:lnTo>
                    <a:pt x="3065" y="555"/>
                  </a:lnTo>
                  <a:lnTo>
                    <a:pt x="3065" y="552"/>
                  </a:lnTo>
                  <a:close/>
                  <a:moveTo>
                    <a:pt x="2627" y="555"/>
                  </a:moveTo>
                  <a:lnTo>
                    <a:pt x="2627" y="555"/>
                  </a:lnTo>
                  <a:lnTo>
                    <a:pt x="2629" y="555"/>
                  </a:lnTo>
                  <a:lnTo>
                    <a:pt x="2629" y="552"/>
                  </a:lnTo>
                  <a:lnTo>
                    <a:pt x="2625" y="552"/>
                  </a:lnTo>
                  <a:lnTo>
                    <a:pt x="2625" y="554"/>
                  </a:lnTo>
                  <a:lnTo>
                    <a:pt x="2625" y="554"/>
                  </a:lnTo>
                  <a:lnTo>
                    <a:pt x="2627" y="555"/>
                  </a:lnTo>
                  <a:close/>
                  <a:moveTo>
                    <a:pt x="3032" y="578"/>
                  </a:moveTo>
                  <a:lnTo>
                    <a:pt x="3036" y="576"/>
                  </a:lnTo>
                  <a:lnTo>
                    <a:pt x="3039" y="575"/>
                  </a:lnTo>
                  <a:lnTo>
                    <a:pt x="3041" y="573"/>
                  </a:lnTo>
                  <a:lnTo>
                    <a:pt x="3046" y="573"/>
                  </a:lnTo>
                  <a:lnTo>
                    <a:pt x="3046" y="569"/>
                  </a:lnTo>
                  <a:lnTo>
                    <a:pt x="3048" y="568"/>
                  </a:lnTo>
                  <a:lnTo>
                    <a:pt x="3048" y="564"/>
                  </a:lnTo>
                  <a:lnTo>
                    <a:pt x="3048" y="561"/>
                  </a:lnTo>
                  <a:lnTo>
                    <a:pt x="3044" y="561"/>
                  </a:lnTo>
                  <a:lnTo>
                    <a:pt x="3043" y="559"/>
                  </a:lnTo>
                  <a:lnTo>
                    <a:pt x="3039" y="557"/>
                  </a:lnTo>
                  <a:lnTo>
                    <a:pt x="3036" y="557"/>
                  </a:lnTo>
                  <a:lnTo>
                    <a:pt x="3034" y="571"/>
                  </a:lnTo>
                  <a:lnTo>
                    <a:pt x="3032" y="571"/>
                  </a:lnTo>
                  <a:lnTo>
                    <a:pt x="3032" y="578"/>
                  </a:lnTo>
                  <a:close/>
                  <a:moveTo>
                    <a:pt x="3081" y="582"/>
                  </a:moveTo>
                  <a:lnTo>
                    <a:pt x="3081" y="583"/>
                  </a:lnTo>
                  <a:lnTo>
                    <a:pt x="3085" y="583"/>
                  </a:lnTo>
                  <a:lnTo>
                    <a:pt x="3085" y="583"/>
                  </a:lnTo>
                  <a:lnTo>
                    <a:pt x="3086" y="583"/>
                  </a:lnTo>
                  <a:lnTo>
                    <a:pt x="3086" y="582"/>
                  </a:lnTo>
                  <a:lnTo>
                    <a:pt x="3085" y="580"/>
                  </a:lnTo>
                  <a:lnTo>
                    <a:pt x="3085" y="575"/>
                  </a:lnTo>
                  <a:lnTo>
                    <a:pt x="3085" y="575"/>
                  </a:lnTo>
                  <a:lnTo>
                    <a:pt x="3085" y="573"/>
                  </a:lnTo>
                  <a:lnTo>
                    <a:pt x="3083" y="573"/>
                  </a:lnTo>
                  <a:lnTo>
                    <a:pt x="3083" y="571"/>
                  </a:lnTo>
                  <a:lnTo>
                    <a:pt x="3083" y="569"/>
                  </a:lnTo>
                  <a:lnTo>
                    <a:pt x="3083" y="568"/>
                  </a:lnTo>
                  <a:lnTo>
                    <a:pt x="3085" y="564"/>
                  </a:lnTo>
                  <a:lnTo>
                    <a:pt x="3083" y="564"/>
                  </a:lnTo>
                  <a:lnTo>
                    <a:pt x="3083" y="562"/>
                  </a:lnTo>
                  <a:lnTo>
                    <a:pt x="3081" y="562"/>
                  </a:lnTo>
                  <a:lnTo>
                    <a:pt x="3072" y="562"/>
                  </a:lnTo>
                  <a:lnTo>
                    <a:pt x="3072" y="566"/>
                  </a:lnTo>
                  <a:lnTo>
                    <a:pt x="3078" y="566"/>
                  </a:lnTo>
                  <a:lnTo>
                    <a:pt x="3078" y="569"/>
                  </a:lnTo>
                  <a:lnTo>
                    <a:pt x="3076" y="571"/>
                  </a:lnTo>
                  <a:lnTo>
                    <a:pt x="3076" y="573"/>
                  </a:lnTo>
                  <a:lnTo>
                    <a:pt x="3078" y="576"/>
                  </a:lnTo>
                  <a:lnTo>
                    <a:pt x="3079" y="580"/>
                  </a:lnTo>
                  <a:lnTo>
                    <a:pt x="3081" y="582"/>
                  </a:lnTo>
                  <a:close/>
                  <a:moveTo>
                    <a:pt x="2987" y="583"/>
                  </a:moveTo>
                  <a:lnTo>
                    <a:pt x="2987" y="587"/>
                  </a:lnTo>
                  <a:lnTo>
                    <a:pt x="2985" y="590"/>
                  </a:lnTo>
                  <a:lnTo>
                    <a:pt x="2983" y="592"/>
                  </a:lnTo>
                  <a:lnTo>
                    <a:pt x="2982" y="594"/>
                  </a:lnTo>
                  <a:lnTo>
                    <a:pt x="2982" y="594"/>
                  </a:lnTo>
                  <a:lnTo>
                    <a:pt x="2980" y="596"/>
                  </a:lnTo>
                  <a:lnTo>
                    <a:pt x="2980" y="596"/>
                  </a:lnTo>
                  <a:lnTo>
                    <a:pt x="2980" y="599"/>
                  </a:lnTo>
                  <a:lnTo>
                    <a:pt x="2973" y="601"/>
                  </a:lnTo>
                  <a:lnTo>
                    <a:pt x="2973" y="603"/>
                  </a:lnTo>
                  <a:lnTo>
                    <a:pt x="2973" y="603"/>
                  </a:lnTo>
                  <a:lnTo>
                    <a:pt x="2971" y="603"/>
                  </a:lnTo>
                  <a:lnTo>
                    <a:pt x="2971" y="603"/>
                  </a:lnTo>
                  <a:lnTo>
                    <a:pt x="2969" y="604"/>
                  </a:lnTo>
                  <a:lnTo>
                    <a:pt x="2969" y="604"/>
                  </a:lnTo>
                  <a:lnTo>
                    <a:pt x="2968" y="604"/>
                  </a:lnTo>
                  <a:lnTo>
                    <a:pt x="2968" y="610"/>
                  </a:lnTo>
                  <a:lnTo>
                    <a:pt x="2964" y="611"/>
                  </a:lnTo>
                  <a:lnTo>
                    <a:pt x="2964" y="615"/>
                  </a:lnTo>
                  <a:lnTo>
                    <a:pt x="2968" y="615"/>
                  </a:lnTo>
                  <a:lnTo>
                    <a:pt x="2968" y="611"/>
                  </a:lnTo>
                  <a:lnTo>
                    <a:pt x="2969" y="611"/>
                  </a:lnTo>
                  <a:lnTo>
                    <a:pt x="2971" y="610"/>
                  </a:lnTo>
                  <a:lnTo>
                    <a:pt x="2973" y="610"/>
                  </a:lnTo>
                  <a:lnTo>
                    <a:pt x="2975" y="606"/>
                  </a:lnTo>
                  <a:lnTo>
                    <a:pt x="2976" y="606"/>
                  </a:lnTo>
                  <a:lnTo>
                    <a:pt x="2976" y="606"/>
                  </a:lnTo>
                  <a:lnTo>
                    <a:pt x="2980" y="606"/>
                  </a:lnTo>
                  <a:lnTo>
                    <a:pt x="2980" y="604"/>
                  </a:lnTo>
                  <a:lnTo>
                    <a:pt x="2982" y="604"/>
                  </a:lnTo>
                  <a:lnTo>
                    <a:pt x="2983" y="603"/>
                  </a:lnTo>
                  <a:lnTo>
                    <a:pt x="2985" y="599"/>
                  </a:lnTo>
                  <a:lnTo>
                    <a:pt x="2987" y="596"/>
                  </a:lnTo>
                  <a:lnTo>
                    <a:pt x="2989" y="594"/>
                  </a:lnTo>
                  <a:lnTo>
                    <a:pt x="2990" y="590"/>
                  </a:lnTo>
                  <a:lnTo>
                    <a:pt x="2990" y="589"/>
                  </a:lnTo>
                  <a:lnTo>
                    <a:pt x="2992" y="587"/>
                  </a:lnTo>
                  <a:lnTo>
                    <a:pt x="2994" y="585"/>
                  </a:lnTo>
                  <a:lnTo>
                    <a:pt x="2997" y="585"/>
                  </a:lnTo>
                  <a:lnTo>
                    <a:pt x="2997" y="580"/>
                  </a:lnTo>
                  <a:lnTo>
                    <a:pt x="3001" y="580"/>
                  </a:lnTo>
                  <a:lnTo>
                    <a:pt x="3001" y="575"/>
                  </a:lnTo>
                  <a:lnTo>
                    <a:pt x="3001" y="575"/>
                  </a:lnTo>
                  <a:lnTo>
                    <a:pt x="3001" y="569"/>
                  </a:lnTo>
                  <a:lnTo>
                    <a:pt x="3001" y="569"/>
                  </a:lnTo>
                  <a:lnTo>
                    <a:pt x="3001" y="562"/>
                  </a:lnTo>
                  <a:lnTo>
                    <a:pt x="2997" y="564"/>
                  </a:lnTo>
                  <a:lnTo>
                    <a:pt x="2997" y="571"/>
                  </a:lnTo>
                  <a:lnTo>
                    <a:pt x="2994" y="571"/>
                  </a:lnTo>
                  <a:lnTo>
                    <a:pt x="2994" y="573"/>
                  </a:lnTo>
                  <a:lnTo>
                    <a:pt x="2992" y="575"/>
                  </a:lnTo>
                  <a:lnTo>
                    <a:pt x="2992" y="576"/>
                  </a:lnTo>
                  <a:lnTo>
                    <a:pt x="2990" y="576"/>
                  </a:lnTo>
                  <a:lnTo>
                    <a:pt x="2990" y="578"/>
                  </a:lnTo>
                  <a:lnTo>
                    <a:pt x="2990" y="580"/>
                  </a:lnTo>
                  <a:lnTo>
                    <a:pt x="2992" y="580"/>
                  </a:lnTo>
                  <a:lnTo>
                    <a:pt x="2990" y="580"/>
                  </a:lnTo>
                  <a:lnTo>
                    <a:pt x="2990" y="582"/>
                  </a:lnTo>
                  <a:lnTo>
                    <a:pt x="2989" y="583"/>
                  </a:lnTo>
                  <a:lnTo>
                    <a:pt x="2987" y="583"/>
                  </a:lnTo>
                  <a:close/>
                  <a:moveTo>
                    <a:pt x="381" y="568"/>
                  </a:moveTo>
                  <a:lnTo>
                    <a:pt x="381" y="568"/>
                  </a:lnTo>
                  <a:lnTo>
                    <a:pt x="383" y="566"/>
                  </a:lnTo>
                  <a:lnTo>
                    <a:pt x="383" y="566"/>
                  </a:lnTo>
                  <a:lnTo>
                    <a:pt x="384" y="566"/>
                  </a:lnTo>
                  <a:lnTo>
                    <a:pt x="384" y="564"/>
                  </a:lnTo>
                  <a:lnTo>
                    <a:pt x="381" y="564"/>
                  </a:lnTo>
                  <a:lnTo>
                    <a:pt x="381" y="568"/>
                  </a:lnTo>
                  <a:close/>
                  <a:moveTo>
                    <a:pt x="3065" y="576"/>
                  </a:moveTo>
                  <a:lnTo>
                    <a:pt x="3065" y="568"/>
                  </a:lnTo>
                  <a:lnTo>
                    <a:pt x="3064" y="568"/>
                  </a:lnTo>
                  <a:lnTo>
                    <a:pt x="3064" y="566"/>
                  </a:lnTo>
                  <a:lnTo>
                    <a:pt x="3064" y="566"/>
                  </a:lnTo>
                  <a:lnTo>
                    <a:pt x="3064" y="571"/>
                  </a:lnTo>
                  <a:lnTo>
                    <a:pt x="3060" y="573"/>
                  </a:lnTo>
                  <a:lnTo>
                    <a:pt x="3060" y="578"/>
                  </a:lnTo>
                  <a:lnTo>
                    <a:pt x="3057" y="580"/>
                  </a:lnTo>
                  <a:lnTo>
                    <a:pt x="3055" y="583"/>
                  </a:lnTo>
                  <a:lnTo>
                    <a:pt x="3055" y="587"/>
                  </a:lnTo>
                  <a:lnTo>
                    <a:pt x="3055" y="592"/>
                  </a:lnTo>
                  <a:lnTo>
                    <a:pt x="3057" y="590"/>
                  </a:lnTo>
                  <a:lnTo>
                    <a:pt x="3058" y="587"/>
                  </a:lnTo>
                  <a:lnTo>
                    <a:pt x="3058" y="585"/>
                  </a:lnTo>
                  <a:lnTo>
                    <a:pt x="3060" y="583"/>
                  </a:lnTo>
                  <a:lnTo>
                    <a:pt x="3062" y="582"/>
                  </a:lnTo>
                  <a:lnTo>
                    <a:pt x="3064" y="580"/>
                  </a:lnTo>
                  <a:lnTo>
                    <a:pt x="3067" y="580"/>
                  </a:lnTo>
                  <a:lnTo>
                    <a:pt x="3065" y="578"/>
                  </a:lnTo>
                  <a:lnTo>
                    <a:pt x="3065" y="576"/>
                  </a:lnTo>
                  <a:close/>
                  <a:moveTo>
                    <a:pt x="421" y="578"/>
                  </a:moveTo>
                  <a:lnTo>
                    <a:pt x="423" y="578"/>
                  </a:lnTo>
                  <a:lnTo>
                    <a:pt x="423" y="576"/>
                  </a:lnTo>
                  <a:lnTo>
                    <a:pt x="421" y="575"/>
                  </a:lnTo>
                  <a:lnTo>
                    <a:pt x="421" y="571"/>
                  </a:lnTo>
                  <a:lnTo>
                    <a:pt x="423" y="569"/>
                  </a:lnTo>
                  <a:lnTo>
                    <a:pt x="423" y="568"/>
                  </a:lnTo>
                  <a:lnTo>
                    <a:pt x="416" y="568"/>
                  </a:lnTo>
                  <a:lnTo>
                    <a:pt x="416" y="569"/>
                  </a:lnTo>
                  <a:lnTo>
                    <a:pt x="414" y="569"/>
                  </a:lnTo>
                  <a:lnTo>
                    <a:pt x="414" y="573"/>
                  </a:lnTo>
                  <a:lnTo>
                    <a:pt x="416" y="575"/>
                  </a:lnTo>
                  <a:lnTo>
                    <a:pt x="416" y="580"/>
                  </a:lnTo>
                  <a:lnTo>
                    <a:pt x="417" y="580"/>
                  </a:lnTo>
                  <a:lnTo>
                    <a:pt x="419" y="580"/>
                  </a:lnTo>
                  <a:lnTo>
                    <a:pt x="419" y="580"/>
                  </a:lnTo>
                  <a:lnTo>
                    <a:pt x="421" y="578"/>
                  </a:lnTo>
                  <a:close/>
                  <a:moveTo>
                    <a:pt x="3048" y="580"/>
                  </a:moveTo>
                  <a:lnTo>
                    <a:pt x="3048" y="582"/>
                  </a:lnTo>
                  <a:lnTo>
                    <a:pt x="3048" y="582"/>
                  </a:lnTo>
                  <a:lnTo>
                    <a:pt x="3046" y="583"/>
                  </a:lnTo>
                  <a:lnTo>
                    <a:pt x="3037" y="583"/>
                  </a:lnTo>
                  <a:lnTo>
                    <a:pt x="3037" y="589"/>
                  </a:lnTo>
                  <a:lnTo>
                    <a:pt x="3039" y="589"/>
                  </a:lnTo>
                  <a:lnTo>
                    <a:pt x="3041" y="590"/>
                  </a:lnTo>
                  <a:lnTo>
                    <a:pt x="3041" y="594"/>
                  </a:lnTo>
                  <a:lnTo>
                    <a:pt x="3043" y="594"/>
                  </a:lnTo>
                  <a:lnTo>
                    <a:pt x="3046" y="594"/>
                  </a:lnTo>
                  <a:lnTo>
                    <a:pt x="3046" y="596"/>
                  </a:lnTo>
                  <a:lnTo>
                    <a:pt x="3048" y="596"/>
                  </a:lnTo>
                  <a:lnTo>
                    <a:pt x="3050" y="599"/>
                  </a:lnTo>
                  <a:lnTo>
                    <a:pt x="3051" y="599"/>
                  </a:lnTo>
                  <a:lnTo>
                    <a:pt x="3053" y="597"/>
                  </a:lnTo>
                  <a:lnTo>
                    <a:pt x="3053" y="597"/>
                  </a:lnTo>
                  <a:lnTo>
                    <a:pt x="3053" y="594"/>
                  </a:lnTo>
                  <a:lnTo>
                    <a:pt x="3051" y="594"/>
                  </a:lnTo>
                  <a:lnTo>
                    <a:pt x="3051" y="583"/>
                  </a:lnTo>
                  <a:lnTo>
                    <a:pt x="3055" y="583"/>
                  </a:lnTo>
                  <a:lnTo>
                    <a:pt x="3055" y="580"/>
                  </a:lnTo>
                  <a:lnTo>
                    <a:pt x="3055" y="580"/>
                  </a:lnTo>
                  <a:lnTo>
                    <a:pt x="3057" y="578"/>
                  </a:lnTo>
                  <a:lnTo>
                    <a:pt x="3057" y="578"/>
                  </a:lnTo>
                  <a:lnTo>
                    <a:pt x="3057" y="576"/>
                  </a:lnTo>
                  <a:lnTo>
                    <a:pt x="3057" y="576"/>
                  </a:lnTo>
                  <a:lnTo>
                    <a:pt x="3057" y="573"/>
                  </a:lnTo>
                  <a:lnTo>
                    <a:pt x="3057" y="573"/>
                  </a:lnTo>
                  <a:lnTo>
                    <a:pt x="3055" y="569"/>
                  </a:lnTo>
                  <a:lnTo>
                    <a:pt x="3051" y="569"/>
                  </a:lnTo>
                  <a:lnTo>
                    <a:pt x="3050" y="571"/>
                  </a:lnTo>
                  <a:lnTo>
                    <a:pt x="3050" y="573"/>
                  </a:lnTo>
                  <a:lnTo>
                    <a:pt x="3050" y="575"/>
                  </a:lnTo>
                  <a:lnTo>
                    <a:pt x="3050" y="578"/>
                  </a:lnTo>
                  <a:lnTo>
                    <a:pt x="3048" y="580"/>
                  </a:lnTo>
                  <a:close/>
                  <a:moveTo>
                    <a:pt x="2624" y="575"/>
                  </a:moveTo>
                  <a:lnTo>
                    <a:pt x="2622" y="575"/>
                  </a:lnTo>
                  <a:lnTo>
                    <a:pt x="2622" y="576"/>
                  </a:lnTo>
                  <a:lnTo>
                    <a:pt x="2624" y="576"/>
                  </a:lnTo>
                  <a:lnTo>
                    <a:pt x="2624" y="576"/>
                  </a:lnTo>
                  <a:lnTo>
                    <a:pt x="2625" y="576"/>
                  </a:lnTo>
                  <a:lnTo>
                    <a:pt x="2624" y="576"/>
                  </a:lnTo>
                  <a:lnTo>
                    <a:pt x="2624" y="575"/>
                  </a:lnTo>
                  <a:close/>
                  <a:moveTo>
                    <a:pt x="3044" y="575"/>
                  </a:moveTo>
                  <a:lnTo>
                    <a:pt x="3044" y="576"/>
                  </a:lnTo>
                  <a:lnTo>
                    <a:pt x="3044" y="576"/>
                  </a:lnTo>
                  <a:lnTo>
                    <a:pt x="3043" y="576"/>
                  </a:lnTo>
                  <a:lnTo>
                    <a:pt x="3043" y="576"/>
                  </a:lnTo>
                  <a:lnTo>
                    <a:pt x="3046" y="576"/>
                  </a:lnTo>
                  <a:lnTo>
                    <a:pt x="3044" y="576"/>
                  </a:lnTo>
                  <a:lnTo>
                    <a:pt x="3044" y="575"/>
                  </a:lnTo>
                  <a:lnTo>
                    <a:pt x="3044" y="575"/>
                  </a:lnTo>
                  <a:close/>
                  <a:moveTo>
                    <a:pt x="3064" y="589"/>
                  </a:moveTo>
                  <a:lnTo>
                    <a:pt x="3065" y="590"/>
                  </a:lnTo>
                  <a:lnTo>
                    <a:pt x="3069" y="590"/>
                  </a:lnTo>
                  <a:lnTo>
                    <a:pt x="3072" y="592"/>
                  </a:lnTo>
                  <a:lnTo>
                    <a:pt x="3072" y="590"/>
                  </a:lnTo>
                  <a:lnTo>
                    <a:pt x="3074" y="589"/>
                  </a:lnTo>
                  <a:lnTo>
                    <a:pt x="3074" y="589"/>
                  </a:lnTo>
                  <a:lnTo>
                    <a:pt x="3074" y="589"/>
                  </a:lnTo>
                  <a:lnTo>
                    <a:pt x="3076" y="587"/>
                  </a:lnTo>
                  <a:lnTo>
                    <a:pt x="3074" y="585"/>
                  </a:lnTo>
                  <a:lnTo>
                    <a:pt x="3072" y="583"/>
                  </a:lnTo>
                  <a:lnTo>
                    <a:pt x="3069" y="583"/>
                  </a:lnTo>
                  <a:lnTo>
                    <a:pt x="3067" y="583"/>
                  </a:lnTo>
                  <a:lnTo>
                    <a:pt x="3064" y="585"/>
                  </a:lnTo>
                  <a:lnTo>
                    <a:pt x="3064" y="587"/>
                  </a:lnTo>
                  <a:lnTo>
                    <a:pt x="3064" y="587"/>
                  </a:lnTo>
                  <a:lnTo>
                    <a:pt x="3064" y="589"/>
                  </a:lnTo>
                  <a:close/>
                  <a:moveTo>
                    <a:pt x="2458" y="624"/>
                  </a:moveTo>
                  <a:lnTo>
                    <a:pt x="2456" y="622"/>
                  </a:lnTo>
                  <a:lnTo>
                    <a:pt x="2454" y="618"/>
                  </a:lnTo>
                  <a:lnTo>
                    <a:pt x="2453" y="613"/>
                  </a:lnTo>
                  <a:lnTo>
                    <a:pt x="2451" y="613"/>
                  </a:lnTo>
                  <a:lnTo>
                    <a:pt x="2451" y="613"/>
                  </a:lnTo>
                  <a:lnTo>
                    <a:pt x="2451" y="613"/>
                  </a:lnTo>
                  <a:lnTo>
                    <a:pt x="2449" y="611"/>
                  </a:lnTo>
                  <a:lnTo>
                    <a:pt x="2449" y="610"/>
                  </a:lnTo>
                  <a:lnTo>
                    <a:pt x="2447" y="610"/>
                  </a:lnTo>
                  <a:lnTo>
                    <a:pt x="2447" y="606"/>
                  </a:lnTo>
                  <a:lnTo>
                    <a:pt x="2442" y="604"/>
                  </a:lnTo>
                  <a:lnTo>
                    <a:pt x="2442" y="601"/>
                  </a:lnTo>
                  <a:lnTo>
                    <a:pt x="2440" y="601"/>
                  </a:lnTo>
                  <a:lnTo>
                    <a:pt x="2440" y="594"/>
                  </a:lnTo>
                  <a:lnTo>
                    <a:pt x="2439" y="594"/>
                  </a:lnTo>
                  <a:lnTo>
                    <a:pt x="2439" y="592"/>
                  </a:lnTo>
                  <a:lnTo>
                    <a:pt x="2433" y="592"/>
                  </a:lnTo>
                  <a:lnTo>
                    <a:pt x="2433" y="597"/>
                  </a:lnTo>
                  <a:lnTo>
                    <a:pt x="2433" y="597"/>
                  </a:lnTo>
                  <a:lnTo>
                    <a:pt x="2435" y="603"/>
                  </a:lnTo>
                  <a:lnTo>
                    <a:pt x="2435" y="603"/>
                  </a:lnTo>
                  <a:lnTo>
                    <a:pt x="2433" y="604"/>
                  </a:lnTo>
                  <a:lnTo>
                    <a:pt x="2433" y="606"/>
                  </a:lnTo>
                  <a:lnTo>
                    <a:pt x="2433" y="608"/>
                  </a:lnTo>
                  <a:lnTo>
                    <a:pt x="2433" y="610"/>
                  </a:lnTo>
                  <a:lnTo>
                    <a:pt x="2433" y="611"/>
                  </a:lnTo>
                  <a:lnTo>
                    <a:pt x="2433" y="611"/>
                  </a:lnTo>
                  <a:lnTo>
                    <a:pt x="2433" y="613"/>
                  </a:lnTo>
                  <a:lnTo>
                    <a:pt x="2432" y="613"/>
                  </a:lnTo>
                  <a:lnTo>
                    <a:pt x="2432" y="618"/>
                  </a:lnTo>
                  <a:lnTo>
                    <a:pt x="2430" y="618"/>
                  </a:lnTo>
                  <a:lnTo>
                    <a:pt x="2430" y="620"/>
                  </a:lnTo>
                  <a:lnTo>
                    <a:pt x="2428" y="622"/>
                  </a:lnTo>
                  <a:lnTo>
                    <a:pt x="2428" y="622"/>
                  </a:lnTo>
                  <a:lnTo>
                    <a:pt x="2430" y="624"/>
                  </a:lnTo>
                  <a:lnTo>
                    <a:pt x="2430" y="625"/>
                  </a:lnTo>
                  <a:lnTo>
                    <a:pt x="2428" y="625"/>
                  </a:lnTo>
                  <a:lnTo>
                    <a:pt x="2430" y="631"/>
                  </a:lnTo>
                  <a:lnTo>
                    <a:pt x="2430" y="631"/>
                  </a:lnTo>
                  <a:lnTo>
                    <a:pt x="2433" y="651"/>
                  </a:lnTo>
                  <a:lnTo>
                    <a:pt x="2435" y="653"/>
                  </a:lnTo>
                  <a:lnTo>
                    <a:pt x="2437" y="655"/>
                  </a:lnTo>
                  <a:lnTo>
                    <a:pt x="2439" y="657"/>
                  </a:lnTo>
                  <a:lnTo>
                    <a:pt x="2439" y="658"/>
                  </a:lnTo>
                  <a:lnTo>
                    <a:pt x="2442" y="658"/>
                  </a:lnTo>
                  <a:lnTo>
                    <a:pt x="2442" y="658"/>
                  </a:lnTo>
                  <a:lnTo>
                    <a:pt x="2444" y="658"/>
                  </a:lnTo>
                  <a:lnTo>
                    <a:pt x="2446" y="657"/>
                  </a:lnTo>
                  <a:lnTo>
                    <a:pt x="2449" y="657"/>
                  </a:lnTo>
                  <a:lnTo>
                    <a:pt x="2451" y="655"/>
                  </a:lnTo>
                  <a:lnTo>
                    <a:pt x="2451" y="655"/>
                  </a:lnTo>
                  <a:lnTo>
                    <a:pt x="2453" y="655"/>
                  </a:lnTo>
                  <a:lnTo>
                    <a:pt x="2453" y="653"/>
                  </a:lnTo>
                  <a:lnTo>
                    <a:pt x="2454" y="653"/>
                  </a:lnTo>
                  <a:lnTo>
                    <a:pt x="2454" y="651"/>
                  </a:lnTo>
                  <a:lnTo>
                    <a:pt x="2460" y="648"/>
                  </a:lnTo>
                  <a:lnTo>
                    <a:pt x="2461" y="632"/>
                  </a:lnTo>
                  <a:lnTo>
                    <a:pt x="2460" y="631"/>
                  </a:lnTo>
                  <a:lnTo>
                    <a:pt x="2458" y="624"/>
                  </a:lnTo>
                  <a:close/>
                  <a:moveTo>
                    <a:pt x="3085" y="597"/>
                  </a:moveTo>
                  <a:lnTo>
                    <a:pt x="3085" y="603"/>
                  </a:lnTo>
                  <a:lnTo>
                    <a:pt x="3085" y="603"/>
                  </a:lnTo>
                  <a:lnTo>
                    <a:pt x="3085" y="604"/>
                  </a:lnTo>
                  <a:lnTo>
                    <a:pt x="3085" y="604"/>
                  </a:lnTo>
                  <a:lnTo>
                    <a:pt x="3085" y="608"/>
                  </a:lnTo>
                  <a:lnTo>
                    <a:pt x="3079" y="608"/>
                  </a:lnTo>
                  <a:lnTo>
                    <a:pt x="3079" y="606"/>
                  </a:lnTo>
                  <a:lnTo>
                    <a:pt x="3078" y="606"/>
                  </a:lnTo>
                  <a:lnTo>
                    <a:pt x="3078" y="608"/>
                  </a:lnTo>
                  <a:lnTo>
                    <a:pt x="3076" y="610"/>
                  </a:lnTo>
                  <a:lnTo>
                    <a:pt x="3076" y="610"/>
                  </a:lnTo>
                  <a:lnTo>
                    <a:pt x="3074" y="611"/>
                  </a:lnTo>
                  <a:lnTo>
                    <a:pt x="3074" y="615"/>
                  </a:lnTo>
                  <a:lnTo>
                    <a:pt x="3069" y="613"/>
                  </a:lnTo>
                  <a:lnTo>
                    <a:pt x="3069" y="613"/>
                  </a:lnTo>
                  <a:lnTo>
                    <a:pt x="3065" y="613"/>
                  </a:lnTo>
                  <a:lnTo>
                    <a:pt x="3065" y="617"/>
                  </a:lnTo>
                  <a:lnTo>
                    <a:pt x="3062" y="617"/>
                  </a:lnTo>
                  <a:lnTo>
                    <a:pt x="3058" y="618"/>
                  </a:lnTo>
                  <a:lnTo>
                    <a:pt x="3057" y="618"/>
                  </a:lnTo>
                  <a:lnTo>
                    <a:pt x="3057" y="613"/>
                  </a:lnTo>
                  <a:lnTo>
                    <a:pt x="3057" y="613"/>
                  </a:lnTo>
                  <a:lnTo>
                    <a:pt x="3057" y="611"/>
                  </a:lnTo>
                  <a:lnTo>
                    <a:pt x="3055" y="611"/>
                  </a:lnTo>
                  <a:lnTo>
                    <a:pt x="3051" y="611"/>
                  </a:lnTo>
                  <a:lnTo>
                    <a:pt x="3050" y="613"/>
                  </a:lnTo>
                  <a:lnTo>
                    <a:pt x="3050" y="613"/>
                  </a:lnTo>
                  <a:lnTo>
                    <a:pt x="3046" y="615"/>
                  </a:lnTo>
                  <a:lnTo>
                    <a:pt x="3046" y="618"/>
                  </a:lnTo>
                  <a:lnTo>
                    <a:pt x="3043" y="620"/>
                  </a:lnTo>
                  <a:lnTo>
                    <a:pt x="3036" y="620"/>
                  </a:lnTo>
                  <a:lnTo>
                    <a:pt x="3036" y="624"/>
                  </a:lnTo>
                  <a:lnTo>
                    <a:pt x="3036" y="625"/>
                  </a:lnTo>
                  <a:lnTo>
                    <a:pt x="3037" y="627"/>
                  </a:lnTo>
                  <a:lnTo>
                    <a:pt x="3036" y="629"/>
                  </a:lnTo>
                  <a:lnTo>
                    <a:pt x="3036" y="629"/>
                  </a:lnTo>
                  <a:lnTo>
                    <a:pt x="3034" y="634"/>
                  </a:lnTo>
                  <a:lnTo>
                    <a:pt x="3032" y="636"/>
                  </a:lnTo>
                  <a:lnTo>
                    <a:pt x="3034" y="639"/>
                  </a:lnTo>
                  <a:lnTo>
                    <a:pt x="3037" y="639"/>
                  </a:lnTo>
                  <a:lnTo>
                    <a:pt x="3039" y="636"/>
                  </a:lnTo>
                  <a:lnTo>
                    <a:pt x="3039" y="634"/>
                  </a:lnTo>
                  <a:lnTo>
                    <a:pt x="3039" y="631"/>
                  </a:lnTo>
                  <a:lnTo>
                    <a:pt x="3041" y="631"/>
                  </a:lnTo>
                  <a:lnTo>
                    <a:pt x="3043" y="631"/>
                  </a:lnTo>
                  <a:lnTo>
                    <a:pt x="3044" y="629"/>
                  </a:lnTo>
                  <a:lnTo>
                    <a:pt x="3044" y="631"/>
                  </a:lnTo>
                  <a:lnTo>
                    <a:pt x="3044" y="632"/>
                  </a:lnTo>
                  <a:lnTo>
                    <a:pt x="3046" y="634"/>
                  </a:lnTo>
                  <a:lnTo>
                    <a:pt x="3051" y="634"/>
                  </a:lnTo>
                  <a:lnTo>
                    <a:pt x="3051" y="632"/>
                  </a:lnTo>
                  <a:lnTo>
                    <a:pt x="3057" y="634"/>
                  </a:lnTo>
                  <a:lnTo>
                    <a:pt x="3057" y="631"/>
                  </a:lnTo>
                  <a:lnTo>
                    <a:pt x="3058" y="631"/>
                  </a:lnTo>
                  <a:lnTo>
                    <a:pt x="3060" y="632"/>
                  </a:lnTo>
                  <a:lnTo>
                    <a:pt x="3060" y="632"/>
                  </a:lnTo>
                  <a:lnTo>
                    <a:pt x="3060" y="634"/>
                  </a:lnTo>
                  <a:lnTo>
                    <a:pt x="3064" y="634"/>
                  </a:lnTo>
                  <a:lnTo>
                    <a:pt x="3064" y="634"/>
                  </a:lnTo>
                  <a:lnTo>
                    <a:pt x="3065" y="634"/>
                  </a:lnTo>
                  <a:lnTo>
                    <a:pt x="3065" y="637"/>
                  </a:lnTo>
                  <a:lnTo>
                    <a:pt x="3064" y="637"/>
                  </a:lnTo>
                  <a:lnTo>
                    <a:pt x="3064" y="639"/>
                  </a:lnTo>
                  <a:lnTo>
                    <a:pt x="3060" y="641"/>
                  </a:lnTo>
                  <a:lnTo>
                    <a:pt x="3060" y="644"/>
                  </a:lnTo>
                  <a:lnTo>
                    <a:pt x="3060" y="648"/>
                  </a:lnTo>
                  <a:lnTo>
                    <a:pt x="3062" y="651"/>
                  </a:lnTo>
                  <a:lnTo>
                    <a:pt x="3062" y="653"/>
                  </a:lnTo>
                  <a:lnTo>
                    <a:pt x="3065" y="655"/>
                  </a:lnTo>
                  <a:lnTo>
                    <a:pt x="3069" y="658"/>
                  </a:lnTo>
                  <a:lnTo>
                    <a:pt x="3071" y="660"/>
                  </a:lnTo>
                  <a:lnTo>
                    <a:pt x="3074" y="660"/>
                  </a:lnTo>
                  <a:lnTo>
                    <a:pt x="3076" y="660"/>
                  </a:lnTo>
                  <a:lnTo>
                    <a:pt x="3079" y="658"/>
                  </a:lnTo>
                  <a:lnTo>
                    <a:pt x="3081" y="658"/>
                  </a:lnTo>
                  <a:lnTo>
                    <a:pt x="3081" y="660"/>
                  </a:lnTo>
                  <a:lnTo>
                    <a:pt x="3081" y="660"/>
                  </a:lnTo>
                  <a:lnTo>
                    <a:pt x="3079" y="660"/>
                  </a:lnTo>
                  <a:lnTo>
                    <a:pt x="3079" y="664"/>
                  </a:lnTo>
                  <a:lnTo>
                    <a:pt x="3081" y="664"/>
                  </a:lnTo>
                  <a:lnTo>
                    <a:pt x="3081" y="665"/>
                  </a:lnTo>
                  <a:lnTo>
                    <a:pt x="3083" y="665"/>
                  </a:lnTo>
                  <a:lnTo>
                    <a:pt x="3083" y="664"/>
                  </a:lnTo>
                  <a:lnTo>
                    <a:pt x="3085" y="664"/>
                  </a:lnTo>
                  <a:lnTo>
                    <a:pt x="3086" y="660"/>
                  </a:lnTo>
                  <a:lnTo>
                    <a:pt x="3088" y="657"/>
                  </a:lnTo>
                  <a:lnTo>
                    <a:pt x="3088" y="655"/>
                  </a:lnTo>
                  <a:lnTo>
                    <a:pt x="3086" y="655"/>
                  </a:lnTo>
                  <a:lnTo>
                    <a:pt x="3086" y="651"/>
                  </a:lnTo>
                  <a:lnTo>
                    <a:pt x="3085" y="651"/>
                  </a:lnTo>
                  <a:lnTo>
                    <a:pt x="3085" y="646"/>
                  </a:lnTo>
                  <a:lnTo>
                    <a:pt x="3088" y="646"/>
                  </a:lnTo>
                  <a:lnTo>
                    <a:pt x="3088" y="646"/>
                  </a:lnTo>
                  <a:lnTo>
                    <a:pt x="3090" y="646"/>
                  </a:lnTo>
                  <a:lnTo>
                    <a:pt x="3090" y="651"/>
                  </a:lnTo>
                  <a:lnTo>
                    <a:pt x="3090" y="651"/>
                  </a:lnTo>
                  <a:lnTo>
                    <a:pt x="3090" y="651"/>
                  </a:lnTo>
                  <a:lnTo>
                    <a:pt x="3092" y="651"/>
                  </a:lnTo>
                  <a:lnTo>
                    <a:pt x="3092" y="648"/>
                  </a:lnTo>
                  <a:lnTo>
                    <a:pt x="3090" y="644"/>
                  </a:lnTo>
                  <a:lnTo>
                    <a:pt x="3088" y="643"/>
                  </a:lnTo>
                  <a:lnTo>
                    <a:pt x="3088" y="639"/>
                  </a:lnTo>
                  <a:lnTo>
                    <a:pt x="3090" y="637"/>
                  </a:lnTo>
                  <a:lnTo>
                    <a:pt x="3092" y="636"/>
                  </a:lnTo>
                  <a:lnTo>
                    <a:pt x="3093" y="634"/>
                  </a:lnTo>
                  <a:lnTo>
                    <a:pt x="3093" y="634"/>
                  </a:lnTo>
                  <a:lnTo>
                    <a:pt x="3093" y="631"/>
                  </a:lnTo>
                  <a:lnTo>
                    <a:pt x="3095" y="631"/>
                  </a:lnTo>
                  <a:lnTo>
                    <a:pt x="3095" y="629"/>
                  </a:lnTo>
                  <a:lnTo>
                    <a:pt x="3097" y="629"/>
                  </a:lnTo>
                  <a:lnTo>
                    <a:pt x="3097" y="627"/>
                  </a:lnTo>
                  <a:lnTo>
                    <a:pt x="3100" y="627"/>
                  </a:lnTo>
                  <a:lnTo>
                    <a:pt x="3099" y="617"/>
                  </a:lnTo>
                  <a:lnTo>
                    <a:pt x="3095" y="608"/>
                  </a:lnTo>
                  <a:lnTo>
                    <a:pt x="3093" y="597"/>
                  </a:lnTo>
                  <a:lnTo>
                    <a:pt x="3090" y="597"/>
                  </a:lnTo>
                  <a:lnTo>
                    <a:pt x="3088" y="597"/>
                  </a:lnTo>
                  <a:lnTo>
                    <a:pt x="3085" y="597"/>
                  </a:lnTo>
                  <a:close/>
                  <a:moveTo>
                    <a:pt x="430" y="604"/>
                  </a:moveTo>
                  <a:lnTo>
                    <a:pt x="428" y="603"/>
                  </a:lnTo>
                  <a:lnTo>
                    <a:pt x="428" y="603"/>
                  </a:lnTo>
                  <a:lnTo>
                    <a:pt x="426" y="603"/>
                  </a:lnTo>
                  <a:lnTo>
                    <a:pt x="426" y="604"/>
                  </a:lnTo>
                  <a:lnTo>
                    <a:pt x="430" y="604"/>
                  </a:lnTo>
                  <a:lnTo>
                    <a:pt x="430" y="604"/>
                  </a:lnTo>
                  <a:close/>
                  <a:moveTo>
                    <a:pt x="123" y="625"/>
                  </a:moveTo>
                  <a:lnTo>
                    <a:pt x="123" y="627"/>
                  </a:lnTo>
                  <a:lnTo>
                    <a:pt x="123" y="629"/>
                  </a:lnTo>
                  <a:lnTo>
                    <a:pt x="126" y="629"/>
                  </a:lnTo>
                  <a:lnTo>
                    <a:pt x="124" y="627"/>
                  </a:lnTo>
                  <a:lnTo>
                    <a:pt x="124" y="627"/>
                  </a:lnTo>
                  <a:lnTo>
                    <a:pt x="123" y="625"/>
                  </a:lnTo>
                  <a:close/>
                  <a:moveTo>
                    <a:pt x="145" y="627"/>
                  </a:moveTo>
                  <a:lnTo>
                    <a:pt x="145" y="625"/>
                  </a:lnTo>
                  <a:lnTo>
                    <a:pt x="145" y="625"/>
                  </a:lnTo>
                  <a:lnTo>
                    <a:pt x="143" y="625"/>
                  </a:lnTo>
                  <a:lnTo>
                    <a:pt x="143" y="629"/>
                  </a:lnTo>
                  <a:lnTo>
                    <a:pt x="143" y="629"/>
                  </a:lnTo>
                  <a:lnTo>
                    <a:pt x="145" y="627"/>
                  </a:lnTo>
                  <a:close/>
                  <a:moveTo>
                    <a:pt x="147" y="625"/>
                  </a:moveTo>
                  <a:lnTo>
                    <a:pt x="147" y="627"/>
                  </a:lnTo>
                  <a:lnTo>
                    <a:pt x="147" y="627"/>
                  </a:lnTo>
                  <a:lnTo>
                    <a:pt x="147" y="627"/>
                  </a:lnTo>
                  <a:lnTo>
                    <a:pt x="147" y="627"/>
                  </a:lnTo>
                  <a:lnTo>
                    <a:pt x="147" y="625"/>
                  </a:lnTo>
                  <a:close/>
                  <a:moveTo>
                    <a:pt x="1107" y="629"/>
                  </a:moveTo>
                  <a:lnTo>
                    <a:pt x="1107" y="631"/>
                  </a:lnTo>
                  <a:lnTo>
                    <a:pt x="1109" y="631"/>
                  </a:lnTo>
                  <a:lnTo>
                    <a:pt x="1109" y="629"/>
                  </a:lnTo>
                  <a:lnTo>
                    <a:pt x="1110" y="629"/>
                  </a:lnTo>
                  <a:lnTo>
                    <a:pt x="1110" y="627"/>
                  </a:lnTo>
                  <a:lnTo>
                    <a:pt x="1107" y="627"/>
                  </a:lnTo>
                  <a:lnTo>
                    <a:pt x="1107" y="629"/>
                  </a:lnTo>
                  <a:lnTo>
                    <a:pt x="1107" y="629"/>
                  </a:lnTo>
                  <a:lnTo>
                    <a:pt x="1107" y="629"/>
                  </a:lnTo>
                  <a:close/>
                  <a:moveTo>
                    <a:pt x="2639" y="639"/>
                  </a:moveTo>
                  <a:lnTo>
                    <a:pt x="2639" y="639"/>
                  </a:lnTo>
                  <a:lnTo>
                    <a:pt x="2639" y="637"/>
                  </a:lnTo>
                  <a:lnTo>
                    <a:pt x="2638" y="637"/>
                  </a:lnTo>
                  <a:lnTo>
                    <a:pt x="2639" y="639"/>
                  </a:lnTo>
                  <a:close/>
                  <a:moveTo>
                    <a:pt x="2851" y="751"/>
                  </a:moveTo>
                  <a:lnTo>
                    <a:pt x="2849" y="756"/>
                  </a:lnTo>
                  <a:lnTo>
                    <a:pt x="2851" y="756"/>
                  </a:lnTo>
                  <a:lnTo>
                    <a:pt x="2851" y="760"/>
                  </a:lnTo>
                  <a:lnTo>
                    <a:pt x="2854" y="763"/>
                  </a:lnTo>
                  <a:lnTo>
                    <a:pt x="2854" y="772"/>
                  </a:lnTo>
                  <a:lnTo>
                    <a:pt x="2854" y="772"/>
                  </a:lnTo>
                  <a:lnTo>
                    <a:pt x="2854" y="772"/>
                  </a:lnTo>
                  <a:lnTo>
                    <a:pt x="2854" y="774"/>
                  </a:lnTo>
                  <a:lnTo>
                    <a:pt x="2854" y="775"/>
                  </a:lnTo>
                  <a:lnTo>
                    <a:pt x="2856" y="775"/>
                  </a:lnTo>
                  <a:lnTo>
                    <a:pt x="2856" y="777"/>
                  </a:lnTo>
                  <a:lnTo>
                    <a:pt x="2856" y="779"/>
                  </a:lnTo>
                  <a:lnTo>
                    <a:pt x="2856" y="781"/>
                  </a:lnTo>
                  <a:lnTo>
                    <a:pt x="2859" y="782"/>
                  </a:lnTo>
                  <a:lnTo>
                    <a:pt x="2858" y="784"/>
                  </a:lnTo>
                  <a:lnTo>
                    <a:pt x="2858" y="786"/>
                  </a:lnTo>
                  <a:lnTo>
                    <a:pt x="2858" y="788"/>
                  </a:lnTo>
                  <a:lnTo>
                    <a:pt x="2856" y="789"/>
                  </a:lnTo>
                  <a:lnTo>
                    <a:pt x="2859" y="788"/>
                  </a:lnTo>
                  <a:lnTo>
                    <a:pt x="2861" y="788"/>
                  </a:lnTo>
                  <a:lnTo>
                    <a:pt x="2863" y="786"/>
                  </a:lnTo>
                  <a:lnTo>
                    <a:pt x="2865" y="786"/>
                  </a:lnTo>
                  <a:lnTo>
                    <a:pt x="2868" y="793"/>
                  </a:lnTo>
                  <a:lnTo>
                    <a:pt x="2868" y="793"/>
                  </a:lnTo>
                  <a:lnTo>
                    <a:pt x="2870" y="805"/>
                  </a:lnTo>
                  <a:lnTo>
                    <a:pt x="2872" y="805"/>
                  </a:lnTo>
                  <a:lnTo>
                    <a:pt x="2873" y="809"/>
                  </a:lnTo>
                  <a:lnTo>
                    <a:pt x="2873" y="812"/>
                  </a:lnTo>
                  <a:lnTo>
                    <a:pt x="2875" y="817"/>
                  </a:lnTo>
                  <a:lnTo>
                    <a:pt x="2877" y="819"/>
                  </a:lnTo>
                  <a:lnTo>
                    <a:pt x="2880" y="819"/>
                  </a:lnTo>
                  <a:lnTo>
                    <a:pt x="2882" y="821"/>
                  </a:lnTo>
                  <a:lnTo>
                    <a:pt x="2886" y="819"/>
                  </a:lnTo>
                  <a:lnTo>
                    <a:pt x="2886" y="819"/>
                  </a:lnTo>
                  <a:lnTo>
                    <a:pt x="2887" y="817"/>
                  </a:lnTo>
                  <a:lnTo>
                    <a:pt x="2889" y="817"/>
                  </a:lnTo>
                  <a:lnTo>
                    <a:pt x="2891" y="817"/>
                  </a:lnTo>
                  <a:lnTo>
                    <a:pt x="2891" y="817"/>
                  </a:lnTo>
                  <a:lnTo>
                    <a:pt x="2893" y="819"/>
                  </a:lnTo>
                  <a:lnTo>
                    <a:pt x="2896" y="819"/>
                  </a:lnTo>
                  <a:lnTo>
                    <a:pt x="2896" y="824"/>
                  </a:lnTo>
                  <a:lnTo>
                    <a:pt x="2907" y="826"/>
                  </a:lnTo>
                  <a:lnTo>
                    <a:pt x="2907" y="824"/>
                  </a:lnTo>
                  <a:lnTo>
                    <a:pt x="2912" y="824"/>
                  </a:lnTo>
                  <a:lnTo>
                    <a:pt x="2913" y="821"/>
                  </a:lnTo>
                  <a:lnTo>
                    <a:pt x="2917" y="823"/>
                  </a:lnTo>
                  <a:lnTo>
                    <a:pt x="2919" y="823"/>
                  </a:lnTo>
                  <a:lnTo>
                    <a:pt x="2920" y="824"/>
                  </a:lnTo>
                  <a:lnTo>
                    <a:pt x="2922" y="826"/>
                  </a:lnTo>
                  <a:lnTo>
                    <a:pt x="2926" y="823"/>
                  </a:lnTo>
                  <a:lnTo>
                    <a:pt x="2926" y="823"/>
                  </a:lnTo>
                  <a:lnTo>
                    <a:pt x="2929" y="823"/>
                  </a:lnTo>
                  <a:lnTo>
                    <a:pt x="2929" y="824"/>
                  </a:lnTo>
                  <a:lnTo>
                    <a:pt x="2934" y="824"/>
                  </a:lnTo>
                  <a:lnTo>
                    <a:pt x="2934" y="826"/>
                  </a:lnTo>
                  <a:lnTo>
                    <a:pt x="2936" y="830"/>
                  </a:lnTo>
                  <a:lnTo>
                    <a:pt x="2938" y="830"/>
                  </a:lnTo>
                  <a:lnTo>
                    <a:pt x="2940" y="830"/>
                  </a:lnTo>
                  <a:lnTo>
                    <a:pt x="2940" y="830"/>
                  </a:lnTo>
                  <a:lnTo>
                    <a:pt x="2940" y="828"/>
                  </a:lnTo>
                  <a:lnTo>
                    <a:pt x="2943" y="828"/>
                  </a:lnTo>
                  <a:lnTo>
                    <a:pt x="2943" y="826"/>
                  </a:lnTo>
                  <a:lnTo>
                    <a:pt x="2945" y="826"/>
                  </a:lnTo>
                  <a:lnTo>
                    <a:pt x="2945" y="826"/>
                  </a:lnTo>
                  <a:lnTo>
                    <a:pt x="2947" y="826"/>
                  </a:lnTo>
                  <a:lnTo>
                    <a:pt x="2947" y="824"/>
                  </a:lnTo>
                  <a:lnTo>
                    <a:pt x="2955" y="823"/>
                  </a:lnTo>
                  <a:lnTo>
                    <a:pt x="2955" y="823"/>
                  </a:lnTo>
                  <a:lnTo>
                    <a:pt x="2955" y="823"/>
                  </a:lnTo>
                  <a:lnTo>
                    <a:pt x="2957" y="814"/>
                  </a:lnTo>
                  <a:lnTo>
                    <a:pt x="2959" y="814"/>
                  </a:lnTo>
                  <a:lnTo>
                    <a:pt x="2959" y="814"/>
                  </a:lnTo>
                  <a:lnTo>
                    <a:pt x="2961" y="814"/>
                  </a:lnTo>
                  <a:lnTo>
                    <a:pt x="2961" y="810"/>
                  </a:lnTo>
                  <a:lnTo>
                    <a:pt x="2962" y="810"/>
                  </a:lnTo>
                  <a:lnTo>
                    <a:pt x="2964" y="807"/>
                  </a:lnTo>
                  <a:lnTo>
                    <a:pt x="2966" y="807"/>
                  </a:lnTo>
                  <a:lnTo>
                    <a:pt x="2966" y="807"/>
                  </a:lnTo>
                  <a:lnTo>
                    <a:pt x="2968" y="807"/>
                  </a:lnTo>
                  <a:lnTo>
                    <a:pt x="2968" y="805"/>
                  </a:lnTo>
                  <a:lnTo>
                    <a:pt x="2969" y="805"/>
                  </a:lnTo>
                  <a:lnTo>
                    <a:pt x="2968" y="802"/>
                  </a:lnTo>
                  <a:lnTo>
                    <a:pt x="2966" y="798"/>
                  </a:lnTo>
                  <a:lnTo>
                    <a:pt x="2964" y="796"/>
                  </a:lnTo>
                  <a:lnTo>
                    <a:pt x="2966" y="793"/>
                  </a:lnTo>
                  <a:lnTo>
                    <a:pt x="2969" y="789"/>
                  </a:lnTo>
                  <a:lnTo>
                    <a:pt x="2971" y="788"/>
                  </a:lnTo>
                  <a:lnTo>
                    <a:pt x="2973" y="784"/>
                  </a:lnTo>
                  <a:lnTo>
                    <a:pt x="2973" y="782"/>
                  </a:lnTo>
                  <a:lnTo>
                    <a:pt x="2973" y="781"/>
                  </a:lnTo>
                  <a:lnTo>
                    <a:pt x="2973" y="779"/>
                  </a:lnTo>
                  <a:lnTo>
                    <a:pt x="2971" y="777"/>
                  </a:lnTo>
                  <a:lnTo>
                    <a:pt x="2971" y="777"/>
                  </a:lnTo>
                  <a:lnTo>
                    <a:pt x="2969" y="777"/>
                  </a:lnTo>
                  <a:lnTo>
                    <a:pt x="2971" y="777"/>
                  </a:lnTo>
                  <a:lnTo>
                    <a:pt x="2973" y="775"/>
                  </a:lnTo>
                  <a:lnTo>
                    <a:pt x="2973" y="772"/>
                  </a:lnTo>
                  <a:lnTo>
                    <a:pt x="2975" y="772"/>
                  </a:lnTo>
                  <a:lnTo>
                    <a:pt x="2975" y="768"/>
                  </a:lnTo>
                  <a:lnTo>
                    <a:pt x="2976" y="768"/>
                  </a:lnTo>
                  <a:lnTo>
                    <a:pt x="2976" y="768"/>
                  </a:lnTo>
                  <a:lnTo>
                    <a:pt x="2975" y="768"/>
                  </a:lnTo>
                  <a:lnTo>
                    <a:pt x="2975" y="767"/>
                  </a:lnTo>
                  <a:lnTo>
                    <a:pt x="2976" y="761"/>
                  </a:lnTo>
                  <a:lnTo>
                    <a:pt x="2975" y="761"/>
                  </a:lnTo>
                  <a:lnTo>
                    <a:pt x="2975" y="754"/>
                  </a:lnTo>
                  <a:lnTo>
                    <a:pt x="2976" y="753"/>
                  </a:lnTo>
                  <a:lnTo>
                    <a:pt x="2980" y="751"/>
                  </a:lnTo>
                  <a:lnTo>
                    <a:pt x="2985" y="749"/>
                  </a:lnTo>
                  <a:lnTo>
                    <a:pt x="2989" y="749"/>
                  </a:lnTo>
                  <a:lnTo>
                    <a:pt x="2992" y="747"/>
                  </a:lnTo>
                  <a:lnTo>
                    <a:pt x="2990" y="744"/>
                  </a:lnTo>
                  <a:lnTo>
                    <a:pt x="2985" y="742"/>
                  </a:lnTo>
                  <a:lnTo>
                    <a:pt x="2978" y="735"/>
                  </a:lnTo>
                  <a:lnTo>
                    <a:pt x="2978" y="734"/>
                  </a:lnTo>
                  <a:lnTo>
                    <a:pt x="2976" y="734"/>
                  </a:lnTo>
                  <a:lnTo>
                    <a:pt x="2978" y="727"/>
                  </a:lnTo>
                  <a:lnTo>
                    <a:pt x="2980" y="727"/>
                  </a:lnTo>
                  <a:lnTo>
                    <a:pt x="2980" y="725"/>
                  </a:lnTo>
                  <a:lnTo>
                    <a:pt x="2978" y="725"/>
                  </a:lnTo>
                  <a:lnTo>
                    <a:pt x="2978" y="723"/>
                  </a:lnTo>
                  <a:lnTo>
                    <a:pt x="2978" y="721"/>
                  </a:lnTo>
                  <a:lnTo>
                    <a:pt x="2980" y="721"/>
                  </a:lnTo>
                  <a:lnTo>
                    <a:pt x="2976" y="720"/>
                  </a:lnTo>
                  <a:lnTo>
                    <a:pt x="2976" y="714"/>
                  </a:lnTo>
                  <a:lnTo>
                    <a:pt x="2976" y="714"/>
                  </a:lnTo>
                  <a:lnTo>
                    <a:pt x="2975" y="711"/>
                  </a:lnTo>
                  <a:lnTo>
                    <a:pt x="2971" y="709"/>
                  </a:lnTo>
                  <a:lnTo>
                    <a:pt x="2971" y="704"/>
                  </a:lnTo>
                  <a:lnTo>
                    <a:pt x="2973" y="704"/>
                  </a:lnTo>
                  <a:lnTo>
                    <a:pt x="2975" y="702"/>
                  </a:lnTo>
                  <a:lnTo>
                    <a:pt x="2975" y="700"/>
                  </a:lnTo>
                  <a:lnTo>
                    <a:pt x="2976" y="697"/>
                  </a:lnTo>
                  <a:lnTo>
                    <a:pt x="2971" y="697"/>
                  </a:lnTo>
                  <a:lnTo>
                    <a:pt x="2971" y="693"/>
                  </a:lnTo>
                  <a:lnTo>
                    <a:pt x="2973" y="693"/>
                  </a:lnTo>
                  <a:lnTo>
                    <a:pt x="2973" y="690"/>
                  </a:lnTo>
                  <a:lnTo>
                    <a:pt x="2976" y="690"/>
                  </a:lnTo>
                  <a:lnTo>
                    <a:pt x="2978" y="690"/>
                  </a:lnTo>
                  <a:lnTo>
                    <a:pt x="2980" y="692"/>
                  </a:lnTo>
                  <a:lnTo>
                    <a:pt x="2982" y="692"/>
                  </a:lnTo>
                  <a:lnTo>
                    <a:pt x="2983" y="692"/>
                  </a:lnTo>
                  <a:lnTo>
                    <a:pt x="2983" y="688"/>
                  </a:lnTo>
                  <a:lnTo>
                    <a:pt x="2987" y="688"/>
                  </a:lnTo>
                  <a:lnTo>
                    <a:pt x="2987" y="683"/>
                  </a:lnTo>
                  <a:lnTo>
                    <a:pt x="2983" y="681"/>
                  </a:lnTo>
                  <a:lnTo>
                    <a:pt x="2983" y="679"/>
                  </a:lnTo>
                  <a:lnTo>
                    <a:pt x="2985" y="679"/>
                  </a:lnTo>
                  <a:lnTo>
                    <a:pt x="2985" y="678"/>
                  </a:lnTo>
                  <a:lnTo>
                    <a:pt x="2985" y="678"/>
                  </a:lnTo>
                  <a:lnTo>
                    <a:pt x="2987" y="678"/>
                  </a:lnTo>
                  <a:lnTo>
                    <a:pt x="2987" y="679"/>
                  </a:lnTo>
                  <a:lnTo>
                    <a:pt x="2989" y="679"/>
                  </a:lnTo>
                  <a:lnTo>
                    <a:pt x="2989" y="678"/>
                  </a:lnTo>
                  <a:lnTo>
                    <a:pt x="2992" y="678"/>
                  </a:lnTo>
                  <a:lnTo>
                    <a:pt x="2992" y="676"/>
                  </a:lnTo>
                  <a:lnTo>
                    <a:pt x="2994" y="676"/>
                  </a:lnTo>
                  <a:lnTo>
                    <a:pt x="2996" y="674"/>
                  </a:lnTo>
                  <a:lnTo>
                    <a:pt x="2997" y="672"/>
                  </a:lnTo>
                  <a:lnTo>
                    <a:pt x="2997" y="669"/>
                  </a:lnTo>
                  <a:lnTo>
                    <a:pt x="2994" y="669"/>
                  </a:lnTo>
                  <a:lnTo>
                    <a:pt x="2994" y="667"/>
                  </a:lnTo>
                  <a:lnTo>
                    <a:pt x="2992" y="667"/>
                  </a:lnTo>
                  <a:lnTo>
                    <a:pt x="2992" y="664"/>
                  </a:lnTo>
                  <a:lnTo>
                    <a:pt x="2992" y="664"/>
                  </a:lnTo>
                  <a:lnTo>
                    <a:pt x="2990" y="662"/>
                  </a:lnTo>
                  <a:lnTo>
                    <a:pt x="2985" y="664"/>
                  </a:lnTo>
                  <a:lnTo>
                    <a:pt x="2985" y="658"/>
                  </a:lnTo>
                  <a:lnTo>
                    <a:pt x="2982" y="658"/>
                  </a:lnTo>
                  <a:lnTo>
                    <a:pt x="2982" y="658"/>
                  </a:lnTo>
                  <a:lnTo>
                    <a:pt x="2980" y="658"/>
                  </a:lnTo>
                  <a:lnTo>
                    <a:pt x="2980" y="655"/>
                  </a:lnTo>
                  <a:lnTo>
                    <a:pt x="2982" y="651"/>
                  </a:lnTo>
                  <a:lnTo>
                    <a:pt x="2980" y="650"/>
                  </a:lnTo>
                  <a:lnTo>
                    <a:pt x="2978" y="648"/>
                  </a:lnTo>
                  <a:lnTo>
                    <a:pt x="2978" y="646"/>
                  </a:lnTo>
                  <a:lnTo>
                    <a:pt x="2975" y="646"/>
                  </a:lnTo>
                  <a:lnTo>
                    <a:pt x="2975" y="643"/>
                  </a:lnTo>
                  <a:lnTo>
                    <a:pt x="2973" y="643"/>
                  </a:lnTo>
                  <a:lnTo>
                    <a:pt x="2973" y="646"/>
                  </a:lnTo>
                  <a:lnTo>
                    <a:pt x="2968" y="646"/>
                  </a:lnTo>
                  <a:lnTo>
                    <a:pt x="2968" y="643"/>
                  </a:lnTo>
                  <a:lnTo>
                    <a:pt x="2968" y="643"/>
                  </a:lnTo>
                  <a:lnTo>
                    <a:pt x="2966" y="641"/>
                  </a:lnTo>
                  <a:lnTo>
                    <a:pt x="2966" y="639"/>
                  </a:lnTo>
                  <a:lnTo>
                    <a:pt x="2964" y="639"/>
                  </a:lnTo>
                  <a:lnTo>
                    <a:pt x="2964" y="641"/>
                  </a:lnTo>
                  <a:lnTo>
                    <a:pt x="2962" y="641"/>
                  </a:lnTo>
                  <a:lnTo>
                    <a:pt x="2962" y="643"/>
                  </a:lnTo>
                  <a:lnTo>
                    <a:pt x="2962" y="648"/>
                  </a:lnTo>
                  <a:lnTo>
                    <a:pt x="2961" y="648"/>
                  </a:lnTo>
                  <a:lnTo>
                    <a:pt x="2961" y="650"/>
                  </a:lnTo>
                  <a:lnTo>
                    <a:pt x="2961" y="650"/>
                  </a:lnTo>
                  <a:lnTo>
                    <a:pt x="2961" y="651"/>
                  </a:lnTo>
                  <a:lnTo>
                    <a:pt x="2959" y="653"/>
                  </a:lnTo>
                  <a:lnTo>
                    <a:pt x="2959" y="655"/>
                  </a:lnTo>
                  <a:lnTo>
                    <a:pt x="2955" y="657"/>
                  </a:lnTo>
                  <a:lnTo>
                    <a:pt x="2955" y="658"/>
                  </a:lnTo>
                  <a:lnTo>
                    <a:pt x="2955" y="660"/>
                  </a:lnTo>
                  <a:lnTo>
                    <a:pt x="2954" y="660"/>
                  </a:lnTo>
                  <a:lnTo>
                    <a:pt x="2952" y="660"/>
                  </a:lnTo>
                  <a:lnTo>
                    <a:pt x="2950" y="664"/>
                  </a:lnTo>
                  <a:lnTo>
                    <a:pt x="2950" y="664"/>
                  </a:lnTo>
                  <a:lnTo>
                    <a:pt x="2948" y="665"/>
                  </a:lnTo>
                  <a:lnTo>
                    <a:pt x="2947" y="665"/>
                  </a:lnTo>
                  <a:lnTo>
                    <a:pt x="2947" y="669"/>
                  </a:lnTo>
                  <a:lnTo>
                    <a:pt x="2950" y="669"/>
                  </a:lnTo>
                  <a:lnTo>
                    <a:pt x="2950" y="672"/>
                  </a:lnTo>
                  <a:lnTo>
                    <a:pt x="2950" y="672"/>
                  </a:lnTo>
                  <a:lnTo>
                    <a:pt x="2948" y="676"/>
                  </a:lnTo>
                  <a:lnTo>
                    <a:pt x="2948" y="678"/>
                  </a:lnTo>
                  <a:lnTo>
                    <a:pt x="2945" y="679"/>
                  </a:lnTo>
                  <a:lnTo>
                    <a:pt x="2945" y="679"/>
                  </a:lnTo>
                  <a:lnTo>
                    <a:pt x="2940" y="679"/>
                  </a:lnTo>
                  <a:lnTo>
                    <a:pt x="2936" y="685"/>
                  </a:lnTo>
                  <a:lnTo>
                    <a:pt x="2934" y="685"/>
                  </a:lnTo>
                  <a:lnTo>
                    <a:pt x="2934" y="688"/>
                  </a:lnTo>
                  <a:lnTo>
                    <a:pt x="2931" y="686"/>
                  </a:lnTo>
                  <a:lnTo>
                    <a:pt x="2926" y="686"/>
                  </a:lnTo>
                  <a:lnTo>
                    <a:pt x="2926" y="692"/>
                  </a:lnTo>
                  <a:lnTo>
                    <a:pt x="2926" y="692"/>
                  </a:lnTo>
                  <a:lnTo>
                    <a:pt x="2926" y="693"/>
                  </a:lnTo>
                  <a:lnTo>
                    <a:pt x="2922" y="693"/>
                  </a:lnTo>
                  <a:lnTo>
                    <a:pt x="2922" y="697"/>
                  </a:lnTo>
                  <a:lnTo>
                    <a:pt x="2922" y="697"/>
                  </a:lnTo>
                  <a:lnTo>
                    <a:pt x="2922" y="699"/>
                  </a:lnTo>
                  <a:lnTo>
                    <a:pt x="2919" y="700"/>
                  </a:lnTo>
                  <a:lnTo>
                    <a:pt x="2919" y="702"/>
                  </a:lnTo>
                  <a:lnTo>
                    <a:pt x="2919" y="702"/>
                  </a:lnTo>
                  <a:lnTo>
                    <a:pt x="2919" y="704"/>
                  </a:lnTo>
                  <a:lnTo>
                    <a:pt x="2917" y="706"/>
                  </a:lnTo>
                  <a:lnTo>
                    <a:pt x="2915" y="707"/>
                  </a:lnTo>
                  <a:lnTo>
                    <a:pt x="2915" y="707"/>
                  </a:lnTo>
                  <a:lnTo>
                    <a:pt x="2913" y="709"/>
                  </a:lnTo>
                  <a:lnTo>
                    <a:pt x="2913" y="711"/>
                  </a:lnTo>
                  <a:lnTo>
                    <a:pt x="2905" y="711"/>
                  </a:lnTo>
                  <a:lnTo>
                    <a:pt x="2905" y="713"/>
                  </a:lnTo>
                  <a:lnTo>
                    <a:pt x="2901" y="713"/>
                  </a:lnTo>
                  <a:lnTo>
                    <a:pt x="2901" y="713"/>
                  </a:lnTo>
                  <a:lnTo>
                    <a:pt x="2896" y="713"/>
                  </a:lnTo>
                  <a:lnTo>
                    <a:pt x="2894" y="714"/>
                  </a:lnTo>
                  <a:lnTo>
                    <a:pt x="2893" y="716"/>
                  </a:lnTo>
                  <a:lnTo>
                    <a:pt x="2889" y="718"/>
                  </a:lnTo>
                  <a:lnTo>
                    <a:pt x="2889" y="718"/>
                  </a:lnTo>
                  <a:lnTo>
                    <a:pt x="2887" y="718"/>
                  </a:lnTo>
                  <a:lnTo>
                    <a:pt x="2887" y="721"/>
                  </a:lnTo>
                  <a:lnTo>
                    <a:pt x="2887" y="723"/>
                  </a:lnTo>
                  <a:lnTo>
                    <a:pt x="2889" y="725"/>
                  </a:lnTo>
                  <a:lnTo>
                    <a:pt x="2887" y="725"/>
                  </a:lnTo>
                  <a:lnTo>
                    <a:pt x="2887" y="727"/>
                  </a:lnTo>
                  <a:lnTo>
                    <a:pt x="2887" y="730"/>
                  </a:lnTo>
                  <a:lnTo>
                    <a:pt x="2886" y="734"/>
                  </a:lnTo>
                  <a:lnTo>
                    <a:pt x="2884" y="734"/>
                  </a:lnTo>
                  <a:lnTo>
                    <a:pt x="2884" y="734"/>
                  </a:lnTo>
                  <a:lnTo>
                    <a:pt x="2882" y="734"/>
                  </a:lnTo>
                  <a:lnTo>
                    <a:pt x="2884" y="737"/>
                  </a:lnTo>
                  <a:lnTo>
                    <a:pt x="2877" y="735"/>
                  </a:lnTo>
                  <a:lnTo>
                    <a:pt x="2877" y="734"/>
                  </a:lnTo>
                  <a:lnTo>
                    <a:pt x="2872" y="730"/>
                  </a:lnTo>
                  <a:lnTo>
                    <a:pt x="2872" y="732"/>
                  </a:lnTo>
                  <a:lnTo>
                    <a:pt x="2868" y="734"/>
                  </a:lnTo>
                  <a:lnTo>
                    <a:pt x="2868" y="732"/>
                  </a:lnTo>
                  <a:lnTo>
                    <a:pt x="2866" y="730"/>
                  </a:lnTo>
                  <a:lnTo>
                    <a:pt x="2865" y="728"/>
                  </a:lnTo>
                  <a:lnTo>
                    <a:pt x="2863" y="728"/>
                  </a:lnTo>
                  <a:lnTo>
                    <a:pt x="2859" y="727"/>
                  </a:lnTo>
                  <a:lnTo>
                    <a:pt x="2859" y="734"/>
                  </a:lnTo>
                  <a:lnTo>
                    <a:pt x="2856" y="734"/>
                  </a:lnTo>
                  <a:lnTo>
                    <a:pt x="2854" y="737"/>
                  </a:lnTo>
                  <a:lnTo>
                    <a:pt x="2852" y="740"/>
                  </a:lnTo>
                  <a:lnTo>
                    <a:pt x="2851" y="744"/>
                  </a:lnTo>
                  <a:lnTo>
                    <a:pt x="2851" y="744"/>
                  </a:lnTo>
                  <a:lnTo>
                    <a:pt x="2851" y="746"/>
                  </a:lnTo>
                  <a:lnTo>
                    <a:pt x="2851" y="747"/>
                  </a:lnTo>
                  <a:lnTo>
                    <a:pt x="2851" y="751"/>
                  </a:lnTo>
                  <a:lnTo>
                    <a:pt x="2851" y="751"/>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89" name="Freeform 16">
              <a:extLst>
                <a:ext uri="{FF2B5EF4-FFF2-40B4-BE49-F238E27FC236}">
                  <a16:creationId xmlns:a16="http://schemas.microsoft.com/office/drawing/2014/main" id="{B6E57ACD-E94C-4953-9703-F319199A87CB}"/>
                </a:ext>
              </a:extLst>
            </p:cNvPr>
            <p:cNvSpPr>
              <a:spLocks noEditPoints="1"/>
            </p:cNvSpPr>
            <p:nvPr/>
          </p:nvSpPr>
          <p:spPr bwMode="auto">
            <a:xfrm>
              <a:off x="3978968" y="3866993"/>
              <a:ext cx="5155563" cy="447254"/>
            </a:xfrm>
            <a:custGeom>
              <a:avLst/>
              <a:gdLst>
                <a:gd name="T0" fmla="*/ 2848 w 3608"/>
                <a:gd name="T1" fmla="*/ 178 h 313"/>
                <a:gd name="T2" fmla="*/ 2820 w 3608"/>
                <a:gd name="T3" fmla="*/ 136 h 313"/>
                <a:gd name="T4" fmla="*/ 2801 w 3608"/>
                <a:gd name="T5" fmla="*/ 103 h 313"/>
                <a:gd name="T6" fmla="*/ 2754 w 3608"/>
                <a:gd name="T7" fmla="*/ 54 h 313"/>
                <a:gd name="T8" fmla="*/ 2700 w 3608"/>
                <a:gd name="T9" fmla="*/ 12 h 313"/>
                <a:gd name="T10" fmla="*/ 2735 w 3608"/>
                <a:gd name="T11" fmla="*/ 79 h 313"/>
                <a:gd name="T12" fmla="*/ 2771 w 3608"/>
                <a:gd name="T13" fmla="*/ 140 h 313"/>
                <a:gd name="T14" fmla="*/ 2820 w 3608"/>
                <a:gd name="T15" fmla="*/ 213 h 313"/>
                <a:gd name="T16" fmla="*/ 3164 w 3608"/>
                <a:gd name="T17" fmla="*/ 79 h 313"/>
                <a:gd name="T18" fmla="*/ 3150 w 3608"/>
                <a:gd name="T19" fmla="*/ 122 h 313"/>
                <a:gd name="T20" fmla="*/ 3161 w 3608"/>
                <a:gd name="T21" fmla="*/ 96 h 313"/>
                <a:gd name="T22" fmla="*/ 2787 w 3608"/>
                <a:gd name="T23" fmla="*/ 84 h 313"/>
                <a:gd name="T24" fmla="*/ 3032 w 3608"/>
                <a:gd name="T25" fmla="*/ 163 h 313"/>
                <a:gd name="T26" fmla="*/ 3047 w 3608"/>
                <a:gd name="T27" fmla="*/ 208 h 313"/>
                <a:gd name="T28" fmla="*/ 3073 w 3608"/>
                <a:gd name="T29" fmla="*/ 210 h 313"/>
                <a:gd name="T30" fmla="*/ 3059 w 3608"/>
                <a:gd name="T31" fmla="*/ 159 h 313"/>
                <a:gd name="T32" fmla="*/ 3052 w 3608"/>
                <a:gd name="T33" fmla="*/ 136 h 313"/>
                <a:gd name="T34" fmla="*/ 3115 w 3608"/>
                <a:gd name="T35" fmla="*/ 100 h 313"/>
                <a:gd name="T36" fmla="*/ 3040 w 3608"/>
                <a:gd name="T37" fmla="*/ 108 h 313"/>
                <a:gd name="T38" fmla="*/ 623 w 3608"/>
                <a:gd name="T39" fmla="*/ 110 h 313"/>
                <a:gd name="T40" fmla="*/ 635 w 3608"/>
                <a:gd name="T41" fmla="*/ 119 h 313"/>
                <a:gd name="T42" fmla="*/ 10 w 3608"/>
                <a:gd name="T43" fmla="*/ 129 h 313"/>
                <a:gd name="T44" fmla="*/ 12 w 3608"/>
                <a:gd name="T45" fmla="*/ 124 h 313"/>
                <a:gd name="T46" fmla="*/ 3409 w 3608"/>
                <a:gd name="T47" fmla="*/ 213 h 313"/>
                <a:gd name="T48" fmla="*/ 3342 w 3608"/>
                <a:gd name="T49" fmla="*/ 168 h 313"/>
                <a:gd name="T50" fmla="*/ 3271 w 3608"/>
                <a:gd name="T51" fmla="*/ 171 h 313"/>
                <a:gd name="T52" fmla="*/ 3246 w 3608"/>
                <a:gd name="T53" fmla="*/ 147 h 313"/>
                <a:gd name="T54" fmla="*/ 3213 w 3608"/>
                <a:gd name="T55" fmla="*/ 159 h 313"/>
                <a:gd name="T56" fmla="*/ 3227 w 3608"/>
                <a:gd name="T57" fmla="*/ 189 h 313"/>
                <a:gd name="T58" fmla="*/ 3292 w 3608"/>
                <a:gd name="T59" fmla="*/ 213 h 313"/>
                <a:gd name="T60" fmla="*/ 3306 w 3608"/>
                <a:gd name="T61" fmla="*/ 259 h 313"/>
                <a:gd name="T62" fmla="*/ 3360 w 3608"/>
                <a:gd name="T63" fmla="*/ 281 h 313"/>
                <a:gd name="T64" fmla="*/ 3409 w 3608"/>
                <a:gd name="T65" fmla="*/ 269 h 313"/>
                <a:gd name="T66" fmla="*/ 3470 w 3608"/>
                <a:gd name="T67" fmla="*/ 313 h 313"/>
                <a:gd name="T68" fmla="*/ 3436 w 3608"/>
                <a:gd name="T69" fmla="*/ 267 h 313"/>
                <a:gd name="T70" fmla="*/ 3409 w 3608"/>
                <a:gd name="T71" fmla="*/ 218 h 313"/>
                <a:gd name="T72" fmla="*/ 3189 w 3608"/>
                <a:gd name="T73" fmla="*/ 138 h 313"/>
                <a:gd name="T74" fmla="*/ 3082 w 3608"/>
                <a:gd name="T75" fmla="*/ 149 h 313"/>
                <a:gd name="T76" fmla="*/ 2848 w 3608"/>
                <a:gd name="T77" fmla="*/ 154 h 313"/>
                <a:gd name="T78" fmla="*/ 3115 w 3608"/>
                <a:gd name="T79" fmla="*/ 152 h 313"/>
                <a:gd name="T80" fmla="*/ 2761 w 3608"/>
                <a:gd name="T81" fmla="*/ 164 h 313"/>
                <a:gd name="T82" fmla="*/ 3478 w 3608"/>
                <a:gd name="T83" fmla="*/ 171 h 313"/>
                <a:gd name="T84" fmla="*/ 3196 w 3608"/>
                <a:gd name="T85" fmla="*/ 184 h 313"/>
                <a:gd name="T86" fmla="*/ 3494 w 3608"/>
                <a:gd name="T87" fmla="*/ 185 h 313"/>
                <a:gd name="T88" fmla="*/ 3450 w 3608"/>
                <a:gd name="T89" fmla="*/ 225 h 313"/>
                <a:gd name="T90" fmla="*/ 3499 w 3608"/>
                <a:gd name="T91" fmla="*/ 199 h 313"/>
                <a:gd name="T92" fmla="*/ 3464 w 3608"/>
                <a:gd name="T93" fmla="*/ 225 h 313"/>
                <a:gd name="T94" fmla="*/ 3548 w 3608"/>
                <a:gd name="T95" fmla="*/ 234 h 313"/>
                <a:gd name="T96" fmla="*/ 3426 w 3608"/>
                <a:gd name="T97" fmla="*/ 217 h 313"/>
                <a:gd name="T98" fmla="*/ 2962 w 3608"/>
                <a:gd name="T99" fmla="*/ 248 h 313"/>
                <a:gd name="T100" fmla="*/ 2895 w 3608"/>
                <a:gd name="T101" fmla="*/ 229 h 313"/>
                <a:gd name="T102" fmla="*/ 2850 w 3608"/>
                <a:gd name="T103" fmla="*/ 239 h 313"/>
                <a:gd name="T104" fmla="*/ 2920 w 3608"/>
                <a:gd name="T105" fmla="*/ 259 h 313"/>
                <a:gd name="T106" fmla="*/ 3251 w 3608"/>
                <a:gd name="T107" fmla="*/ 225 h 313"/>
                <a:gd name="T108" fmla="*/ 3253 w 3608"/>
                <a:gd name="T109" fmla="*/ 232 h 313"/>
                <a:gd name="T110" fmla="*/ 2951 w 3608"/>
                <a:gd name="T111" fmla="*/ 232 h 313"/>
                <a:gd name="T112" fmla="*/ 3199 w 3608"/>
                <a:gd name="T113" fmla="*/ 262 h 313"/>
                <a:gd name="T114" fmla="*/ 2976 w 3608"/>
                <a:gd name="T115" fmla="*/ 273 h 313"/>
                <a:gd name="T116" fmla="*/ 3133 w 3608"/>
                <a:gd name="T117" fmla="*/ 266 h 313"/>
                <a:gd name="T118" fmla="*/ 3009 w 3608"/>
                <a:gd name="T119" fmla="*/ 285 h 313"/>
                <a:gd name="T120" fmla="*/ 3009 w 3608"/>
                <a:gd name="T121" fmla="*/ 287 h 313"/>
                <a:gd name="T122" fmla="*/ 3052 w 3608"/>
                <a:gd name="T123" fmla="*/ 28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8" h="313">
                  <a:moveTo>
                    <a:pt x="2922" y="93"/>
                  </a:moveTo>
                  <a:lnTo>
                    <a:pt x="2922" y="93"/>
                  </a:lnTo>
                  <a:lnTo>
                    <a:pt x="2922" y="91"/>
                  </a:lnTo>
                  <a:lnTo>
                    <a:pt x="2920" y="91"/>
                  </a:lnTo>
                  <a:lnTo>
                    <a:pt x="2922" y="91"/>
                  </a:lnTo>
                  <a:lnTo>
                    <a:pt x="2922" y="91"/>
                  </a:lnTo>
                  <a:lnTo>
                    <a:pt x="2922" y="93"/>
                  </a:lnTo>
                  <a:close/>
                  <a:moveTo>
                    <a:pt x="3070" y="0"/>
                  </a:moveTo>
                  <a:lnTo>
                    <a:pt x="3070" y="0"/>
                  </a:lnTo>
                  <a:lnTo>
                    <a:pt x="3068" y="0"/>
                  </a:lnTo>
                  <a:lnTo>
                    <a:pt x="3068" y="0"/>
                  </a:lnTo>
                  <a:lnTo>
                    <a:pt x="3068" y="0"/>
                  </a:lnTo>
                  <a:lnTo>
                    <a:pt x="3070" y="0"/>
                  </a:lnTo>
                  <a:close/>
                  <a:moveTo>
                    <a:pt x="2826" y="211"/>
                  </a:moveTo>
                  <a:lnTo>
                    <a:pt x="2826" y="210"/>
                  </a:lnTo>
                  <a:lnTo>
                    <a:pt x="2829" y="211"/>
                  </a:lnTo>
                  <a:lnTo>
                    <a:pt x="2831" y="211"/>
                  </a:lnTo>
                  <a:lnTo>
                    <a:pt x="2834" y="211"/>
                  </a:lnTo>
                  <a:lnTo>
                    <a:pt x="2838" y="213"/>
                  </a:lnTo>
                  <a:lnTo>
                    <a:pt x="2838" y="210"/>
                  </a:lnTo>
                  <a:lnTo>
                    <a:pt x="2845" y="213"/>
                  </a:lnTo>
                  <a:lnTo>
                    <a:pt x="2845" y="211"/>
                  </a:lnTo>
                  <a:lnTo>
                    <a:pt x="2845" y="211"/>
                  </a:lnTo>
                  <a:lnTo>
                    <a:pt x="2845" y="197"/>
                  </a:lnTo>
                  <a:lnTo>
                    <a:pt x="2845" y="197"/>
                  </a:lnTo>
                  <a:lnTo>
                    <a:pt x="2845" y="196"/>
                  </a:lnTo>
                  <a:lnTo>
                    <a:pt x="2845" y="192"/>
                  </a:lnTo>
                  <a:lnTo>
                    <a:pt x="2845" y="192"/>
                  </a:lnTo>
                  <a:lnTo>
                    <a:pt x="2847" y="189"/>
                  </a:lnTo>
                  <a:lnTo>
                    <a:pt x="2847" y="185"/>
                  </a:lnTo>
                  <a:lnTo>
                    <a:pt x="2847" y="182"/>
                  </a:lnTo>
                  <a:lnTo>
                    <a:pt x="2848" y="178"/>
                  </a:lnTo>
                  <a:lnTo>
                    <a:pt x="2848" y="177"/>
                  </a:lnTo>
                  <a:lnTo>
                    <a:pt x="2848" y="175"/>
                  </a:lnTo>
                  <a:lnTo>
                    <a:pt x="2847" y="175"/>
                  </a:lnTo>
                  <a:lnTo>
                    <a:pt x="2845" y="173"/>
                  </a:lnTo>
                  <a:lnTo>
                    <a:pt x="2845" y="173"/>
                  </a:lnTo>
                  <a:lnTo>
                    <a:pt x="2845" y="170"/>
                  </a:lnTo>
                  <a:lnTo>
                    <a:pt x="2843" y="170"/>
                  </a:lnTo>
                  <a:lnTo>
                    <a:pt x="2841" y="163"/>
                  </a:lnTo>
                  <a:lnTo>
                    <a:pt x="2841" y="163"/>
                  </a:lnTo>
                  <a:lnTo>
                    <a:pt x="2841" y="161"/>
                  </a:lnTo>
                  <a:lnTo>
                    <a:pt x="2840" y="161"/>
                  </a:lnTo>
                  <a:lnTo>
                    <a:pt x="2836" y="161"/>
                  </a:lnTo>
                  <a:lnTo>
                    <a:pt x="2834" y="161"/>
                  </a:lnTo>
                  <a:lnTo>
                    <a:pt x="2833" y="163"/>
                  </a:lnTo>
                  <a:lnTo>
                    <a:pt x="2833" y="161"/>
                  </a:lnTo>
                  <a:lnTo>
                    <a:pt x="2833" y="161"/>
                  </a:lnTo>
                  <a:lnTo>
                    <a:pt x="2831" y="161"/>
                  </a:lnTo>
                  <a:lnTo>
                    <a:pt x="2829" y="159"/>
                  </a:lnTo>
                  <a:lnTo>
                    <a:pt x="2831" y="159"/>
                  </a:lnTo>
                  <a:lnTo>
                    <a:pt x="2831" y="157"/>
                  </a:lnTo>
                  <a:lnTo>
                    <a:pt x="2831" y="157"/>
                  </a:lnTo>
                  <a:lnTo>
                    <a:pt x="2831" y="154"/>
                  </a:lnTo>
                  <a:lnTo>
                    <a:pt x="2829" y="154"/>
                  </a:lnTo>
                  <a:lnTo>
                    <a:pt x="2827" y="152"/>
                  </a:lnTo>
                  <a:lnTo>
                    <a:pt x="2826" y="150"/>
                  </a:lnTo>
                  <a:lnTo>
                    <a:pt x="2826" y="150"/>
                  </a:lnTo>
                  <a:lnTo>
                    <a:pt x="2826" y="147"/>
                  </a:lnTo>
                  <a:lnTo>
                    <a:pt x="2827" y="143"/>
                  </a:lnTo>
                  <a:lnTo>
                    <a:pt x="2827" y="140"/>
                  </a:lnTo>
                  <a:lnTo>
                    <a:pt x="2824" y="138"/>
                  </a:lnTo>
                  <a:lnTo>
                    <a:pt x="2820" y="138"/>
                  </a:lnTo>
                  <a:lnTo>
                    <a:pt x="2820" y="136"/>
                  </a:lnTo>
                  <a:lnTo>
                    <a:pt x="2817" y="138"/>
                  </a:lnTo>
                  <a:lnTo>
                    <a:pt x="2817" y="138"/>
                  </a:lnTo>
                  <a:lnTo>
                    <a:pt x="2815" y="138"/>
                  </a:lnTo>
                  <a:lnTo>
                    <a:pt x="2813" y="136"/>
                  </a:lnTo>
                  <a:lnTo>
                    <a:pt x="2813" y="135"/>
                  </a:lnTo>
                  <a:lnTo>
                    <a:pt x="2812" y="135"/>
                  </a:lnTo>
                  <a:lnTo>
                    <a:pt x="2812" y="126"/>
                  </a:lnTo>
                  <a:lnTo>
                    <a:pt x="2812" y="126"/>
                  </a:lnTo>
                  <a:lnTo>
                    <a:pt x="2813" y="124"/>
                  </a:lnTo>
                  <a:lnTo>
                    <a:pt x="2815" y="122"/>
                  </a:lnTo>
                  <a:lnTo>
                    <a:pt x="2815" y="119"/>
                  </a:lnTo>
                  <a:lnTo>
                    <a:pt x="2815" y="119"/>
                  </a:lnTo>
                  <a:lnTo>
                    <a:pt x="2815" y="117"/>
                  </a:lnTo>
                  <a:lnTo>
                    <a:pt x="2813" y="117"/>
                  </a:lnTo>
                  <a:lnTo>
                    <a:pt x="2813" y="114"/>
                  </a:lnTo>
                  <a:lnTo>
                    <a:pt x="2812" y="114"/>
                  </a:lnTo>
                  <a:lnTo>
                    <a:pt x="2812" y="110"/>
                  </a:lnTo>
                  <a:lnTo>
                    <a:pt x="2812" y="110"/>
                  </a:lnTo>
                  <a:lnTo>
                    <a:pt x="2810" y="108"/>
                  </a:lnTo>
                  <a:lnTo>
                    <a:pt x="2810" y="105"/>
                  </a:lnTo>
                  <a:lnTo>
                    <a:pt x="2803" y="105"/>
                  </a:lnTo>
                  <a:lnTo>
                    <a:pt x="2805" y="103"/>
                  </a:lnTo>
                  <a:lnTo>
                    <a:pt x="2805" y="103"/>
                  </a:lnTo>
                  <a:lnTo>
                    <a:pt x="2805" y="101"/>
                  </a:lnTo>
                  <a:lnTo>
                    <a:pt x="2805" y="98"/>
                  </a:lnTo>
                  <a:lnTo>
                    <a:pt x="2805" y="98"/>
                  </a:lnTo>
                  <a:lnTo>
                    <a:pt x="2805" y="96"/>
                  </a:lnTo>
                  <a:lnTo>
                    <a:pt x="2803" y="96"/>
                  </a:lnTo>
                  <a:lnTo>
                    <a:pt x="2803" y="98"/>
                  </a:lnTo>
                  <a:lnTo>
                    <a:pt x="2803" y="100"/>
                  </a:lnTo>
                  <a:lnTo>
                    <a:pt x="2801" y="100"/>
                  </a:lnTo>
                  <a:lnTo>
                    <a:pt x="2801" y="103"/>
                  </a:lnTo>
                  <a:lnTo>
                    <a:pt x="2798" y="103"/>
                  </a:lnTo>
                  <a:lnTo>
                    <a:pt x="2798" y="101"/>
                  </a:lnTo>
                  <a:lnTo>
                    <a:pt x="2796" y="101"/>
                  </a:lnTo>
                  <a:lnTo>
                    <a:pt x="2794" y="101"/>
                  </a:lnTo>
                  <a:lnTo>
                    <a:pt x="2792" y="100"/>
                  </a:lnTo>
                  <a:lnTo>
                    <a:pt x="2792" y="98"/>
                  </a:lnTo>
                  <a:lnTo>
                    <a:pt x="2791" y="98"/>
                  </a:lnTo>
                  <a:lnTo>
                    <a:pt x="2791" y="93"/>
                  </a:lnTo>
                  <a:lnTo>
                    <a:pt x="2784" y="88"/>
                  </a:lnTo>
                  <a:lnTo>
                    <a:pt x="2782" y="84"/>
                  </a:lnTo>
                  <a:lnTo>
                    <a:pt x="2780" y="81"/>
                  </a:lnTo>
                  <a:lnTo>
                    <a:pt x="2778" y="77"/>
                  </a:lnTo>
                  <a:lnTo>
                    <a:pt x="2778" y="77"/>
                  </a:lnTo>
                  <a:lnTo>
                    <a:pt x="2778" y="77"/>
                  </a:lnTo>
                  <a:lnTo>
                    <a:pt x="2777" y="77"/>
                  </a:lnTo>
                  <a:lnTo>
                    <a:pt x="2777" y="79"/>
                  </a:lnTo>
                  <a:lnTo>
                    <a:pt x="2777" y="79"/>
                  </a:lnTo>
                  <a:lnTo>
                    <a:pt x="2775" y="81"/>
                  </a:lnTo>
                  <a:lnTo>
                    <a:pt x="2773" y="79"/>
                  </a:lnTo>
                  <a:lnTo>
                    <a:pt x="2770" y="75"/>
                  </a:lnTo>
                  <a:lnTo>
                    <a:pt x="2766" y="72"/>
                  </a:lnTo>
                  <a:lnTo>
                    <a:pt x="2766" y="63"/>
                  </a:lnTo>
                  <a:lnTo>
                    <a:pt x="2763" y="63"/>
                  </a:lnTo>
                  <a:lnTo>
                    <a:pt x="2763" y="63"/>
                  </a:lnTo>
                  <a:lnTo>
                    <a:pt x="2761" y="61"/>
                  </a:lnTo>
                  <a:lnTo>
                    <a:pt x="2763" y="61"/>
                  </a:lnTo>
                  <a:lnTo>
                    <a:pt x="2763" y="60"/>
                  </a:lnTo>
                  <a:lnTo>
                    <a:pt x="2761" y="56"/>
                  </a:lnTo>
                  <a:lnTo>
                    <a:pt x="2761" y="56"/>
                  </a:lnTo>
                  <a:lnTo>
                    <a:pt x="2759" y="56"/>
                  </a:lnTo>
                  <a:lnTo>
                    <a:pt x="2759" y="54"/>
                  </a:lnTo>
                  <a:lnTo>
                    <a:pt x="2754" y="54"/>
                  </a:lnTo>
                  <a:lnTo>
                    <a:pt x="2754" y="53"/>
                  </a:lnTo>
                  <a:lnTo>
                    <a:pt x="2751" y="53"/>
                  </a:lnTo>
                  <a:lnTo>
                    <a:pt x="2751" y="49"/>
                  </a:lnTo>
                  <a:lnTo>
                    <a:pt x="2747" y="47"/>
                  </a:lnTo>
                  <a:lnTo>
                    <a:pt x="2745" y="42"/>
                  </a:lnTo>
                  <a:lnTo>
                    <a:pt x="2744" y="42"/>
                  </a:lnTo>
                  <a:lnTo>
                    <a:pt x="2742" y="40"/>
                  </a:lnTo>
                  <a:lnTo>
                    <a:pt x="2742" y="40"/>
                  </a:lnTo>
                  <a:lnTo>
                    <a:pt x="2742" y="39"/>
                  </a:lnTo>
                  <a:lnTo>
                    <a:pt x="2742" y="37"/>
                  </a:lnTo>
                  <a:lnTo>
                    <a:pt x="2740" y="37"/>
                  </a:lnTo>
                  <a:lnTo>
                    <a:pt x="2738" y="33"/>
                  </a:lnTo>
                  <a:lnTo>
                    <a:pt x="2733" y="33"/>
                  </a:lnTo>
                  <a:lnTo>
                    <a:pt x="2733" y="30"/>
                  </a:lnTo>
                  <a:lnTo>
                    <a:pt x="2731" y="26"/>
                  </a:lnTo>
                  <a:lnTo>
                    <a:pt x="2730" y="23"/>
                  </a:lnTo>
                  <a:lnTo>
                    <a:pt x="2730" y="23"/>
                  </a:lnTo>
                  <a:lnTo>
                    <a:pt x="2728" y="23"/>
                  </a:lnTo>
                  <a:lnTo>
                    <a:pt x="2728" y="21"/>
                  </a:lnTo>
                  <a:lnTo>
                    <a:pt x="2728" y="19"/>
                  </a:lnTo>
                  <a:lnTo>
                    <a:pt x="2723" y="19"/>
                  </a:lnTo>
                  <a:lnTo>
                    <a:pt x="2719" y="18"/>
                  </a:lnTo>
                  <a:lnTo>
                    <a:pt x="2717" y="18"/>
                  </a:lnTo>
                  <a:lnTo>
                    <a:pt x="2714" y="19"/>
                  </a:lnTo>
                  <a:lnTo>
                    <a:pt x="2714" y="18"/>
                  </a:lnTo>
                  <a:lnTo>
                    <a:pt x="2712" y="19"/>
                  </a:lnTo>
                  <a:lnTo>
                    <a:pt x="2710" y="19"/>
                  </a:lnTo>
                  <a:lnTo>
                    <a:pt x="2709" y="19"/>
                  </a:lnTo>
                  <a:lnTo>
                    <a:pt x="2709" y="18"/>
                  </a:lnTo>
                  <a:lnTo>
                    <a:pt x="2707" y="18"/>
                  </a:lnTo>
                  <a:lnTo>
                    <a:pt x="2703" y="14"/>
                  </a:lnTo>
                  <a:lnTo>
                    <a:pt x="2700" y="12"/>
                  </a:lnTo>
                  <a:lnTo>
                    <a:pt x="2695" y="12"/>
                  </a:lnTo>
                  <a:lnTo>
                    <a:pt x="2691" y="12"/>
                  </a:lnTo>
                  <a:lnTo>
                    <a:pt x="2691" y="23"/>
                  </a:lnTo>
                  <a:lnTo>
                    <a:pt x="2693" y="25"/>
                  </a:lnTo>
                  <a:lnTo>
                    <a:pt x="2693" y="26"/>
                  </a:lnTo>
                  <a:lnTo>
                    <a:pt x="2695" y="26"/>
                  </a:lnTo>
                  <a:lnTo>
                    <a:pt x="2695" y="30"/>
                  </a:lnTo>
                  <a:lnTo>
                    <a:pt x="2695" y="30"/>
                  </a:lnTo>
                  <a:lnTo>
                    <a:pt x="2695" y="33"/>
                  </a:lnTo>
                  <a:lnTo>
                    <a:pt x="2698" y="35"/>
                  </a:lnTo>
                  <a:lnTo>
                    <a:pt x="2698" y="37"/>
                  </a:lnTo>
                  <a:lnTo>
                    <a:pt x="2702" y="39"/>
                  </a:lnTo>
                  <a:lnTo>
                    <a:pt x="2702" y="40"/>
                  </a:lnTo>
                  <a:lnTo>
                    <a:pt x="2705" y="42"/>
                  </a:lnTo>
                  <a:lnTo>
                    <a:pt x="2705" y="44"/>
                  </a:lnTo>
                  <a:lnTo>
                    <a:pt x="2709" y="46"/>
                  </a:lnTo>
                  <a:lnTo>
                    <a:pt x="2709" y="49"/>
                  </a:lnTo>
                  <a:lnTo>
                    <a:pt x="2712" y="49"/>
                  </a:lnTo>
                  <a:lnTo>
                    <a:pt x="2712" y="51"/>
                  </a:lnTo>
                  <a:lnTo>
                    <a:pt x="2714" y="51"/>
                  </a:lnTo>
                  <a:lnTo>
                    <a:pt x="2716" y="53"/>
                  </a:lnTo>
                  <a:lnTo>
                    <a:pt x="2716" y="53"/>
                  </a:lnTo>
                  <a:lnTo>
                    <a:pt x="2717" y="56"/>
                  </a:lnTo>
                  <a:lnTo>
                    <a:pt x="2721" y="60"/>
                  </a:lnTo>
                  <a:lnTo>
                    <a:pt x="2723" y="63"/>
                  </a:lnTo>
                  <a:lnTo>
                    <a:pt x="2724" y="63"/>
                  </a:lnTo>
                  <a:lnTo>
                    <a:pt x="2724" y="65"/>
                  </a:lnTo>
                  <a:lnTo>
                    <a:pt x="2724" y="65"/>
                  </a:lnTo>
                  <a:lnTo>
                    <a:pt x="2724" y="67"/>
                  </a:lnTo>
                  <a:lnTo>
                    <a:pt x="2728" y="68"/>
                  </a:lnTo>
                  <a:lnTo>
                    <a:pt x="2730" y="77"/>
                  </a:lnTo>
                  <a:lnTo>
                    <a:pt x="2735" y="79"/>
                  </a:lnTo>
                  <a:lnTo>
                    <a:pt x="2740" y="82"/>
                  </a:lnTo>
                  <a:lnTo>
                    <a:pt x="2744" y="86"/>
                  </a:lnTo>
                  <a:lnTo>
                    <a:pt x="2745" y="88"/>
                  </a:lnTo>
                  <a:lnTo>
                    <a:pt x="2745" y="91"/>
                  </a:lnTo>
                  <a:lnTo>
                    <a:pt x="2744" y="94"/>
                  </a:lnTo>
                  <a:lnTo>
                    <a:pt x="2745" y="98"/>
                  </a:lnTo>
                  <a:lnTo>
                    <a:pt x="2745" y="98"/>
                  </a:lnTo>
                  <a:lnTo>
                    <a:pt x="2747" y="105"/>
                  </a:lnTo>
                  <a:lnTo>
                    <a:pt x="2749" y="105"/>
                  </a:lnTo>
                  <a:lnTo>
                    <a:pt x="2749" y="107"/>
                  </a:lnTo>
                  <a:lnTo>
                    <a:pt x="2749" y="107"/>
                  </a:lnTo>
                  <a:lnTo>
                    <a:pt x="2749" y="110"/>
                  </a:lnTo>
                  <a:lnTo>
                    <a:pt x="2751" y="110"/>
                  </a:lnTo>
                  <a:lnTo>
                    <a:pt x="2751" y="112"/>
                  </a:lnTo>
                  <a:lnTo>
                    <a:pt x="2752" y="114"/>
                  </a:lnTo>
                  <a:lnTo>
                    <a:pt x="2754" y="114"/>
                  </a:lnTo>
                  <a:lnTo>
                    <a:pt x="2756" y="117"/>
                  </a:lnTo>
                  <a:lnTo>
                    <a:pt x="2757" y="121"/>
                  </a:lnTo>
                  <a:lnTo>
                    <a:pt x="2759" y="121"/>
                  </a:lnTo>
                  <a:lnTo>
                    <a:pt x="2759" y="122"/>
                  </a:lnTo>
                  <a:lnTo>
                    <a:pt x="2763" y="126"/>
                  </a:lnTo>
                  <a:lnTo>
                    <a:pt x="2763" y="126"/>
                  </a:lnTo>
                  <a:lnTo>
                    <a:pt x="2764" y="126"/>
                  </a:lnTo>
                  <a:lnTo>
                    <a:pt x="2766" y="129"/>
                  </a:lnTo>
                  <a:lnTo>
                    <a:pt x="2766" y="129"/>
                  </a:lnTo>
                  <a:lnTo>
                    <a:pt x="2766" y="131"/>
                  </a:lnTo>
                  <a:lnTo>
                    <a:pt x="2770" y="133"/>
                  </a:lnTo>
                  <a:lnTo>
                    <a:pt x="2770" y="135"/>
                  </a:lnTo>
                  <a:lnTo>
                    <a:pt x="2770" y="135"/>
                  </a:lnTo>
                  <a:lnTo>
                    <a:pt x="2770" y="138"/>
                  </a:lnTo>
                  <a:lnTo>
                    <a:pt x="2771" y="138"/>
                  </a:lnTo>
                  <a:lnTo>
                    <a:pt x="2771" y="140"/>
                  </a:lnTo>
                  <a:lnTo>
                    <a:pt x="2771" y="140"/>
                  </a:lnTo>
                  <a:lnTo>
                    <a:pt x="2773" y="143"/>
                  </a:lnTo>
                  <a:lnTo>
                    <a:pt x="2775" y="143"/>
                  </a:lnTo>
                  <a:lnTo>
                    <a:pt x="2775" y="147"/>
                  </a:lnTo>
                  <a:lnTo>
                    <a:pt x="2778" y="149"/>
                  </a:lnTo>
                  <a:lnTo>
                    <a:pt x="2778" y="157"/>
                  </a:lnTo>
                  <a:lnTo>
                    <a:pt x="2782" y="159"/>
                  </a:lnTo>
                  <a:lnTo>
                    <a:pt x="2782" y="163"/>
                  </a:lnTo>
                  <a:lnTo>
                    <a:pt x="2784" y="164"/>
                  </a:lnTo>
                  <a:lnTo>
                    <a:pt x="2784" y="166"/>
                  </a:lnTo>
                  <a:lnTo>
                    <a:pt x="2784" y="166"/>
                  </a:lnTo>
                  <a:lnTo>
                    <a:pt x="2785" y="168"/>
                  </a:lnTo>
                  <a:lnTo>
                    <a:pt x="2787" y="171"/>
                  </a:lnTo>
                  <a:lnTo>
                    <a:pt x="2787" y="175"/>
                  </a:lnTo>
                  <a:lnTo>
                    <a:pt x="2789" y="177"/>
                  </a:lnTo>
                  <a:lnTo>
                    <a:pt x="2791" y="177"/>
                  </a:lnTo>
                  <a:lnTo>
                    <a:pt x="2792" y="184"/>
                  </a:lnTo>
                  <a:lnTo>
                    <a:pt x="2794" y="184"/>
                  </a:lnTo>
                  <a:lnTo>
                    <a:pt x="2794" y="187"/>
                  </a:lnTo>
                  <a:lnTo>
                    <a:pt x="2796" y="187"/>
                  </a:lnTo>
                  <a:lnTo>
                    <a:pt x="2796" y="192"/>
                  </a:lnTo>
                  <a:lnTo>
                    <a:pt x="2796" y="192"/>
                  </a:lnTo>
                  <a:lnTo>
                    <a:pt x="2796" y="194"/>
                  </a:lnTo>
                  <a:lnTo>
                    <a:pt x="2799" y="194"/>
                  </a:lnTo>
                  <a:lnTo>
                    <a:pt x="2799" y="201"/>
                  </a:lnTo>
                  <a:lnTo>
                    <a:pt x="2808" y="203"/>
                  </a:lnTo>
                  <a:lnTo>
                    <a:pt x="2810" y="206"/>
                  </a:lnTo>
                  <a:lnTo>
                    <a:pt x="2815" y="206"/>
                  </a:lnTo>
                  <a:lnTo>
                    <a:pt x="2815" y="210"/>
                  </a:lnTo>
                  <a:lnTo>
                    <a:pt x="2817" y="211"/>
                  </a:lnTo>
                  <a:lnTo>
                    <a:pt x="2820" y="211"/>
                  </a:lnTo>
                  <a:lnTo>
                    <a:pt x="2820" y="213"/>
                  </a:lnTo>
                  <a:lnTo>
                    <a:pt x="2826" y="217"/>
                  </a:lnTo>
                  <a:lnTo>
                    <a:pt x="2829" y="217"/>
                  </a:lnTo>
                  <a:lnTo>
                    <a:pt x="2829" y="213"/>
                  </a:lnTo>
                  <a:lnTo>
                    <a:pt x="2826" y="211"/>
                  </a:lnTo>
                  <a:close/>
                  <a:moveTo>
                    <a:pt x="2873" y="44"/>
                  </a:moveTo>
                  <a:lnTo>
                    <a:pt x="2873" y="51"/>
                  </a:lnTo>
                  <a:lnTo>
                    <a:pt x="2874" y="49"/>
                  </a:lnTo>
                  <a:lnTo>
                    <a:pt x="2876" y="49"/>
                  </a:lnTo>
                  <a:lnTo>
                    <a:pt x="2878" y="47"/>
                  </a:lnTo>
                  <a:lnTo>
                    <a:pt x="2878" y="46"/>
                  </a:lnTo>
                  <a:lnTo>
                    <a:pt x="2876" y="46"/>
                  </a:lnTo>
                  <a:lnTo>
                    <a:pt x="2876" y="44"/>
                  </a:lnTo>
                  <a:lnTo>
                    <a:pt x="2873" y="44"/>
                  </a:lnTo>
                  <a:close/>
                  <a:moveTo>
                    <a:pt x="1452" y="46"/>
                  </a:moveTo>
                  <a:lnTo>
                    <a:pt x="1448" y="51"/>
                  </a:lnTo>
                  <a:lnTo>
                    <a:pt x="1448" y="51"/>
                  </a:lnTo>
                  <a:lnTo>
                    <a:pt x="1448" y="51"/>
                  </a:lnTo>
                  <a:lnTo>
                    <a:pt x="1454" y="53"/>
                  </a:lnTo>
                  <a:lnTo>
                    <a:pt x="1455" y="46"/>
                  </a:lnTo>
                  <a:lnTo>
                    <a:pt x="1452" y="46"/>
                  </a:lnTo>
                  <a:close/>
                  <a:moveTo>
                    <a:pt x="2707" y="72"/>
                  </a:moveTo>
                  <a:lnTo>
                    <a:pt x="2707" y="68"/>
                  </a:lnTo>
                  <a:lnTo>
                    <a:pt x="2705" y="68"/>
                  </a:lnTo>
                  <a:lnTo>
                    <a:pt x="2703" y="67"/>
                  </a:lnTo>
                  <a:lnTo>
                    <a:pt x="2700" y="67"/>
                  </a:lnTo>
                  <a:lnTo>
                    <a:pt x="2702" y="68"/>
                  </a:lnTo>
                  <a:lnTo>
                    <a:pt x="2703" y="70"/>
                  </a:lnTo>
                  <a:lnTo>
                    <a:pt x="2707" y="72"/>
                  </a:lnTo>
                  <a:close/>
                  <a:moveTo>
                    <a:pt x="3162" y="70"/>
                  </a:moveTo>
                  <a:lnTo>
                    <a:pt x="3162" y="77"/>
                  </a:lnTo>
                  <a:lnTo>
                    <a:pt x="3162" y="77"/>
                  </a:lnTo>
                  <a:lnTo>
                    <a:pt x="3164" y="79"/>
                  </a:lnTo>
                  <a:lnTo>
                    <a:pt x="3164" y="81"/>
                  </a:lnTo>
                  <a:lnTo>
                    <a:pt x="3164" y="82"/>
                  </a:lnTo>
                  <a:lnTo>
                    <a:pt x="3168" y="82"/>
                  </a:lnTo>
                  <a:lnTo>
                    <a:pt x="3168" y="81"/>
                  </a:lnTo>
                  <a:lnTo>
                    <a:pt x="3169" y="81"/>
                  </a:lnTo>
                  <a:lnTo>
                    <a:pt x="3169" y="79"/>
                  </a:lnTo>
                  <a:lnTo>
                    <a:pt x="3168" y="75"/>
                  </a:lnTo>
                  <a:lnTo>
                    <a:pt x="3166" y="75"/>
                  </a:lnTo>
                  <a:lnTo>
                    <a:pt x="3166" y="74"/>
                  </a:lnTo>
                  <a:lnTo>
                    <a:pt x="3166" y="72"/>
                  </a:lnTo>
                  <a:lnTo>
                    <a:pt x="3164" y="72"/>
                  </a:lnTo>
                  <a:lnTo>
                    <a:pt x="3164" y="70"/>
                  </a:lnTo>
                  <a:lnTo>
                    <a:pt x="3162" y="70"/>
                  </a:lnTo>
                  <a:close/>
                  <a:moveTo>
                    <a:pt x="612" y="74"/>
                  </a:moveTo>
                  <a:lnTo>
                    <a:pt x="609" y="74"/>
                  </a:lnTo>
                  <a:lnTo>
                    <a:pt x="611" y="74"/>
                  </a:lnTo>
                  <a:lnTo>
                    <a:pt x="611" y="74"/>
                  </a:lnTo>
                  <a:lnTo>
                    <a:pt x="612" y="75"/>
                  </a:lnTo>
                  <a:lnTo>
                    <a:pt x="612" y="74"/>
                  </a:lnTo>
                  <a:close/>
                  <a:moveTo>
                    <a:pt x="3147" y="94"/>
                  </a:moveTo>
                  <a:lnTo>
                    <a:pt x="3147" y="98"/>
                  </a:lnTo>
                  <a:lnTo>
                    <a:pt x="3148" y="101"/>
                  </a:lnTo>
                  <a:lnTo>
                    <a:pt x="3152" y="103"/>
                  </a:lnTo>
                  <a:lnTo>
                    <a:pt x="3152" y="105"/>
                  </a:lnTo>
                  <a:lnTo>
                    <a:pt x="3150" y="107"/>
                  </a:lnTo>
                  <a:lnTo>
                    <a:pt x="3150" y="114"/>
                  </a:lnTo>
                  <a:lnTo>
                    <a:pt x="3150" y="114"/>
                  </a:lnTo>
                  <a:lnTo>
                    <a:pt x="3148" y="115"/>
                  </a:lnTo>
                  <a:lnTo>
                    <a:pt x="3148" y="117"/>
                  </a:lnTo>
                  <a:lnTo>
                    <a:pt x="3150" y="119"/>
                  </a:lnTo>
                  <a:lnTo>
                    <a:pt x="3150" y="121"/>
                  </a:lnTo>
                  <a:lnTo>
                    <a:pt x="3150" y="122"/>
                  </a:lnTo>
                  <a:lnTo>
                    <a:pt x="3152" y="122"/>
                  </a:lnTo>
                  <a:lnTo>
                    <a:pt x="3152" y="124"/>
                  </a:lnTo>
                  <a:lnTo>
                    <a:pt x="3154" y="126"/>
                  </a:lnTo>
                  <a:lnTo>
                    <a:pt x="3155" y="128"/>
                  </a:lnTo>
                  <a:lnTo>
                    <a:pt x="3159" y="129"/>
                  </a:lnTo>
                  <a:lnTo>
                    <a:pt x="3159" y="129"/>
                  </a:lnTo>
                  <a:lnTo>
                    <a:pt x="3159" y="129"/>
                  </a:lnTo>
                  <a:lnTo>
                    <a:pt x="3159" y="128"/>
                  </a:lnTo>
                  <a:lnTo>
                    <a:pt x="3159" y="126"/>
                  </a:lnTo>
                  <a:lnTo>
                    <a:pt x="3157" y="124"/>
                  </a:lnTo>
                  <a:lnTo>
                    <a:pt x="3155" y="124"/>
                  </a:lnTo>
                  <a:lnTo>
                    <a:pt x="3154" y="122"/>
                  </a:lnTo>
                  <a:lnTo>
                    <a:pt x="3154" y="119"/>
                  </a:lnTo>
                  <a:lnTo>
                    <a:pt x="3154" y="117"/>
                  </a:lnTo>
                  <a:lnTo>
                    <a:pt x="3154" y="114"/>
                  </a:lnTo>
                  <a:lnTo>
                    <a:pt x="3155" y="112"/>
                  </a:lnTo>
                  <a:lnTo>
                    <a:pt x="3157" y="110"/>
                  </a:lnTo>
                  <a:lnTo>
                    <a:pt x="3157" y="110"/>
                  </a:lnTo>
                  <a:lnTo>
                    <a:pt x="3161" y="110"/>
                  </a:lnTo>
                  <a:lnTo>
                    <a:pt x="3162" y="112"/>
                  </a:lnTo>
                  <a:lnTo>
                    <a:pt x="3164" y="114"/>
                  </a:lnTo>
                  <a:lnTo>
                    <a:pt x="3164" y="114"/>
                  </a:lnTo>
                  <a:lnTo>
                    <a:pt x="3168" y="114"/>
                  </a:lnTo>
                  <a:lnTo>
                    <a:pt x="3166" y="105"/>
                  </a:lnTo>
                  <a:lnTo>
                    <a:pt x="3159" y="105"/>
                  </a:lnTo>
                  <a:lnTo>
                    <a:pt x="3162" y="101"/>
                  </a:lnTo>
                  <a:lnTo>
                    <a:pt x="3168" y="98"/>
                  </a:lnTo>
                  <a:lnTo>
                    <a:pt x="3168" y="96"/>
                  </a:lnTo>
                  <a:lnTo>
                    <a:pt x="3166" y="96"/>
                  </a:lnTo>
                  <a:lnTo>
                    <a:pt x="3166" y="94"/>
                  </a:lnTo>
                  <a:lnTo>
                    <a:pt x="3162" y="93"/>
                  </a:lnTo>
                  <a:lnTo>
                    <a:pt x="3161" y="96"/>
                  </a:lnTo>
                  <a:lnTo>
                    <a:pt x="3159" y="98"/>
                  </a:lnTo>
                  <a:lnTo>
                    <a:pt x="3159" y="101"/>
                  </a:lnTo>
                  <a:lnTo>
                    <a:pt x="3157" y="101"/>
                  </a:lnTo>
                  <a:lnTo>
                    <a:pt x="3157" y="89"/>
                  </a:lnTo>
                  <a:lnTo>
                    <a:pt x="3159" y="89"/>
                  </a:lnTo>
                  <a:lnTo>
                    <a:pt x="3157" y="88"/>
                  </a:lnTo>
                  <a:lnTo>
                    <a:pt x="3157" y="88"/>
                  </a:lnTo>
                  <a:lnTo>
                    <a:pt x="3155" y="84"/>
                  </a:lnTo>
                  <a:lnTo>
                    <a:pt x="3157" y="84"/>
                  </a:lnTo>
                  <a:lnTo>
                    <a:pt x="3157" y="82"/>
                  </a:lnTo>
                  <a:lnTo>
                    <a:pt x="3159" y="82"/>
                  </a:lnTo>
                  <a:lnTo>
                    <a:pt x="3159" y="82"/>
                  </a:lnTo>
                  <a:lnTo>
                    <a:pt x="3157" y="81"/>
                  </a:lnTo>
                  <a:lnTo>
                    <a:pt x="3157" y="77"/>
                  </a:lnTo>
                  <a:lnTo>
                    <a:pt x="3154" y="77"/>
                  </a:lnTo>
                  <a:lnTo>
                    <a:pt x="3154" y="79"/>
                  </a:lnTo>
                  <a:lnTo>
                    <a:pt x="3154" y="81"/>
                  </a:lnTo>
                  <a:lnTo>
                    <a:pt x="3152" y="81"/>
                  </a:lnTo>
                  <a:lnTo>
                    <a:pt x="3150" y="81"/>
                  </a:lnTo>
                  <a:lnTo>
                    <a:pt x="3150" y="84"/>
                  </a:lnTo>
                  <a:lnTo>
                    <a:pt x="3150" y="84"/>
                  </a:lnTo>
                  <a:lnTo>
                    <a:pt x="3150" y="88"/>
                  </a:lnTo>
                  <a:lnTo>
                    <a:pt x="3148" y="88"/>
                  </a:lnTo>
                  <a:lnTo>
                    <a:pt x="3147" y="94"/>
                  </a:lnTo>
                  <a:lnTo>
                    <a:pt x="3147" y="94"/>
                  </a:lnTo>
                  <a:close/>
                  <a:moveTo>
                    <a:pt x="2787" y="84"/>
                  </a:moveTo>
                  <a:lnTo>
                    <a:pt x="2787" y="81"/>
                  </a:lnTo>
                  <a:lnTo>
                    <a:pt x="2784" y="81"/>
                  </a:lnTo>
                  <a:lnTo>
                    <a:pt x="2784" y="84"/>
                  </a:lnTo>
                  <a:lnTo>
                    <a:pt x="2785" y="84"/>
                  </a:lnTo>
                  <a:lnTo>
                    <a:pt x="2785" y="84"/>
                  </a:lnTo>
                  <a:lnTo>
                    <a:pt x="2787" y="84"/>
                  </a:lnTo>
                  <a:close/>
                  <a:moveTo>
                    <a:pt x="2794" y="88"/>
                  </a:moveTo>
                  <a:lnTo>
                    <a:pt x="2794" y="89"/>
                  </a:lnTo>
                  <a:lnTo>
                    <a:pt x="2796" y="91"/>
                  </a:lnTo>
                  <a:lnTo>
                    <a:pt x="2798" y="93"/>
                  </a:lnTo>
                  <a:lnTo>
                    <a:pt x="2799" y="93"/>
                  </a:lnTo>
                  <a:lnTo>
                    <a:pt x="2798" y="89"/>
                  </a:lnTo>
                  <a:lnTo>
                    <a:pt x="2796" y="88"/>
                  </a:lnTo>
                  <a:lnTo>
                    <a:pt x="2794" y="88"/>
                  </a:lnTo>
                  <a:close/>
                  <a:moveTo>
                    <a:pt x="2724" y="91"/>
                  </a:moveTo>
                  <a:lnTo>
                    <a:pt x="2724" y="89"/>
                  </a:lnTo>
                  <a:lnTo>
                    <a:pt x="2721" y="89"/>
                  </a:lnTo>
                  <a:lnTo>
                    <a:pt x="2721" y="89"/>
                  </a:lnTo>
                  <a:lnTo>
                    <a:pt x="2721" y="89"/>
                  </a:lnTo>
                  <a:lnTo>
                    <a:pt x="2721" y="93"/>
                  </a:lnTo>
                  <a:lnTo>
                    <a:pt x="2724" y="94"/>
                  </a:lnTo>
                  <a:lnTo>
                    <a:pt x="2724" y="96"/>
                  </a:lnTo>
                  <a:lnTo>
                    <a:pt x="2728" y="98"/>
                  </a:lnTo>
                  <a:lnTo>
                    <a:pt x="2728" y="100"/>
                  </a:lnTo>
                  <a:lnTo>
                    <a:pt x="2730" y="101"/>
                  </a:lnTo>
                  <a:lnTo>
                    <a:pt x="2730" y="103"/>
                  </a:lnTo>
                  <a:lnTo>
                    <a:pt x="2731" y="103"/>
                  </a:lnTo>
                  <a:lnTo>
                    <a:pt x="2731" y="96"/>
                  </a:lnTo>
                  <a:lnTo>
                    <a:pt x="2730" y="96"/>
                  </a:lnTo>
                  <a:lnTo>
                    <a:pt x="2728" y="94"/>
                  </a:lnTo>
                  <a:lnTo>
                    <a:pt x="2726" y="93"/>
                  </a:lnTo>
                  <a:lnTo>
                    <a:pt x="2724" y="91"/>
                  </a:lnTo>
                  <a:close/>
                  <a:moveTo>
                    <a:pt x="3035" y="136"/>
                  </a:moveTo>
                  <a:lnTo>
                    <a:pt x="3033" y="142"/>
                  </a:lnTo>
                  <a:lnTo>
                    <a:pt x="3033" y="142"/>
                  </a:lnTo>
                  <a:lnTo>
                    <a:pt x="3033" y="156"/>
                  </a:lnTo>
                  <a:lnTo>
                    <a:pt x="3032" y="156"/>
                  </a:lnTo>
                  <a:lnTo>
                    <a:pt x="3032" y="163"/>
                  </a:lnTo>
                  <a:lnTo>
                    <a:pt x="3030" y="163"/>
                  </a:lnTo>
                  <a:lnTo>
                    <a:pt x="3030" y="164"/>
                  </a:lnTo>
                  <a:lnTo>
                    <a:pt x="3028" y="164"/>
                  </a:lnTo>
                  <a:lnTo>
                    <a:pt x="3028" y="173"/>
                  </a:lnTo>
                  <a:lnTo>
                    <a:pt x="3028" y="173"/>
                  </a:lnTo>
                  <a:lnTo>
                    <a:pt x="3028" y="175"/>
                  </a:lnTo>
                  <a:lnTo>
                    <a:pt x="3028" y="177"/>
                  </a:lnTo>
                  <a:lnTo>
                    <a:pt x="3028" y="180"/>
                  </a:lnTo>
                  <a:lnTo>
                    <a:pt x="3028" y="184"/>
                  </a:lnTo>
                  <a:lnTo>
                    <a:pt x="3033" y="184"/>
                  </a:lnTo>
                  <a:lnTo>
                    <a:pt x="3037" y="184"/>
                  </a:lnTo>
                  <a:lnTo>
                    <a:pt x="3035" y="189"/>
                  </a:lnTo>
                  <a:lnTo>
                    <a:pt x="3037" y="189"/>
                  </a:lnTo>
                  <a:lnTo>
                    <a:pt x="3037" y="194"/>
                  </a:lnTo>
                  <a:lnTo>
                    <a:pt x="3035" y="196"/>
                  </a:lnTo>
                  <a:lnTo>
                    <a:pt x="3035" y="197"/>
                  </a:lnTo>
                  <a:lnTo>
                    <a:pt x="3033" y="197"/>
                  </a:lnTo>
                  <a:lnTo>
                    <a:pt x="3033" y="199"/>
                  </a:lnTo>
                  <a:lnTo>
                    <a:pt x="3033" y="199"/>
                  </a:lnTo>
                  <a:lnTo>
                    <a:pt x="3033" y="201"/>
                  </a:lnTo>
                  <a:lnTo>
                    <a:pt x="3032" y="201"/>
                  </a:lnTo>
                  <a:lnTo>
                    <a:pt x="3032" y="208"/>
                  </a:lnTo>
                  <a:lnTo>
                    <a:pt x="3032" y="213"/>
                  </a:lnTo>
                  <a:lnTo>
                    <a:pt x="3033" y="218"/>
                  </a:lnTo>
                  <a:lnTo>
                    <a:pt x="3039" y="218"/>
                  </a:lnTo>
                  <a:lnTo>
                    <a:pt x="3039" y="217"/>
                  </a:lnTo>
                  <a:lnTo>
                    <a:pt x="3045" y="217"/>
                  </a:lnTo>
                  <a:lnTo>
                    <a:pt x="3049" y="217"/>
                  </a:lnTo>
                  <a:lnTo>
                    <a:pt x="3049" y="210"/>
                  </a:lnTo>
                  <a:lnTo>
                    <a:pt x="3049" y="210"/>
                  </a:lnTo>
                  <a:lnTo>
                    <a:pt x="3047" y="210"/>
                  </a:lnTo>
                  <a:lnTo>
                    <a:pt x="3047" y="208"/>
                  </a:lnTo>
                  <a:lnTo>
                    <a:pt x="3049" y="208"/>
                  </a:lnTo>
                  <a:lnTo>
                    <a:pt x="3049" y="206"/>
                  </a:lnTo>
                  <a:lnTo>
                    <a:pt x="3051" y="204"/>
                  </a:lnTo>
                  <a:lnTo>
                    <a:pt x="3051" y="203"/>
                  </a:lnTo>
                  <a:lnTo>
                    <a:pt x="3049" y="201"/>
                  </a:lnTo>
                  <a:lnTo>
                    <a:pt x="3049" y="197"/>
                  </a:lnTo>
                  <a:lnTo>
                    <a:pt x="3047" y="196"/>
                  </a:lnTo>
                  <a:lnTo>
                    <a:pt x="3047" y="194"/>
                  </a:lnTo>
                  <a:lnTo>
                    <a:pt x="3051" y="190"/>
                  </a:lnTo>
                  <a:lnTo>
                    <a:pt x="3051" y="178"/>
                  </a:lnTo>
                  <a:lnTo>
                    <a:pt x="3052" y="178"/>
                  </a:lnTo>
                  <a:lnTo>
                    <a:pt x="3054" y="177"/>
                  </a:lnTo>
                  <a:lnTo>
                    <a:pt x="3059" y="177"/>
                  </a:lnTo>
                  <a:lnTo>
                    <a:pt x="3059" y="177"/>
                  </a:lnTo>
                  <a:lnTo>
                    <a:pt x="3061" y="180"/>
                  </a:lnTo>
                  <a:lnTo>
                    <a:pt x="3061" y="184"/>
                  </a:lnTo>
                  <a:lnTo>
                    <a:pt x="3061" y="187"/>
                  </a:lnTo>
                  <a:lnTo>
                    <a:pt x="3061" y="190"/>
                  </a:lnTo>
                  <a:lnTo>
                    <a:pt x="3063" y="190"/>
                  </a:lnTo>
                  <a:lnTo>
                    <a:pt x="3063" y="192"/>
                  </a:lnTo>
                  <a:lnTo>
                    <a:pt x="3065" y="194"/>
                  </a:lnTo>
                  <a:lnTo>
                    <a:pt x="3065" y="197"/>
                  </a:lnTo>
                  <a:lnTo>
                    <a:pt x="3066" y="197"/>
                  </a:lnTo>
                  <a:lnTo>
                    <a:pt x="3066" y="199"/>
                  </a:lnTo>
                  <a:lnTo>
                    <a:pt x="3066" y="203"/>
                  </a:lnTo>
                  <a:lnTo>
                    <a:pt x="3066" y="206"/>
                  </a:lnTo>
                  <a:lnTo>
                    <a:pt x="3066" y="208"/>
                  </a:lnTo>
                  <a:lnTo>
                    <a:pt x="3066" y="210"/>
                  </a:lnTo>
                  <a:lnTo>
                    <a:pt x="3070" y="210"/>
                  </a:lnTo>
                  <a:lnTo>
                    <a:pt x="3070" y="210"/>
                  </a:lnTo>
                  <a:lnTo>
                    <a:pt x="3073" y="210"/>
                  </a:lnTo>
                  <a:lnTo>
                    <a:pt x="3073" y="210"/>
                  </a:lnTo>
                  <a:lnTo>
                    <a:pt x="3075" y="210"/>
                  </a:lnTo>
                  <a:lnTo>
                    <a:pt x="3077" y="208"/>
                  </a:lnTo>
                  <a:lnTo>
                    <a:pt x="3075" y="201"/>
                  </a:lnTo>
                  <a:lnTo>
                    <a:pt x="3079" y="201"/>
                  </a:lnTo>
                  <a:lnTo>
                    <a:pt x="3082" y="201"/>
                  </a:lnTo>
                  <a:lnTo>
                    <a:pt x="3086" y="201"/>
                  </a:lnTo>
                  <a:lnTo>
                    <a:pt x="3087" y="201"/>
                  </a:lnTo>
                  <a:lnTo>
                    <a:pt x="3087" y="199"/>
                  </a:lnTo>
                  <a:lnTo>
                    <a:pt x="3087" y="199"/>
                  </a:lnTo>
                  <a:lnTo>
                    <a:pt x="3087" y="196"/>
                  </a:lnTo>
                  <a:lnTo>
                    <a:pt x="3086" y="196"/>
                  </a:lnTo>
                  <a:lnTo>
                    <a:pt x="3086" y="196"/>
                  </a:lnTo>
                  <a:lnTo>
                    <a:pt x="3084" y="194"/>
                  </a:lnTo>
                  <a:lnTo>
                    <a:pt x="3084" y="194"/>
                  </a:lnTo>
                  <a:lnTo>
                    <a:pt x="3084" y="192"/>
                  </a:lnTo>
                  <a:lnTo>
                    <a:pt x="3082" y="192"/>
                  </a:lnTo>
                  <a:lnTo>
                    <a:pt x="3080" y="189"/>
                  </a:lnTo>
                  <a:lnTo>
                    <a:pt x="3079" y="185"/>
                  </a:lnTo>
                  <a:lnTo>
                    <a:pt x="3079" y="185"/>
                  </a:lnTo>
                  <a:lnTo>
                    <a:pt x="3079" y="182"/>
                  </a:lnTo>
                  <a:lnTo>
                    <a:pt x="3080" y="180"/>
                  </a:lnTo>
                  <a:lnTo>
                    <a:pt x="3079" y="180"/>
                  </a:lnTo>
                  <a:lnTo>
                    <a:pt x="3079" y="177"/>
                  </a:lnTo>
                  <a:lnTo>
                    <a:pt x="3072" y="175"/>
                  </a:lnTo>
                  <a:lnTo>
                    <a:pt x="3072" y="173"/>
                  </a:lnTo>
                  <a:lnTo>
                    <a:pt x="3072" y="171"/>
                  </a:lnTo>
                  <a:lnTo>
                    <a:pt x="3070" y="168"/>
                  </a:lnTo>
                  <a:lnTo>
                    <a:pt x="3070" y="164"/>
                  </a:lnTo>
                  <a:lnTo>
                    <a:pt x="3066" y="163"/>
                  </a:lnTo>
                  <a:lnTo>
                    <a:pt x="3063" y="163"/>
                  </a:lnTo>
                  <a:lnTo>
                    <a:pt x="3061" y="161"/>
                  </a:lnTo>
                  <a:lnTo>
                    <a:pt x="3059" y="159"/>
                  </a:lnTo>
                  <a:lnTo>
                    <a:pt x="3059" y="159"/>
                  </a:lnTo>
                  <a:lnTo>
                    <a:pt x="3059" y="157"/>
                  </a:lnTo>
                  <a:lnTo>
                    <a:pt x="3061" y="157"/>
                  </a:lnTo>
                  <a:lnTo>
                    <a:pt x="3061" y="156"/>
                  </a:lnTo>
                  <a:lnTo>
                    <a:pt x="3066" y="157"/>
                  </a:lnTo>
                  <a:lnTo>
                    <a:pt x="3066" y="156"/>
                  </a:lnTo>
                  <a:lnTo>
                    <a:pt x="3070" y="156"/>
                  </a:lnTo>
                  <a:lnTo>
                    <a:pt x="3070" y="156"/>
                  </a:lnTo>
                  <a:lnTo>
                    <a:pt x="3075" y="152"/>
                  </a:lnTo>
                  <a:lnTo>
                    <a:pt x="3075" y="152"/>
                  </a:lnTo>
                  <a:lnTo>
                    <a:pt x="3079" y="152"/>
                  </a:lnTo>
                  <a:lnTo>
                    <a:pt x="3079" y="149"/>
                  </a:lnTo>
                  <a:lnTo>
                    <a:pt x="3080" y="149"/>
                  </a:lnTo>
                  <a:lnTo>
                    <a:pt x="3080" y="147"/>
                  </a:lnTo>
                  <a:lnTo>
                    <a:pt x="3082" y="145"/>
                  </a:lnTo>
                  <a:lnTo>
                    <a:pt x="3084" y="143"/>
                  </a:lnTo>
                  <a:lnTo>
                    <a:pt x="3086" y="143"/>
                  </a:lnTo>
                  <a:lnTo>
                    <a:pt x="3087" y="142"/>
                  </a:lnTo>
                  <a:lnTo>
                    <a:pt x="3089" y="143"/>
                  </a:lnTo>
                  <a:lnTo>
                    <a:pt x="3091" y="136"/>
                  </a:lnTo>
                  <a:lnTo>
                    <a:pt x="3073" y="138"/>
                  </a:lnTo>
                  <a:lnTo>
                    <a:pt x="3070" y="136"/>
                  </a:lnTo>
                  <a:lnTo>
                    <a:pt x="3065" y="135"/>
                  </a:lnTo>
                  <a:lnTo>
                    <a:pt x="3065" y="138"/>
                  </a:lnTo>
                  <a:lnTo>
                    <a:pt x="3063" y="140"/>
                  </a:lnTo>
                  <a:lnTo>
                    <a:pt x="3061" y="142"/>
                  </a:lnTo>
                  <a:lnTo>
                    <a:pt x="3059" y="142"/>
                  </a:lnTo>
                  <a:lnTo>
                    <a:pt x="3059" y="142"/>
                  </a:lnTo>
                  <a:lnTo>
                    <a:pt x="3058" y="142"/>
                  </a:lnTo>
                  <a:lnTo>
                    <a:pt x="3058" y="140"/>
                  </a:lnTo>
                  <a:lnTo>
                    <a:pt x="3056" y="136"/>
                  </a:lnTo>
                  <a:lnTo>
                    <a:pt x="3052" y="136"/>
                  </a:lnTo>
                  <a:lnTo>
                    <a:pt x="3052" y="135"/>
                  </a:lnTo>
                  <a:lnTo>
                    <a:pt x="3049" y="135"/>
                  </a:lnTo>
                  <a:lnTo>
                    <a:pt x="3049" y="128"/>
                  </a:lnTo>
                  <a:lnTo>
                    <a:pt x="3049" y="122"/>
                  </a:lnTo>
                  <a:lnTo>
                    <a:pt x="3049" y="117"/>
                  </a:lnTo>
                  <a:lnTo>
                    <a:pt x="3051" y="112"/>
                  </a:lnTo>
                  <a:lnTo>
                    <a:pt x="3052" y="112"/>
                  </a:lnTo>
                  <a:lnTo>
                    <a:pt x="3054" y="114"/>
                  </a:lnTo>
                  <a:lnTo>
                    <a:pt x="3054" y="114"/>
                  </a:lnTo>
                  <a:lnTo>
                    <a:pt x="3054" y="112"/>
                  </a:lnTo>
                  <a:lnTo>
                    <a:pt x="3061" y="112"/>
                  </a:lnTo>
                  <a:lnTo>
                    <a:pt x="3061" y="112"/>
                  </a:lnTo>
                  <a:lnTo>
                    <a:pt x="3063" y="110"/>
                  </a:lnTo>
                  <a:lnTo>
                    <a:pt x="3063" y="110"/>
                  </a:lnTo>
                  <a:lnTo>
                    <a:pt x="3063" y="112"/>
                  </a:lnTo>
                  <a:lnTo>
                    <a:pt x="3070" y="114"/>
                  </a:lnTo>
                  <a:lnTo>
                    <a:pt x="3070" y="112"/>
                  </a:lnTo>
                  <a:lnTo>
                    <a:pt x="3084" y="112"/>
                  </a:lnTo>
                  <a:lnTo>
                    <a:pt x="3084" y="114"/>
                  </a:lnTo>
                  <a:lnTo>
                    <a:pt x="3087" y="114"/>
                  </a:lnTo>
                  <a:lnTo>
                    <a:pt x="3087" y="114"/>
                  </a:lnTo>
                  <a:lnTo>
                    <a:pt x="3091" y="114"/>
                  </a:lnTo>
                  <a:lnTo>
                    <a:pt x="3091" y="115"/>
                  </a:lnTo>
                  <a:lnTo>
                    <a:pt x="3093" y="115"/>
                  </a:lnTo>
                  <a:lnTo>
                    <a:pt x="3093" y="115"/>
                  </a:lnTo>
                  <a:lnTo>
                    <a:pt x="3093" y="114"/>
                  </a:lnTo>
                  <a:lnTo>
                    <a:pt x="3101" y="115"/>
                  </a:lnTo>
                  <a:lnTo>
                    <a:pt x="3101" y="114"/>
                  </a:lnTo>
                  <a:lnTo>
                    <a:pt x="3107" y="112"/>
                  </a:lnTo>
                  <a:lnTo>
                    <a:pt x="3108" y="107"/>
                  </a:lnTo>
                  <a:lnTo>
                    <a:pt x="3112" y="103"/>
                  </a:lnTo>
                  <a:lnTo>
                    <a:pt x="3115" y="100"/>
                  </a:lnTo>
                  <a:lnTo>
                    <a:pt x="3115" y="96"/>
                  </a:lnTo>
                  <a:lnTo>
                    <a:pt x="3117" y="93"/>
                  </a:lnTo>
                  <a:lnTo>
                    <a:pt x="3115" y="91"/>
                  </a:lnTo>
                  <a:lnTo>
                    <a:pt x="3115" y="91"/>
                  </a:lnTo>
                  <a:lnTo>
                    <a:pt x="3114" y="89"/>
                  </a:lnTo>
                  <a:lnTo>
                    <a:pt x="3112" y="89"/>
                  </a:lnTo>
                  <a:lnTo>
                    <a:pt x="3110" y="94"/>
                  </a:lnTo>
                  <a:lnTo>
                    <a:pt x="3105" y="96"/>
                  </a:lnTo>
                  <a:lnTo>
                    <a:pt x="3105" y="98"/>
                  </a:lnTo>
                  <a:lnTo>
                    <a:pt x="3103" y="100"/>
                  </a:lnTo>
                  <a:lnTo>
                    <a:pt x="3103" y="101"/>
                  </a:lnTo>
                  <a:lnTo>
                    <a:pt x="3100" y="101"/>
                  </a:lnTo>
                  <a:lnTo>
                    <a:pt x="3100" y="101"/>
                  </a:lnTo>
                  <a:lnTo>
                    <a:pt x="3096" y="101"/>
                  </a:lnTo>
                  <a:lnTo>
                    <a:pt x="3096" y="103"/>
                  </a:lnTo>
                  <a:lnTo>
                    <a:pt x="3084" y="103"/>
                  </a:lnTo>
                  <a:lnTo>
                    <a:pt x="3079" y="105"/>
                  </a:lnTo>
                  <a:lnTo>
                    <a:pt x="3079" y="103"/>
                  </a:lnTo>
                  <a:lnTo>
                    <a:pt x="3068" y="103"/>
                  </a:lnTo>
                  <a:lnTo>
                    <a:pt x="3066" y="101"/>
                  </a:lnTo>
                  <a:lnTo>
                    <a:pt x="3063" y="101"/>
                  </a:lnTo>
                  <a:lnTo>
                    <a:pt x="3063" y="101"/>
                  </a:lnTo>
                  <a:lnTo>
                    <a:pt x="3063" y="100"/>
                  </a:lnTo>
                  <a:lnTo>
                    <a:pt x="3063" y="98"/>
                  </a:lnTo>
                  <a:lnTo>
                    <a:pt x="3058" y="98"/>
                  </a:lnTo>
                  <a:lnTo>
                    <a:pt x="3054" y="100"/>
                  </a:lnTo>
                  <a:lnTo>
                    <a:pt x="3051" y="100"/>
                  </a:lnTo>
                  <a:lnTo>
                    <a:pt x="3049" y="101"/>
                  </a:lnTo>
                  <a:lnTo>
                    <a:pt x="3049" y="103"/>
                  </a:lnTo>
                  <a:lnTo>
                    <a:pt x="3045" y="101"/>
                  </a:lnTo>
                  <a:lnTo>
                    <a:pt x="3044" y="105"/>
                  </a:lnTo>
                  <a:lnTo>
                    <a:pt x="3040" y="108"/>
                  </a:lnTo>
                  <a:lnTo>
                    <a:pt x="3039" y="110"/>
                  </a:lnTo>
                  <a:lnTo>
                    <a:pt x="3039" y="110"/>
                  </a:lnTo>
                  <a:lnTo>
                    <a:pt x="3039" y="115"/>
                  </a:lnTo>
                  <a:lnTo>
                    <a:pt x="3039" y="115"/>
                  </a:lnTo>
                  <a:lnTo>
                    <a:pt x="3039" y="117"/>
                  </a:lnTo>
                  <a:lnTo>
                    <a:pt x="3039" y="119"/>
                  </a:lnTo>
                  <a:lnTo>
                    <a:pt x="3039" y="119"/>
                  </a:lnTo>
                  <a:lnTo>
                    <a:pt x="3039" y="122"/>
                  </a:lnTo>
                  <a:lnTo>
                    <a:pt x="3039" y="124"/>
                  </a:lnTo>
                  <a:lnTo>
                    <a:pt x="3040" y="128"/>
                  </a:lnTo>
                  <a:lnTo>
                    <a:pt x="3040" y="131"/>
                  </a:lnTo>
                  <a:lnTo>
                    <a:pt x="3039" y="133"/>
                  </a:lnTo>
                  <a:lnTo>
                    <a:pt x="3039" y="135"/>
                  </a:lnTo>
                  <a:lnTo>
                    <a:pt x="3037" y="136"/>
                  </a:lnTo>
                  <a:lnTo>
                    <a:pt x="3035" y="136"/>
                  </a:lnTo>
                  <a:close/>
                  <a:moveTo>
                    <a:pt x="2799" y="100"/>
                  </a:moveTo>
                  <a:lnTo>
                    <a:pt x="2798" y="96"/>
                  </a:lnTo>
                  <a:lnTo>
                    <a:pt x="2798" y="94"/>
                  </a:lnTo>
                  <a:lnTo>
                    <a:pt x="2794" y="94"/>
                  </a:lnTo>
                  <a:lnTo>
                    <a:pt x="2794" y="98"/>
                  </a:lnTo>
                  <a:lnTo>
                    <a:pt x="2796" y="98"/>
                  </a:lnTo>
                  <a:lnTo>
                    <a:pt x="2796" y="100"/>
                  </a:lnTo>
                  <a:lnTo>
                    <a:pt x="2799" y="100"/>
                  </a:lnTo>
                  <a:close/>
                  <a:moveTo>
                    <a:pt x="2824" y="94"/>
                  </a:moveTo>
                  <a:lnTo>
                    <a:pt x="2824" y="96"/>
                  </a:lnTo>
                  <a:lnTo>
                    <a:pt x="2826" y="96"/>
                  </a:lnTo>
                  <a:lnTo>
                    <a:pt x="2826" y="94"/>
                  </a:lnTo>
                  <a:lnTo>
                    <a:pt x="2824" y="94"/>
                  </a:lnTo>
                  <a:close/>
                  <a:moveTo>
                    <a:pt x="626" y="115"/>
                  </a:moveTo>
                  <a:lnTo>
                    <a:pt x="625" y="114"/>
                  </a:lnTo>
                  <a:lnTo>
                    <a:pt x="625" y="112"/>
                  </a:lnTo>
                  <a:lnTo>
                    <a:pt x="623" y="110"/>
                  </a:lnTo>
                  <a:lnTo>
                    <a:pt x="618" y="112"/>
                  </a:lnTo>
                  <a:lnTo>
                    <a:pt x="618" y="114"/>
                  </a:lnTo>
                  <a:lnTo>
                    <a:pt x="616" y="114"/>
                  </a:lnTo>
                  <a:lnTo>
                    <a:pt x="616" y="114"/>
                  </a:lnTo>
                  <a:lnTo>
                    <a:pt x="614" y="115"/>
                  </a:lnTo>
                  <a:lnTo>
                    <a:pt x="616" y="115"/>
                  </a:lnTo>
                  <a:lnTo>
                    <a:pt x="616" y="117"/>
                  </a:lnTo>
                  <a:lnTo>
                    <a:pt x="607" y="121"/>
                  </a:lnTo>
                  <a:lnTo>
                    <a:pt x="605" y="126"/>
                  </a:lnTo>
                  <a:lnTo>
                    <a:pt x="604" y="128"/>
                  </a:lnTo>
                  <a:lnTo>
                    <a:pt x="604" y="128"/>
                  </a:lnTo>
                  <a:lnTo>
                    <a:pt x="602" y="129"/>
                  </a:lnTo>
                  <a:lnTo>
                    <a:pt x="602" y="135"/>
                  </a:lnTo>
                  <a:lnTo>
                    <a:pt x="602" y="140"/>
                  </a:lnTo>
                  <a:lnTo>
                    <a:pt x="604" y="143"/>
                  </a:lnTo>
                  <a:lnTo>
                    <a:pt x="605" y="143"/>
                  </a:lnTo>
                  <a:lnTo>
                    <a:pt x="609" y="147"/>
                  </a:lnTo>
                  <a:lnTo>
                    <a:pt x="612" y="147"/>
                  </a:lnTo>
                  <a:lnTo>
                    <a:pt x="612" y="145"/>
                  </a:lnTo>
                  <a:lnTo>
                    <a:pt x="623" y="147"/>
                  </a:lnTo>
                  <a:lnTo>
                    <a:pt x="625" y="143"/>
                  </a:lnTo>
                  <a:lnTo>
                    <a:pt x="630" y="143"/>
                  </a:lnTo>
                  <a:lnTo>
                    <a:pt x="630" y="142"/>
                  </a:lnTo>
                  <a:lnTo>
                    <a:pt x="630" y="140"/>
                  </a:lnTo>
                  <a:lnTo>
                    <a:pt x="633" y="140"/>
                  </a:lnTo>
                  <a:lnTo>
                    <a:pt x="633" y="135"/>
                  </a:lnTo>
                  <a:lnTo>
                    <a:pt x="635" y="133"/>
                  </a:lnTo>
                  <a:lnTo>
                    <a:pt x="637" y="129"/>
                  </a:lnTo>
                  <a:lnTo>
                    <a:pt x="635" y="128"/>
                  </a:lnTo>
                  <a:lnTo>
                    <a:pt x="635" y="126"/>
                  </a:lnTo>
                  <a:lnTo>
                    <a:pt x="635" y="124"/>
                  </a:lnTo>
                  <a:lnTo>
                    <a:pt x="635" y="119"/>
                  </a:lnTo>
                  <a:lnTo>
                    <a:pt x="635" y="119"/>
                  </a:lnTo>
                  <a:lnTo>
                    <a:pt x="635" y="117"/>
                  </a:lnTo>
                  <a:lnTo>
                    <a:pt x="628" y="119"/>
                  </a:lnTo>
                  <a:lnTo>
                    <a:pt x="626" y="119"/>
                  </a:lnTo>
                  <a:lnTo>
                    <a:pt x="626" y="117"/>
                  </a:lnTo>
                  <a:lnTo>
                    <a:pt x="623" y="117"/>
                  </a:lnTo>
                  <a:lnTo>
                    <a:pt x="625" y="117"/>
                  </a:lnTo>
                  <a:lnTo>
                    <a:pt x="625" y="115"/>
                  </a:lnTo>
                  <a:lnTo>
                    <a:pt x="626" y="115"/>
                  </a:lnTo>
                  <a:close/>
                  <a:moveTo>
                    <a:pt x="8" y="129"/>
                  </a:moveTo>
                  <a:lnTo>
                    <a:pt x="8" y="126"/>
                  </a:lnTo>
                  <a:lnTo>
                    <a:pt x="5" y="124"/>
                  </a:lnTo>
                  <a:lnTo>
                    <a:pt x="3" y="115"/>
                  </a:lnTo>
                  <a:lnTo>
                    <a:pt x="0" y="115"/>
                  </a:lnTo>
                  <a:lnTo>
                    <a:pt x="0" y="117"/>
                  </a:lnTo>
                  <a:lnTo>
                    <a:pt x="3" y="117"/>
                  </a:lnTo>
                  <a:lnTo>
                    <a:pt x="3" y="129"/>
                  </a:lnTo>
                  <a:lnTo>
                    <a:pt x="5" y="129"/>
                  </a:lnTo>
                  <a:lnTo>
                    <a:pt x="5" y="131"/>
                  </a:lnTo>
                  <a:lnTo>
                    <a:pt x="3" y="131"/>
                  </a:lnTo>
                  <a:lnTo>
                    <a:pt x="1" y="133"/>
                  </a:lnTo>
                  <a:lnTo>
                    <a:pt x="0" y="135"/>
                  </a:lnTo>
                  <a:lnTo>
                    <a:pt x="0" y="135"/>
                  </a:lnTo>
                  <a:lnTo>
                    <a:pt x="0" y="135"/>
                  </a:lnTo>
                  <a:lnTo>
                    <a:pt x="0" y="135"/>
                  </a:lnTo>
                  <a:lnTo>
                    <a:pt x="3" y="136"/>
                  </a:lnTo>
                  <a:lnTo>
                    <a:pt x="5" y="135"/>
                  </a:lnTo>
                  <a:lnTo>
                    <a:pt x="8" y="133"/>
                  </a:lnTo>
                  <a:lnTo>
                    <a:pt x="10" y="131"/>
                  </a:lnTo>
                  <a:lnTo>
                    <a:pt x="12" y="131"/>
                  </a:lnTo>
                  <a:lnTo>
                    <a:pt x="12" y="131"/>
                  </a:lnTo>
                  <a:lnTo>
                    <a:pt x="10" y="129"/>
                  </a:lnTo>
                  <a:lnTo>
                    <a:pt x="10" y="129"/>
                  </a:lnTo>
                  <a:lnTo>
                    <a:pt x="8" y="129"/>
                  </a:lnTo>
                  <a:close/>
                  <a:moveTo>
                    <a:pt x="3204" y="126"/>
                  </a:moveTo>
                  <a:lnTo>
                    <a:pt x="3204" y="124"/>
                  </a:lnTo>
                  <a:lnTo>
                    <a:pt x="3203" y="124"/>
                  </a:lnTo>
                  <a:lnTo>
                    <a:pt x="3201" y="124"/>
                  </a:lnTo>
                  <a:lnTo>
                    <a:pt x="3201" y="122"/>
                  </a:lnTo>
                  <a:lnTo>
                    <a:pt x="3196" y="122"/>
                  </a:lnTo>
                  <a:lnTo>
                    <a:pt x="3196" y="121"/>
                  </a:lnTo>
                  <a:lnTo>
                    <a:pt x="3192" y="122"/>
                  </a:lnTo>
                  <a:lnTo>
                    <a:pt x="3192" y="122"/>
                  </a:lnTo>
                  <a:lnTo>
                    <a:pt x="3187" y="122"/>
                  </a:lnTo>
                  <a:lnTo>
                    <a:pt x="3187" y="124"/>
                  </a:lnTo>
                  <a:lnTo>
                    <a:pt x="3187" y="124"/>
                  </a:lnTo>
                  <a:lnTo>
                    <a:pt x="3187" y="126"/>
                  </a:lnTo>
                  <a:lnTo>
                    <a:pt x="3189" y="126"/>
                  </a:lnTo>
                  <a:lnTo>
                    <a:pt x="3189" y="126"/>
                  </a:lnTo>
                  <a:lnTo>
                    <a:pt x="3190" y="126"/>
                  </a:lnTo>
                  <a:lnTo>
                    <a:pt x="3192" y="126"/>
                  </a:lnTo>
                  <a:lnTo>
                    <a:pt x="3192" y="128"/>
                  </a:lnTo>
                  <a:lnTo>
                    <a:pt x="3196" y="128"/>
                  </a:lnTo>
                  <a:lnTo>
                    <a:pt x="3199" y="128"/>
                  </a:lnTo>
                  <a:lnTo>
                    <a:pt x="3203" y="128"/>
                  </a:lnTo>
                  <a:lnTo>
                    <a:pt x="3204" y="126"/>
                  </a:lnTo>
                  <a:close/>
                  <a:moveTo>
                    <a:pt x="14" y="124"/>
                  </a:moveTo>
                  <a:lnTo>
                    <a:pt x="14" y="122"/>
                  </a:lnTo>
                  <a:lnTo>
                    <a:pt x="14" y="122"/>
                  </a:lnTo>
                  <a:lnTo>
                    <a:pt x="14" y="122"/>
                  </a:lnTo>
                  <a:lnTo>
                    <a:pt x="14" y="122"/>
                  </a:lnTo>
                  <a:lnTo>
                    <a:pt x="12" y="122"/>
                  </a:lnTo>
                  <a:lnTo>
                    <a:pt x="12" y="122"/>
                  </a:lnTo>
                  <a:lnTo>
                    <a:pt x="12" y="124"/>
                  </a:lnTo>
                  <a:lnTo>
                    <a:pt x="14" y="124"/>
                  </a:lnTo>
                  <a:close/>
                  <a:moveTo>
                    <a:pt x="593" y="124"/>
                  </a:moveTo>
                  <a:lnTo>
                    <a:pt x="595" y="124"/>
                  </a:lnTo>
                  <a:lnTo>
                    <a:pt x="595" y="124"/>
                  </a:lnTo>
                  <a:lnTo>
                    <a:pt x="595" y="122"/>
                  </a:lnTo>
                  <a:lnTo>
                    <a:pt x="593" y="122"/>
                  </a:lnTo>
                  <a:lnTo>
                    <a:pt x="591" y="126"/>
                  </a:lnTo>
                  <a:lnTo>
                    <a:pt x="593" y="126"/>
                  </a:lnTo>
                  <a:lnTo>
                    <a:pt x="593" y="124"/>
                  </a:lnTo>
                  <a:lnTo>
                    <a:pt x="593" y="124"/>
                  </a:lnTo>
                  <a:close/>
                  <a:moveTo>
                    <a:pt x="2815" y="129"/>
                  </a:moveTo>
                  <a:lnTo>
                    <a:pt x="2815" y="128"/>
                  </a:lnTo>
                  <a:lnTo>
                    <a:pt x="2817" y="128"/>
                  </a:lnTo>
                  <a:lnTo>
                    <a:pt x="2817" y="126"/>
                  </a:lnTo>
                  <a:lnTo>
                    <a:pt x="2815" y="126"/>
                  </a:lnTo>
                  <a:lnTo>
                    <a:pt x="2815" y="129"/>
                  </a:lnTo>
                  <a:lnTo>
                    <a:pt x="2815" y="129"/>
                  </a:lnTo>
                  <a:close/>
                  <a:moveTo>
                    <a:pt x="3154" y="131"/>
                  </a:moveTo>
                  <a:lnTo>
                    <a:pt x="3150" y="131"/>
                  </a:lnTo>
                  <a:lnTo>
                    <a:pt x="3150" y="129"/>
                  </a:lnTo>
                  <a:lnTo>
                    <a:pt x="3150" y="128"/>
                  </a:lnTo>
                  <a:lnTo>
                    <a:pt x="3148" y="128"/>
                  </a:lnTo>
                  <a:lnTo>
                    <a:pt x="3148" y="135"/>
                  </a:lnTo>
                  <a:lnTo>
                    <a:pt x="3154" y="135"/>
                  </a:lnTo>
                  <a:lnTo>
                    <a:pt x="3154" y="131"/>
                  </a:lnTo>
                  <a:close/>
                  <a:moveTo>
                    <a:pt x="597" y="131"/>
                  </a:moveTo>
                  <a:lnTo>
                    <a:pt x="597" y="131"/>
                  </a:lnTo>
                  <a:lnTo>
                    <a:pt x="597" y="129"/>
                  </a:lnTo>
                  <a:lnTo>
                    <a:pt x="597" y="129"/>
                  </a:lnTo>
                  <a:lnTo>
                    <a:pt x="597" y="129"/>
                  </a:lnTo>
                  <a:lnTo>
                    <a:pt x="597" y="131"/>
                  </a:lnTo>
                  <a:close/>
                  <a:moveTo>
                    <a:pt x="3409" y="213"/>
                  </a:moveTo>
                  <a:lnTo>
                    <a:pt x="3409" y="213"/>
                  </a:lnTo>
                  <a:lnTo>
                    <a:pt x="3409" y="213"/>
                  </a:lnTo>
                  <a:lnTo>
                    <a:pt x="3409" y="211"/>
                  </a:lnTo>
                  <a:lnTo>
                    <a:pt x="3409" y="211"/>
                  </a:lnTo>
                  <a:lnTo>
                    <a:pt x="3405" y="204"/>
                  </a:lnTo>
                  <a:lnTo>
                    <a:pt x="3403" y="204"/>
                  </a:lnTo>
                  <a:lnTo>
                    <a:pt x="3403" y="201"/>
                  </a:lnTo>
                  <a:lnTo>
                    <a:pt x="3402" y="201"/>
                  </a:lnTo>
                  <a:lnTo>
                    <a:pt x="3400" y="197"/>
                  </a:lnTo>
                  <a:lnTo>
                    <a:pt x="3393" y="197"/>
                  </a:lnTo>
                  <a:lnTo>
                    <a:pt x="3389" y="192"/>
                  </a:lnTo>
                  <a:lnTo>
                    <a:pt x="3388" y="192"/>
                  </a:lnTo>
                  <a:lnTo>
                    <a:pt x="3388" y="189"/>
                  </a:lnTo>
                  <a:lnTo>
                    <a:pt x="3381" y="189"/>
                  </a:lnTo>
                  <a:lnTo>
                    <a:pt x="3379" y="185"/>
                  </a:lnTo>
                  <a:lnTo>
                    <a:pt x="3375" y="185"/>
                  </a:lnTo>
                  <a:lnTo>
                    <a:pt x="3375" y="185"/>
                  </a:lnTo>
                  <a:lnTo>
                    <a:pt x="3370" y="185"/>
                  </a:lnTo>
                  <a:lnTo>
                    <a:pt x="3368" y="184"/>
                  </a:lnTo>
                  <a:lnTo>
                    <a:pt x="3367" y="184"/>
                  </a:lnTo>
                  <a:lnTo>
                    <a:pt x="3367" y="182"/>
                  </a:lnTo>
                  <a:lnTo>
                    <a:pt x="3361" y="182"/>
                  </a:lnTo>
                  <a:lnTo>
                    <a:pt x="3361" y="180"/>
                  </a:lnTo>
                  <a:lnTo>
                    <a:pt x="3360" y="180"/>
                  </a:lnTo>
                  <a:lnTo>
                    <a:pt x="3360" y="180"/>
                  </a:lnTo>
                  <a:lnTo>
                    <a:pt x="3353" y="178"/>
                  </a:lnTo>
                  <a:lnTo>
                    <a:pt x="3351" y="177"/>
                  </a:lnTo>
                  <a:lnTo>
                    <a:pt x="3347" y="175"/>
                  </a:lnTo>
                  <a:lnTo>
                    <a:pt x="3344" y="173"/>
                  </a:lnTo>
                  <a:lnTo>
                    <a:pt x="3344" y="171"/>
                  </a:lnTo>
                  <a:lnTo>
                    <a:pt x="3342" y="171"/>
                  </a:lnTo>
                  <a:lnTo>
                    <a:pt x="3342" y="168"/>
                  </a:lnTo>
                  <a:lnTo>
                    <a:pt x="3337" y="170"/>
                  </a:lnTo>
                  <a:lnTo>
                    <a:pt x="3337" y="168"/>
                  </a:lnTo>
                  <a:lnTo>
                    <a:pt x="3335" y="166"/>
                  </a:lnTo>
                  <a:lnTo>
                    <a:pt x="3335" y="164"/>
                  </a:lnTo>
                  <a:lnTo>
                    <a:pt x="3330" y="164"/>
                  </a:lnTo>
                  <a:lnTo>
                    <a:pt x="3330" y="164"/>
                  </a:lnTo>
                  <a:lnTo>
                    <a:pt x="3328" y="164"/>
                  </a:lnTo>
                  <a:lnTo>
                    <a:pt x="3327" y="164"/>
                  </a:lnTo>
                  <a:lnTo>
                    <a:pt x="3327" y="164"/>
                  </a:lnTo>
                  <a:lnTo>
                    <a:pt x="3318" y="164"/>
                  </a:lnTo>
                  <a:lnTo>
                    <a:pt x="3318" y="163"/>
                  </a:lnTo>
                  <a:lnTo>
                    <a:pt x="3314" y="163"/>
                  </a:lnTo>
                  <a:lnTo>
                    <a:pt x="3314" y="161"/>
                  </a:lnTo>
                  <a:lnTo>
                    <a:pt x="3309" y="159"/>
                  </a:lnTo>
                  <a:lnTo>
                    <a:pt x="3307" y="157"/>
                  </a:lnTo>
                  <a:lnTo>
                    <a:pt x="3304" y="157"/>
                  </a:lnTo>
                  <a:lnTo>
                    <a:pt x="3302" y="154"/>
                  </a:lnTo>
                  <a:lnTo>
                    <a:pt x="3299" y="154"/>
                  </a:lnTo>
                  <a:lnTo>
                    <a:pt x="3297" y="152"/>
                  </a:lnTo>
                  <a:lnTo>
                    <a:pt x="3292" y="150"/>
                  </a:lnTo>
                  <a:lnTo>
                    <a:pt x="3292" y="152"/>
                  </a:lnTo>
                  <a:lnTo>
                    <a:pt x="3288" y="154"/>
                  </a:lnTo>
                  <a:lnTo>
                    <a:pt x="3286" y="156"/>
                  </a:lnTo>
                  <a:lnTo>
                    <a:pt x="3283" y="159"/>
                  </a:lnTo>
                  <a:lnTo>
                    <a:pt x="3283" y="161"/>
                  </a:lnTo>
                  <a:lnTo>
                    <a:pt x="3279" y="161"/>
                  </a:lnTo>
                  <a:lnTo>
                    <a:pt x="3279" y="163"/>
                  </a:lnTo>
                  <a:lnTo>
                    <a:pt x="3278" y="163"/>
                  </a:lnTo>
                  <a:lnTo>
                    <a:pt x="3276" y="163"/>
                  </a:lnTo>
                  <a:lnTo>
                    <a:pt x="3274" y="164"/>
                  </a:lnTo>
                  <a:lnTo>
                    <a:pt x="3272" y="168"/>
                  </a:lnTo>
                  <a:lnTo>
                    <a:pt x="3271" y="171"/>
                  </a:lnTo>
                  <a:lnTo>
                    <a:pt x="3271" y="171"/>
                  </a:lnTo>
                  <a:lnTo>
                    <a:pt x="3271" y="173"/>
                  </a:lnTo>
                  <a:lnTo>
                    <a:pt x="3269" y="173"/>
                  </a:lnTo>
                  <a:lnTo>
                    <a:pt x="3267" y="177"/>
                  </a:lnTo>
                  <a:lnTo>
                    <a:pt x="3267" y="177"/>
                  </a:lnTo>
                  <a:lnTo>
                    <a:pt x="3265" y="177"/>
                  </a:lnTo>
                  <a:lnTo>
                    <a:pt x="3265" y="177"/>
                  </a:lnTo>
                  <a:lnTo>
                    <a:pt x="3264" y="178"/>
                  </a:lnTo>
                  <a:lnTo>
                    <a:pt x="3262" y="178"/>
                  </a:lnTo>
                  <a:lnTo>
                    <a:pt x="3262" y="180"/>
                  </a:lnTo>
                  <a:lnTo>
                    <a:pt x="3257" y="180"/>
                  </a:lnTo>
                  <a:lnTo>
                    <a:pt x="3257" y="175"/>
                  </a:lnTo>
                  <a:lnTo>
                    <a:pt x="3255" y="175"/>
                  </a:lnTo>
                  <a:lnTo>
                    <a:pt x="3255" y="173"/>
                  </a:lnTo>
                  <a:lnTo>
                    <a:pt x="3255" y="173"/>
                  </a:lnTo>
                  <a:lnTo>
                    <a:pt x="3253" y="175"/>
                  </a:lnTo>
                  <a:lnTo>
                    <a:pt x="3253" y="175"/>
                  </a:lnTo>
                  <a:lnTo>
                    <a:pt x="3253" y="175"/>
                  </a:lnTo>
                  <a:lnTo>
                    <a:pt x="3253" y="168"/>
                  </a:lnTo>
                  <a:lnTo>
                    <a:pt x="3250" y="166"/>
                  </a:lnTo>
                  <a:lnTo>
                    <a:pt x="3248" y="168"/>
                  </a:lnTo>
                  <a:lnTo>
                    <a:pt x="3248" y="168"/>
                  </a:lnTo>
                  <a:lnTo>
                    <a:pt x="3248" y="168"/>
                  </a:lnTo>
                  <a:lnTo>
                    <a:pt x="3248" y="170"/>
                  </a:lnTo>
                  <a:lnTo>
                    <a:pt x="3246" y="170"/>
                  </a:lnTo>
                  <a:lnTo>
                    <a:pt x="3246" y="166"/>
                  </a:lnTo>
                  <a:lnTo>
                    <a:pt x="3246" y="163"/>
                  </a:lnTo>
                  <a:lnTo>
                    <a:pt x="3246" y="161"/>
                  </a:lnTo>
                  <a:lnTo>
                    <a:pt x="3244" y="159"/>
                  </a:lnTo>
                  <a:lnTo>
                    <a:pt x="3244" y="149"/>
                  </a:lnTo>
                  <a:lnTo>
                    <a:pt x="3246" y="149"/>
                  </a:lnTo>
                  <a:lnTo>
                    <a:pt x="3246" y="147"/>
                  </a:lnTo>
                  <a:lnTo>
                    <a:pt x="3246" y="147"/>
                  </a:lnTo>
                  <a:lnTo>
                    <a:pt x="3244" y="136"/>
                  </a:lnTo>
                  <a:lnTo>
                    <a:pt x="3241" y="135"/>
                  </a:lnTo>
                  <a:lnTo>
                    <a:pt x="3241" y="135"/>
                  </a:lnTo>
                  <a:lnTo>
                    <a:pt x="3236" y="135"/>
                  </a:lnTo>
                  <a:lnTo>
                    <a:pt x="3236" y="133"/>
                  </a:lnTo>
                  <a:lnTo>
                    <a:pt x="3232" y="133"/>
                  </a:lnTo>
                  <a:lnTo>
                    <a:pt x="3232" y="135"/>
                  </a:lnTo>
                  <a:lnTo>
                    <a:pt x="3222" y="133"/>
                  </a:lnTo>
                  <a:lnTo>
                    <a:pt x="3222" y="131"/>
                  </a:lnTo>
                  <a:lnTo>
                    <a:pt x="3213" y="133"/>
                  </a:lnTo>
                  <a:lnTo>
                    <a:pt x="3213" y="136"/>
                  </a:lnTo>
                  <a:lnTo>
                    <a:pt x="3208" y="138"/>
                  </a:lnTo>
                  <a:lnTo>
                    <a:pt x="3203" y="138"/>
                  </a:lnTo>
                  <a:lnTo>
                    <a:pt x="3201" y="142"/>
                  </a:lnTo>
                  <a:lnTo>
                    <a:pt x="3203" y="142"/>
                  </a:lnTo>
                  <a:lnTo>
                    <a:pt x="3203" y="143"/>
                  </a:lnTo>
                  <a:lnTo>
                    <a:pt x="3203" y="145"/>
                  </a:lnTo>
                  <a:lnTo>
                    <a:pt x="3201" y="147"/>
                  </a:lnTo>
                  <a:lnTo>
                    <a:pt x="3201" y="149"/>
                  </a:lnTo>
                  <a:lnTo>
                    <a:pt x="3201" y="149"/>
                  </a:lnTo>
                  <a:lnTo>
                    <a:pt x="3201" y="150"/>
                  </a:lnTo>
                  <a:lnTo>
                    <a:pt x="3204" y="150"/>
                  </a:lnTo>
                  <a:lnTo>
                    <a:pt x="3206" y="150"/>
                  </a:lnTo>
                  <a:lnTo>
                    <a:pt x="3210" y="150"/>
                  </a:lnTo>
                  <a:lnTo>
                    <a:pt x="3211" y="150"/>
                  </a:lnTo>
                  <a:lnTo>
                    <a:pt x="3211" y="152"/>
                  </a:lnTo>
                  <a:lnTo>
                    <a:pt x="3215" y="152"/>
                  </a:lnTo>
                  <a:lnTo>
                    <a:pt x="3215" y="157"/>
                  </a:lnTo>
                  <a:lnTo>
                    <a:pt x="3217" y="157"/>
                  </a:lnTo>
                  <a:lnTo>
                    <a:pt x="3217" y="159"/>
                  </a:lnTo>
                  <a:lnTo>
                    <a:pt x="3213" y="159"/>
                  </a:lnTo>
                  <a:lnTo>
                    <a:pt x="3217" y="159"/>
                  </a:lnTo>
                  <a:lnTo>
                    <a:pt x="3218" y="159"/>
                  </a:lnTo>
                  <a:lnTo>
                    <a:pt x="3222" y="159"/>
                  </a:lnTo>
                  <a:lnTo>
                    <a:pt x="3225" y="159"/>
                  </a:lnTo>
                  <a:lnTo>
                    <a:pt x="3225" y="161"/>
                  </a:lnTo>
                  <a:lnTo>
                    <a:pt x="3227" y="161"/>
                  </a:lnTo>
                  <a:lnTo>
                    <a:pt x="3229" y="159"/>
                  </a:lnTo>
                  <a:lnTo>
                    <a:pt x="3231" y="159"/>
                  </a:lnTo>
                  <a:lnTo>
                    <a:pt x="3236" y="161"/>
                  </a:lnTo>
                  <a:lnTo>
                    <a:pt x="3241" y="163"/>
                  </a:lnTo>
                  <a:lnTo>
                    <a:pt x="3241" y="164"/>
                  </a:lnTo>
                  <a:lnTo>
                    <a:pt x="3234" y="164"/>
                  </a:lnTo>
                  <a:lnTo>
                    <a:pt x="3234" y="166"/>
                  </a:lnTo>
                  <a:lnTo>
                    <a:pt x="3229" y="164"/>
                  </a:lnTo>
                  <a:lnTo>
                    <a:pt x="3229" y="166"/>
                  </a:lnTo>
                  <a:lnTo>
                    <a:pt x="3227" y="166"/>
                  </a:lnTo>
                  <a:lnTo>
                    <a:pt x="3227" y="168"/>
                  </a:lnTo>
                  <a:lnTo>
                    <a:pt x="3222" y="168"/>
                  </a:lnTo>
                  <a:lnTo>
                    <a:pt x="3220" y="168"/>
                  </a:lnTo>
                  <a:lnTo>
                    <a:pt x="3217" y="168"/>
                  </a:lnTo>
                  <a:lnTo>
                    <a:pt x="3213" y="168"/>
                  </a:lnTo>
                  <a:lnTo>
                    <a:pt x="3213" y="168"/>
                  </a:lnTo>
                  <a:lnTo>
                    <a:pt x="3211" y="168"/>
                  </a:lnTo>
                  <a:lnTo>
                    <a:pt x="3213" y="171"/>
                  </a:lnTo>
                  <a:lnTo>
                    <a:pt x="3220" y="171"/>
                  </a:lnTo>
                  <a:lnTo>
                    <a:pt x="3222" y="180"/>
                  </a:lnTo>
                  <a:lnTo>
                    <a:pt x="3225" y="178"/>
                  </a:lnTo>
                  <a:lnTo>
                    <a:pt x="3225" y="180"/>
                  </a:lnTo>
                  <a:lnTo>
                    <a:pt x="3225" y="180"/>
                  </a:lnTo>
                  <a:lnTo>
                    <a:pt x="3225" y="185"/>
                  </a:lnTo>
                  <a:lnTo>
                    <a:pt x="3225" y="185"/>
                  </a:lnTo>
                  <a:lnTo>
                    <a:pt x="3227" y="189"/>
                  </a:lnTo>
                  <a:lnTo>
                    <a:pt x="3231" y="187"/>
                  </a:lnTo>
                  <a:lnTo>
                    <a:pt x="3232" y="187"/>
                  </a:lnTo>
                  <a:lnTo>
                    <a:pt x="3232" y="185"/>
                  </a:lnTo>
                  <a:lnTo>
                    <a:pt x="3232" y="184"/>
                  </a:lnTo>
                  <a:lnTo>
                    <a:pt x="3234" y="182"/>
                  </a:lnTo>
                  <a:lnTo>
                    <a:pt x="3234" y="180"/>
                  </a:lnTo>
                  <a:lnTo>
                    <a:pt x="3234" y="178"/>
                  </a:lnTo>
                  <a:lnTo>
                    <a:pt x="3236" y="178"/>
                  </a:lnTo>
                  <a:lnTo>
                    <a:pt x="3236" y="182"/>
                  </a:lnTo>
                  <a:lnTo>
                    <a:pt x="3239" y="184"/>
                  </a:lnTo>
                  <a:lnTo>
                    <a:pt x="3239" y="184"/>
                  </a:lnTo>
                  <a:lnTo>
                    <a:pt x="3241" y="184"/>
                  </a:lnTo>
                  <a:lnTo>
                    <a:pt x="3243" y="185"/>
                  </a:lnTo>
                  <a:lnTo>
                    <a:pt x="3246" y="187"/>
                  </a:lnTo>
                  <a:lnTo>
                    <a:pt x="3246" y="189"/>
                  </a:lnTo>
                  <a:lnTo>
                    <a:pt x="3250" y="187"/>
                  </a:lnTo>
                  <a:lnTo>
                    <a:pt x="3250" y="190"/>
                  </a:lnTo>
                  <a:lnTo>
                    <a:pt x="3250" y="194"/>
                  </a:lnTo>
                  <a:lnTo>
                    <a:pt x="3253" y="196"/>
                  </a:lnTo>
                  <a:lnTo>
                    <a:pt x="3253" y="197"/>
                  </a:lnTo>
                  <a:lnTo>
                    <a:pt x="3255" y="197"/>
                  </a:lnTo>
                  <a:lnTo>
                    <a:pt x="3255" y="197"/>
                  </a:lnTo>
                  <a:lnTo>
                    <a:pt x="3262" y="197"/>
                  </a:lnTo>
                  <a:lnTo>
                    <a:pt x="3262" y="197"/>
                  </a:lnTo>
                  <a:lnTo>
                    <a:pt x="3264" y="197"/>
                  </a:lnTo>
                  <a:lnTo>
                    <a:pt x="3264" y="199"/>
                  </a:lnTo>
                  <a:lnTo>
                    <a:pt x="3271" y="197"/>
                  </a:lnTo>
                  <a:lnTo>
                    <a:pt x="3271" y="201"/>
                  </a:lnTo>
                  <a:lnTo>
                    <a:pt x="3279" y="204"/>
                  </a:lnTo>
                  <a:lnTo>
                    <a:pt x="3283" y="211"/>
                  </a:lnTo>
                  <a:lnTo>
                    <a:pt x="3292" y="210"/>
                  </a:lnTo>
                  <a:lnTo>
                    <a:pt x="3292" y="213"/>
                  </a:lnTo>
                  <a:lnTo>
                    <a:pt x="3300" y="215"/>
                  </a:lnTo>
                  <a:lnTo>
                    <a:pt x="3300" y="218"/>
                  </a:lnTo>
                  <a:lnTo>
                    <a:pt x="3302" y="218"/>
                  </a:lnTo>
                  <a:lnTo>
                    <a:pt x="3302" y="222"/>
                  </a:lnTo>
                  <a:lnTo>
                    <a:pt x="3304" y="222"/>
                  </a:lnTo>
                  <a:lnTo>
                    <a:pt x="3304" y="225"/>
                  </a:lnTo>
                  <a:lnTo>
                    <a:pt x="3304" y="229"/>
                  </a:lnTo>
                  <a:lnTo>
                    <a:pt x="3304" y="232"/>
                  </a:lnTo>
                  <a:lnTo>
                    <a:pt x="3304" y="232"/>
                  </a:lnTo>
                  <a:lnTo>
                    <a:pt x="3304" y="234"/>
                  </a:lnTo>
                  <a:lnTo>
                    <a:pt x="3304" y="234"/>
                  </a:lnTo>
                  <a:lnTo>
                    <a:pt x="3304" y="236"/>
                  </a:lnTo>
                  <a:lnTo>
                    <a:pt x="3304" y="238"/>
                  </a:lnTo>
                  <a:lnTo>
                    <a:pt x="3306" y="239"/>
                  </a:lnTo>
                  <a:lnTo>
                    <a:pt x="3307" y="246"/>
                  </a:lnTo>
                  <a:lnTo>
                    <a:pt x="3309" y="246"/>
                  </a:lnTo>
                  <a:lnTo>
                    <a:pt x="3309" y="248"/>
                  </a:lnTo>
                  <a:lnTo>
                    <a:pt x="3309" y="248"/>
                  </a:lnTo>
                  <a:lnTo>
                    <a:pt x="3309" y="250"/>
                  </a:lnTo>
                  <a:lnTo>
                    <a:pt x="3311" y="250"/>
                  </a:lnTo>
                  <a:lnTo>
                    <a:pt x="3311" y="252"/>
                  </a:lnTo>
                  <a:lnTo>
                    <a:pt x="3311" y="253"/>
                  </a:lnTo>
                  <a:lnTo>
                    <a:pt x="3311" y="255"/>
                  </a:lnTo>
                  <a:lnTo>
                    <a:pt x="3309" y="257"/>
                  </a:lnTo>
                  <a:lnTo>
                    <a:pt x="3311" y="259"/>
                  </a:lnTo>
                  <a:lnTo>
                    <a:pt x="3313" y="260"/>
                  </a:lnTo>
                  <a:lnTo>
                    <a:pt x="3313" y="264"/>
                  </a:lnTo>
                  <a:lnTo>
                    <a:pt x="3311" y="262"/>
                  </a:lnTo>
                  <a:lnTo>
                    <a:pt x="3311" y="262"/>
                  </a:lnTo>
                  <a:lnTo>
                    <a:pt x="3311" y="260"/>
                  </a:lnTo>
                  <a:lnTo>
                    <a:pt x="3309" y="260"/>
                  </a:lnTo>
                  <a:lnTo>
                    <a:pt x="3306" y="259"/>
                  </a:lnTo>
                  <a:lnTo>
                    <a:pt x="3304" y="259"/>
                  </a:lnTo>
                  <a:lnTo>
                    <a:pt x="3300" y="260"/>
                  </a:lnTo>
                  <a:lnTo>
                    <a:pt x="3300" y="262"/>
                  </a:lnTo>
                  <a:lnTo>
                    <a:pt x="3299" y="264"/>
                  </a:lnTo>
                  <a:lnTo>
                    <a:pt x="3297" y="266"/>
                  </a:lnTo>
                  <a:lnTo>
                    <a:pt x="3295" y="267"/>
                  </a:lnTo>
                  <a:lnTo>
                    <a:pt x="3293" y="271"/>
                  </a:lnTo>
                  <a:lnTo>
                    <a:pt x="3309" y="269"/>
                  </a:lnTo>
                  <a:lnTo>
                    <a:pt x="3309" y="264"/>
                  </a:lnTo>
                  <a:lnTo>
                    <a:pt x="3311" y="266"/>
                  </a:lnTo>
                  <a:lnTo>
                    <a:pt x="3311" y="266"/>
                  </a:lnTo>
                  <a:lnTo>
                    <a:pt x="3313" y="267"/>
                  </a:lnTo>
                  <a:lnTo>
                    <a:pt x="3316" y="267"/>
                  </a:lnTo>
                  <a:lnTo>
                    <a:pt x="3320" y="267"/>
                  </a:lnTo>
                  <a:lnTo>
                    <a:pt x="3321" y="266"/>
                  </a:lnTo>
                  <a:lnTo>
                    <a:pt x="3325" y="267"/>
                  </a:lnTo>
                  <a:lnTo>
                    <a:pt x="3327" y="267"/>
                  </a:lnTo>
                  <a:lnTo>
                    <a:pt x="3328" y="269"/>
                  </a:lnTo>
                  <a:lnTo>
                    <a:pt x="3330" y="271"/>
                  </a:lnTo>
                  <a:lnTo>
                    <a:pt x="3332" y="274"/>
                  </a:lnTo>
                  <a:lnTo>
                    <a:pt x="3332" y="280"/>
                  </a:lnTo>
                  <a:lnTo>
                    <a:pt x="3333" y="281"/>
                  </a:lnTo>
                  <a:lnTo>
                    <a:pt x="3335" y="281"/>
                  </a:lnTo>
                  <a:lnTo>
                    <a:pt x="3337" y="281"/>
                  </a:lnTo>
                  <a:lnTo>
                    <a:pt x="3337" y="283"/>
                  </a:lnTo>
                  <a:lnTo>
                    <a:pt x="3339" y="283"/>
                  </a:lnTo>
                  <a:lnTo>
                    <a:pt x="3339" y="285"/>
                  </a:lnTo>
                  <a:lnTo>
                    <a:pt x="3354" y="285"/>
                  </a:lnTo>
                  <a:lnTo>
                    <a:pt x="3354" y="283"/>
                  </a:lnTo>
                  <a:lnTo>
                    <a:pt x="3358" y="281"/>
                  </a:lnTo>
                  <a:lnTo>
                    <a:pt x="3358" y="281"/>
                  </a:lnTo>
                  <a:lnTo>
                    <a:pt x="3360" y="281"/>
                  </a:lnTo>
                  <a:lnTo>
                    <a:pt x="3360" y="283"/>
                  </a:lnTo>
                  <a:lnTo>
                    <a:pt x="3360" y="283"/>
                  </a:lnTo>
                  <a:lnTo>
                    <a:pt x="3370" y="283"/>
                  </a:lnTo>
                  <a:lnTo>
                    <a:pt x="3370" y="281"/>
                  </a:lnTo>
                  <a:lnTo>
                    <a:pt x="3372" y="281"/>
                  </a:lnTo>
                  <a:lnTo>
                    <a:pt x="3372" y="281"/>
                  </a:lnTo>
                  <a:lnTo>
                    <a:pt x="3375" y="280"/>
                  </a:lnTo>
                  <a:lnTo>
                    <a:pt x="3375" y="278"/>
                  </a:lnTo>
                  <a:lnTo>
                    <a:pt x="3379" y="276"/>
                  </a:lnTo>
                  <a:lnTo>
                    <a:pt x="3379" y="274"/>
                  </a:lnTo>
                  <a:lnTo>
                    <a:pt x="3377" y="274"/>
                  </a:lnTo>
                  <a:lnTo>
                    <a:pt x="3377" y="273"/>
                  </a:lnTo>
                  <a:lnTo>
                    <a:pt x="3377" y="269"/>
                  </a:lnTo>
                  <a:lnTo>
                    <a:pt x="3379" y="266"/>
                  </a:lnTo>
                  <a:lnTo>
                    <a:pt x="3381" y="264"/>
                  </a:lnTo>
                  <a:lnTo>
                    <a:pt x="3381" y="264"/>
                  </a:lnTo>
                  <a:lnTo>
                    <a:pt x="3382" y="264"/>
                  </a:lnTo>
                  <a:lnTo>
                    <a:pt x="3382" y="266"/>
                  </a:lnTo>
                  <a:lnTo>
                    <a:pt x="3384" y="266"/>
                  </a:lnTo>
                  <a:lnTo>
                    <a:pt x="3384" y="264"/>
                  </a:lnTo>
                  <a:lnTo>
                    <a:pt x="3388" y="264"/>
                  </a:lnTo>
                  <a:lnTo>
                    <a:pt x="3391" y="264"/>
                  </a:lnTo>
                  <a:lnTo>
                    <a:pt x="3393" y="266"/>
                  </a:lnTo>
                  <a:lnTo>
                    <a:pt x="3395" y="267"/>
                  </a:lnTo>
                  <a:lnTo>
                    <a:pt x="3400" y="267"/>
                  </a:lnTo>
                  <a:lnTo>
                    <a:pt x="3400" y="266"/>
                  </a:lnTo>
                  <a:lnTo>
                    <a:pt x="3400" y="266"/>
                  </a:lnTo>
                  <a:lnTo>
                    <a:pt x="3400" y="267"/>
                  </a:lnTo>
                  <a:lnTo>
                    <a:pt x="3405" y="267"/>
                  </a:lnTo>
                  <a:lnTo>
                    <a:pt x="3405" y="267"/>
                  </a:lnTo>
                  <a:lnTo>
                    <a:pt x="3409" y="267"/>
                  </a:lnTo>
                  <a:lnTo>
                    <a:pt x="3409" y="269"/>
                  </a:lnTo>
                  <a:lnTo>
                    <a:pt x="3410" y="269"/>
                  </a:lnTo>
                  <a:lnTo>
                    <a:pt x="3412" y="271"/>
                  </a:lnTo>
                  <a:lnTo>
                    <a:pt x="3414" y="271"/>
                  </a:lnTo>
                  <a:lnTo>
                    <a:pt x="3416" y="274"/>
                  </a:lnTo>
                  <a:lnTo>
                    <a:pt x="3417" y="276"/>
                  </a:lnTo>
                  <a:lnTo>
                    <a:pt x="3417" y="278"/>
                  </a:lnTo>
                  <a:lnTo>
                    <a:pt x="3419" y="281"/>
                  </a:lnTo>
                  <a:lnTo>
                    <a:pt x="3419" y="285"/>
                  </a:lnTo>
                  <a:lnTo>
                    <a:pt x="3421" y="285"/>
                  </a:lnTo>
                  <a:lnTo>
                    <a:pt x="3423" y="288"/>
                  </a:lnTo>
                  <a:lnTo>
                    <a:pt x="3426" y="290"/>
                  </a:lnTo>
                  <a:lnTo>
                    <a:pt x="3429" y="290"/>
                  </a:lnTo>
                  <a:lnTo>
                    <a:pt x="3429" y="293"/>
                  </a:lnTo>
                  <a:lnTo>
                    <a:pt x="3431" y="295"/>
                  </a:lnTo>
                  <a:lnTo>
                    <a:pt x="3433" y="295"/>
                  </a:lnTo>
                  <a:lnTo>
                    <a:pt x="3435" y="297"/>
                  </a:lnTo>
                  <a:lnTo>
                    <a:pt x="3436" y="299"/>
                  </a:lnTo>
                  <a:lnTo>
                    <a:pt x="3436" y="299"/>
                  </a:lnTo>
                  <a:lnTo>
                    <a:pt x="3436" y="302"/>
                  </a:lnTo>
                  <a:lnTo>
                    <a:pt x="3443" y="304"/>
                  </a:lnTo>
                  <a:lnTo>
                    <a:pt x="3443" y="306"/>
                  </a:lnTo>
                  <a:lnTo>
                    <a:pt x="3445" y="306"/>
                  </a:lnTo>
                  <a:lnTo>
                    <a:pt x="3445" y="306"/>
                  </a:lnTo>
                  <a:lnTo>
                    <a:pt x="3447" y="306"/>
                  </a:lnTo>
                  <a:lnTo>
                    <a:pt x="3449" y="306"/>
                  </a:lnTo>
                  <a:lnTo>
                    <a:pt x="3450" y="306"/>
                  </a:lnTo>
                  <a:lnTo>
                    <a:pt x="3450" y="306"/>
                  </a:lnTo>
                  <a:lnTo>
                    <a:pt x="3452" y="306"/>
                  </a:lnTo>
                  <a:lnTo>
                    <a:pt x="3452" y="307"/>
                  </a:lnTo>
                  <a:lnTo>
                    <a:pt x="3463" y="309"/>
                  </a:lnTo>
                  <a:lnTo>
                    <a:pt x="3466" y="313"/>
                  </a:lnTo>
                  <a:lnTo>
                    <a:pt x="3470" y="313"/>
                  </a:lnTo>
                  <a:lnTo>
                    <a:pt x="3470" y="313"/>
                  </a:lnTo>
                  <a:lnTo>
                    <a:pt x="3475" y="313"/>
                  </a:lnTo>
                  <a:lnTo>
                    <a:pt x="3475" y="313"/>
                  </a:lnTo>
                  <a:lnTo>
                    <a:pt x="3477" y="313"/>
                  </a:lnTo>
                  <a:lnTo>
                    <a:pt x="3475" y="309"/>
                  </a:lnTo>
                  <a:lnTo>
                    <a:pt x="3475" y="306"/>
                  </a:lnTo>
                  <a:lnTo>
                    <a:pt x="3468" y="306"/>
                  </a:lnTo>
                  <a:lnTo>
                    <a:pt x="3468" y="302"/>
                  </a:lnTo>
                  <a:lnTo>
                    <a:pt x="3466" y="302"/>
                  </a:lnTo>
                  <a:lnTo>
                    <a:pt x="3468" y="297"/>
                  </a:lnTo>
                  <a:lnTo>
                    <a:pt x="3464" y="297"/>
                  </a:lnTo>
                  <a:lnTo>
                    <a:pt x="3463" y="295"/>
                  </a:lnTo>
                  <a:lnTo>
                    <a:pt x="3459" y="297"/>
                  </a:lnTo>
                  <a:lnTo>
                    <a:pt x="3459" y="293"/>
                  </a:lnTo>
                  <a:lnTo>
                    <a:pt x="3457" y="292"/>
                  </a:lnTo>
                  <a:lnTo>
                    <a:pt x="3457" y="290"/>
                  </a:lnTo>
                  <a:lnTo>
                    <a:pt x="3457" y="287"/>
                  </a:lnTo>
                  <a:lnTo>
                    <a:pt x="3454" y="285"/>
                  </a:lnTo>
                  <a:lnTo>
                    <a:pt x="3447" y="285"/>
                  </a:lnTo>
                  <a:lnTo>
                    <a:pt x="3447" y="281"/>
                  </a:lnTo>
                  <a:lnTo>
                    <a:pt x="3447" y="278"/>
                  </a:lnTo>
                  <a:lnTo>
                    <a:pt x="3447" y="276"/>
                  </a:lnTo>
                  <a:lnTo>
                    <a:pt x="3445" y="274"/>
                  </a:lnTo>
                  <a:lnTo>
                    <a:pt x="3445" y="269"/>
                  </a:lnTo>
                  <a:lnTo>
                    <a:pt x="3443" y="269"/>
                  </a:lnTo>
                  <a:lnTo>
                    <a:pt x="3442" y="269"/>
                  </a:lnTo>
                  <a:lnTo>
                    <a:pt x="3442" y="267"/>
                  </a:lnTo>
                  <a:lnTo>
                    <a:pt x="3442" y="269"/>
                  </a:lnTo>
                  <a:lnTo>
                    <a:pt x="3440" y="269"/>
                  </a:lnTo>
                  <a:lnTo>
                    <a:pt x="3438" y="267"/>
                  </a:lnTo>
                  <a:lnTo>
                    <a:pt x="3438" y="267"/>
                  </a:lnTo>
                  <a:lnTo>
                    <a:pt x="3436" y="267"/>
                  </a:lnTo>
                  <a:lnTo>
                    <a:pt x="3436" y="266"/>
                  </a:lnTo>
                  <a:lnTo>
                    <a:pt x="3433" y="262"/>
                  </a:lnTo>
                  <a:lnTo>
                    <a:pt x="3431" y="257"/>
                  </a:lnTo>
                  <a:lnTo>
                    <a:pt x="3429" y="257"/>
                  </a:lnTo>
                  <a:lnTo>
                    <a:pt x="3431" y="248"/>
                  </a:lnTo>
                  <a:lnTo>
                    <a:pt x="3431" y="248"/>
                  </a:lnTo>
                  <a:lnTo>
                    <a:pt x="3429" y="248"/>
                  </a:lnTo>
                  <a:lnTo>
                    <a:pt x="3429" y="246"/>
                  </a:lnTo>
                  <a:lnTo>
                    <a:pt x="3429" y="246"/>
                  </a:lnTo>
                  <a:lnTo>
                    <a:pt x="3429" y="245"/>
                  </a:lnTo>
                  <a:lnTo>
                    <a:pt x="3431" y="245"/>
                  </a:lnTo>
                  <a:lnTo>
                    <a:pt x="3431" y="246"/>
                  </a:lnTo>
                  <a:lnTo>
                    <a:pt x="3433" y="246"/>
                  </a:lnTo>
                  <a:lnTo>
                    <a:pt x="3435" y="246"/>
                  </a:lnTo>
                  <a:lnTo>
                    <a:pt x="3435" y="245"/>
                  </a:lnTo>
                  <a:lnTo>
                    <a:pt x="3438" y="243"/>
                  </a:lnTo>
                  <a:lnTo>
                    <a:pt x="3440" y="241"/>
                  </a:lnTo>
                  <a:lnTo>
                    <a:pt x="3440" y="238"/>
                  </a:lnTo>
                  <a:lnTo>
                    <a:pt x="3440" y="234"/>
                  </a:lnTo>
                  <a:lnTo>
                    <a:pt x="3438" y="234"/>
                  </a:lnTo>
                  <a:lnTo>
                    <a:pt x="3436" y="229"/>
                  </a:lnTo>
                  <a:lnTo>
                    <a:pt x="3433" y="229"/>
                  </a:lnTo>
                  <a:lnTo>
                    <a:pt x="3433" y="229"/>
                  </a:lnTo>
                  <a:lnTo>
                    <a:pt x="3431" y="229"/>
                  </a:lnTo>
                  <a:lnTo>
                    <a:pt x="3429" y="231"/>
                  </a:lnTo>
                  <a:lnTo>
                    <a:pt x="3428" y="229"/>
                  </a:lnTo>
                  <a:lnTo>
                    <a:pt x="3426" y="229"/>
                  </a:lnTo>
                  <a:lnTo>
                    <a:pt x="3424" y="227"/>
                  </a:lnTo>
                  <a:lnTo>
                    <a:pt x="3424" y="225"/>
                  </a:lnTo>
                  <a:lnTo>
                    <a:pt x="3423" y="224"/>
                  </a:lnTo>
                  <a:lnTo>
                    <a:pt x="3423" y="220"/>
                  </a:lnTo>
                  <a:lnTo>
                    <a:pt x="3409" y="218"/>
                  </a:lnTo>
                  <a:lnTo>
                    <a:pt x="3409" y="217"/>
                  </a:lnTo>
                  <a:lnTo>
                    <a:pt x="3409" y="215"/>
                  </a:lnTo>
                  <a:lnTo>
                    <a:pt x="3409" y="213"/>
                  </a:lnTo>
                  <a:close/>
                  <a:moveTo>
                    <a:pt x="590" y="136"/>
                  </a:moveTo>
                  <a:lnTo>
                    <a:pt x="591" y="136"/>
                  </a:lnTo>
                  <a:lnTo>
                    <a:pt x="591" y="136"/>
                  </a:lnTo>
                  <a:lnTo>
                    <a:pt x="591" y="135"/>
                  </a:lnTo>
                  <a:lnTo>
                    <a:pt x="593" y="135"/>
                  </a:lnTo>
                  <a:lnTo>
                    <a:pt x="593" y="135"/>
                  </a:lnTo>
                  <a:lnTo>
                    <a:pt x="593" y="135"/>
                  </a:lnTo>
                  <a:lnTo>
                    <a:pt x="591" y="135"/>
                  </a:lnTo>
                  <a:lnTo>
                    <a:pt x="590" y="136"/>
                  </a:lnTo>
                  <a:close/>
                  <a:moveTo>
                    <a:pt x="3199" y="138"/>
                  </a:moveTo>
                  <a:lnTo>
                    <a:pt x="3199" y="136"/>
                  </a:lnTo>
                  <a:lnTo>
                    <a:pt x="3194" y="136"/>
                  </a:lnTo>
                  <a:lnTo>
                    <a:pt x="3194" y="138"/>
                  </a:lnTo>
                  <a:lnTo>
                    <a:pt x="3199" y="138"/>
                  </a:lnTo>
                  <a:close/>
                  <a:moveTo>
                    <a:pt x="2742" y="138"/>
                  </a:moveTo>
                  <a:lnTo>
                    <a:pt x="2745" y="149"/>
                  </a:lnTo>
                  <a:lnTo>
                    <a:pt x="2747" y="152"/>
                  </a:lnTo>
                  <a:lnTo>
                    <a:pt x="2752" y="152"/>
                  </a:lnTo>
                  <a:lnTo>
                    <a:pt x="2751" y="149"/>
                  </a:lnTo>
                  <a:lnTo>
                    <a:pt x="2751" y="145"/>
                  </a:lnTo>
                  <a:lnTo>
                    <a:pt x="2749" y="142"/>
                  </a:lnTo>
                  <a:lnTo>
                    <a:pt x="2749" y="138"/>
                  </a:lnTo>
                  <a:lnTo>
                    <a:pt x="2745" y="138"/>
                  </a:lnTo>
                  <a:lnTo>
                    <a:pt x="2742" y="138"/>
                  </a:lnTo>
                  <a:close/>
                  <a:moveTo>
                    <a:pt x="3190" y="140"/>
                  </a:moveTo>
                  <a:lnTo>
                    <a:pt x="3190" y="138"/>
                  </a:lnTo>
                  <a:lnTo>
                    <a:pt x="3192" y="138"/>
                  </a:lnTo>
                  <a:lnTo>
                    <a:pt x="3192" y="138"/>
                  </a:lnTo>
                  <a:lnTo>
                    <a:pt x="3189" y="138"/>
                  </a:lnTo>
                  <a:lnTo>
                    <a:pt x="3189" y="138"/>
                  </a:lnTo>
                  <a:lnTo>
                    <a:pt x="3190" y="140"/>
                  </a:lnTo>
                  <a:lnTo>
                    <a:pt x="3190" y="140"/>
                  </a:lnTo>
                  <a:lnTo>
                    <a:pt x="3190" y="140"/>
                  </a:lnTo>
                  <a:close/>
                  <a:moveTo>
                    <a:pt x="3196" y="147"/>
                  </a:moveTo>
                  <a:lnTo>
                    <a:pt x="3197" y="147"/>
                  </a:lnTo>
                  <a:lnTo>
                    <a:pt x="3197" y="145"/>
                  </a:lnTo>
                  <a:lnTo>
                    <a:pt x="3199" y="145"/>
                  </a:lnTo>
                  <a:lnTo>
                    <a:pt x="3199" y="142"/>
                  </a:lnTo>
                  <a:lnTo>
                    <a:pt x="3199" y="142"/>
                  </a:lnTo>
                  <a:lnTo>
                    <a:pt x="3199" y="142"/>
                  </a:lnTo>
                  <a:lnTo>
                    <a:pt x="3194" y="142"/>
                  </a:lnTo>
                  <a:lnTo>
                    <a:pt x="3194" y="145"/>
                  </a:lnTo>
                  <a:lnTo>
                    <a:pt x="3194" y="145"/>
                  </a:lnTo>
                  <a:lnTo>
                    <a:pt x="3194" y="145"/>
                  </a:lnTo>
                  <a:lnTo>
                    <a:pt x="3196" y="147"/>
                  </a:lnTo>
                  <a:close/>
                  <a:moveTo>
                    <a:pt x="3155" y="143"/>
                  </a:moveTo>
                  <a:lnTo>
                    <a:pt x="3154" y="143"/>
                  </a:lnTo>
                  <a:lnTo>
                    <a:pt x="3154" y="143"/>
                  </a:lnTo>
                  <a:lnTo>
                    <a:pt x="3154" y="143"/>
                  </a:lnTo>
                  <a:lnTo>
                    <a:pt x="3152" y="143"/>
                  </a:lnTo>
                  <a:lnTo>
                    <a:pt x="3152" y="145"/>
                  </a:lnTo>
                  <a:lnTo>
                    <a:pt x="3155" y="145"/>
                  </a:lnTo>
                  <a:lnTo>
                    <a:pt x="3155" y="143"/>
                  </a:lnTo>
                  <a:close/>
                  <a:moveTo>
                    <a:pt x="3091" y="152"/>
                  </a:moveTo>
                  <a:lnTo>
                    <a:pt x="3091" y="150"/>
                  </a:lnTo>
                  <a:lnTo>
                    <a:pt x="3093" y="150"/>
                  </a:lnTo>
                  <a:lnTo>
                    <a:pt x="3093" y="149"/>
                  </a:lnTo>
                  <a:lnTo>
                    <a:pt x="3084" y="147"/>
                  </a:lnTo>
                  <a:lnTo>
                    <a:pt x="3082" y="147"/>
                  </a:lnTo>
                  <a:lnTo>
                    <a:pt x="3082" y="149"/>
                  </a:lnTo>
                  <a:lnTo>
                    <a:pt x="3082" y="149"/>
                  </a:lnTo>
                  <a:lnTo>
                    <a:pt x="3082" y="150"/>
                  </a:lnTo>
                  <a:lnTo>
                    <a:pt x="3082" y="152"/>
                  </a:lnTo>
                  <a:lnTo>
                    <a:pt x="3082" y="152"/>
                  </a:lnTo>
                  <a:lnTo>
                    <a:pt x="3089" y="152"/>
                  </a:lnTo>
                  <a:lnTo>
                    <a:pt x="3089" y="152"/>
                  </a:lnTo>
                  <a:lnTo>
                    <a:pt x="3091" y="152"/>
                  </a:lnTo>
                  <a:close/>
                  <a:moveTo>
                    <a:pt x="2845" y="157"/>
                  </a:moveTo>
                  <a:lnTo>
                    <a:pt x="2845" y="159"/>
                  </a:lnTo>
                  <a:lnTo>
                    <a:pt x="2845" y="159"/>
                  </a:lnTo>
                  <a:lnTo>
                    <a:pt x="2845" y="159"/>
                  </a:lnTo>
                  <a:lnTo>
                    <a:pt x="2845" y="161"/>
                  </a:lnTo>
                  <a:lnTo>
                    <a:pt x="2845" y="161"/>
                  </a:lnTo>
                  <a:lnTo>
                    <a:pt x="2845" y="163"/>
                  </a:lnTo>
                  <a:lnTo>
                    <a:pt x="2845" y="163"/>
                  </a:lnTo>
                  <a:lnTo>
                    <a:pt x="2845" y="166"/>
                  </a:lnTo>
                  <a:lnTo>
                    <a:pt x="2847" y="166"/>
                  </a:lnTo>
                  <a:lnTo>
                    <a:pt x="2847" y="168"/>
                  </a:lnTo>
                  <a:lnTo>
                    <a:pt x="2847" y="170"/>
                  </a:lnTo>
                  <a:lnTo>
                    <a:pt x="2848" y="170"/>
                  </a:lnTo>
                  <a:lnTo>
                    <a:pt x="2850" y="171"/>
                  </a:lnTo>
                  <a:lnTo>
                    <a:pt x="2852" y="173"/>
                  </a:lnTo>
                  <a:lnTo>
                    <a:pt x="2853" y="173"/>
                  </a:lnTo>
                  <a:lnTo>
                    <a:pt x="2853" y="173"/>
                  </a:lnTo>
                  <a:lnTo>
                    <a:pt x="2853" y="173"/>
                  </a:lnTo>
                  <a:lnTo>
                    <a:pt x="2853" y="173"/>
                  </a:lnTo>
                  <a:lnTo>
                    <a:pt x="2855" y="173"/>
                  </a:lnTo>
                  <a:lnTo>
                    <a:pt x="2853" y="163"/>
                  </a:lnTo>
                  <a:lnTo>
                    <a:pt x="2852" y="161"/>
                  </a:lnTo>
                  <a:lnTo>
                    <a:pt x="2852" y="159"/>
                  </a:lnTo>
                  <a:lnTo>
                    <a:pt x="2850" y="159"/>
                  </a:lnTo>
                  <a:lnTo>
                    <a:pt x="2850" y="156"/>
                  </a:lnTo>
                  <a:lnTo>
                    <a:pt x="2848" y="154"/>
                  </a:lnTo>
                  <a:lnTo>
                    <a:pt x="2848" y="152"/>
                  </a:lnTo>
                  <a:lnTo>
                    <a:pt x="2847" y="152"/>
                  </a:lnTo>
                  <a:lnTo>
                    <a:pt x="2847" y="150"/>
                  </a:lnTo>
                  <a:lnTo>
                    <a:pt x="2845" y="152"/>
                  </a:lnTo>
                  <a:lnTo>
                    <a:pt x="2845" y="150"/>
                  </a:lnTo>
                  <a:lnTo>
                    <a:pt x="2843" y="150"/>
                  </a:lnTo>
                  <a:lnTo>
                    <a:pt x="2841" y="149"/>
                  </a:lnTo>
                  <a:lnTo>
                    <a:pt x="2841" y="150"/>
                  </a:lnTo>
                  <a:lnTo>
                    <a:pt x="2840" y="150"/>
                  </a:lnTo>
                  <a:lnTo>
                    <a:pt x="2838" y="150"/>
                  </a:lnTo>
                  <a:lnTo>
                    <a:pt x="2840" y="152"/>
                  </a:lnTo>
                  <a:lnTo>
                    <a:pt x="2840" y="154"/>
                  </a:lnTo>
                  <a:lnTo>
                    <a:pt x="2840" y="156"/>
                  </a:lnTo>
                  <a:lnTo>
                    <a:pt x="2838" y="157"/>
                  </a:lnTo>
                  <a:lnTo>
                    <a:pt x="2845" y="157"/>
                  </a:lnTo>
                  <a:close/>
                  <a:moveTo>
                    <a:pt x="3183" y="152"/>
                  </a:moveTo>
                  <a:lnTo>
                    <a:pt x="3189" y="154"/>
                  </a:lnTo>
                  <a:lnTo>
                    <a:pt x="3189" y="150"/>
                  </a:lnTo>
                  <a:lnTo>
                    <a:pt x="3189" y="150"/>
                  </a:lnTo>
                  <a:lnTo>
                    <a:pt x="3189" y="149"/>
                  </a:lnTo>
                  <a:lnTo>
                    <a:pt x="3185" y="149"/>
                  </a:lnTo>
                  <a:lnTo>
                    <a:pt x="3185" y="150"/>
                  </a:lnTo>
                  <a:lnTo>
                    <a:pt x="3183" y="152"/>
                  </a:lnTo>
                  <a:close/>
                  <a:moveTo>
                    <a:pt x="3131" y="150"/>
                  </a:moveTo>
                  <a:lnTo>
                    <a:pt x="3128" y="149"/>
                  </a:lnTo>
                  <a:lnTo>
                    <a:pt x="3124" y="150"/>
                  </a:lnTo>
                  <a:lnTo>
                    <a:pt x="3121" y="150"/>
                  </a:lnTo>
                  <a:lnTo>
                    <a:pt x="3121" y="150"/>
                  </a:lnTo>
                  <a:lnTo>
                    <a:pt x="3121" y="152"/>
                  </a:lnTo>
                  <a:lnTo>
                    <a:pt x="3131" y="152"/>
                  </a:lnTo>
                  <a:lnTo>
                    <a:pt x="3131" y="150"/>
                  </a:lnTo>
                  <a:close/>
                  <a:moveTo>
                    <a:pt x="3115" y="152"/>
                  </a:moveTo>
                  <a:lnTo>
                    <a:pt x="3103" y="152"/>
                  </a:lnTo>
                  <a:lnTo>
                    <a:pt x="3103" y="156"/>
                  </a:lnTo>
                  <a:lnTo>
                    <a:pt x="3103" y="156"/>
                  </a:lnTo>
                  <a:lnTo>
                    <a:pt x="3103" y="156"/>
                  </a:lnTo>
                  <a:lnTo>
                    <a:pt x="3103" y="156"/>
                  </a:lnTo>
                  <a:lnTo>
                    <a:pt x="3115" y="156"/>
                  </a:lnTo>
                  <a:lnTo>
                    <a:pt x="3115" y="152"/>
                  </a:lnTo>
                  <a:close/>
                  <a:moveTo>
                    <a:pt x="1817" y="159"/>
                  </a:moveTo>
                  <a:lnTo>
                    <a:pt x="1817" y="159"/>
                  </a:lnTo>
                  <a:lnTo>
                    <a:pt x="1817" y="157"/>
                  </a:lnTo>
                  <a:lnTo>
                    <a:pt x="1815" y="157"/>
                  </a:lnTo>
                  <a:lnTo>
                    <a:pt x="1815" y="156"/>
                  </a:lnTo>
                  <a:lnTo>
                    <a:pt x="1810" y="156"/>
                  </a:lnTo>
                  <a:lnTo>
                    <a:pt x="1810" y="159"/>
                  </a:lnTo>
                  <a:lnTo>
                    <a:pt x="1817" y="159"/>
                  </a:lnTo>
                  <a:close/>
                  <a:moveTo>
                    <a:pt x="3421" y="164"/>
                  </a:moveTo>
                  <a:lnTo>
                    <a:pt x="3424" y="166"/>
                  </a:lnTo>
                  <a:lnTo>
                    <a:pt x="3428" y="166"/>
                  </a:lnTo>
                  <a:lnTo>
                    <a:pt x="3429" y="164"/>
                  </a:lnTo>
                  <a:lnTo>
                    <a:pt x="3431" y="164"/>
                  </a:lnTo>
                  <a:lnTo>
                    <a:pt x="3431" y="164"/>
                  </a:lnTo>
                  <a:lnTo>
                    <a:pt x="3431" y="164"/>
                  </a:lnTo>
                  <a:lnTo>
                    <a:pt x="3421" y="161"/>
                  </a:lnTo>
                  <a:lnTo>
                    <a:pt x="3421" y="163"/>
                  </a:lnTo>
                  <a:lnTo>
                    <a:pt x="3421" y="163"/>
                  </a:lnTo>
                  <a:lnTo>
                    <a:pt x="3421" y="164"/>
                  </a:lnTo>
                  <a:close/>
                  <a:moveTo>
                    <a:pt x="2763" y="166"/>
                  </a:moveTo>
                  <a:lnTo>
                    <a:pt x="2763" y="164"/>
                  </a:lnTo>
                  <a:lnTo>
                    <a:pt x="2763" y="164"/>
                  </a:lnTo>
                  <a:lnTo>
                    <a:pt x="2761" y="164"/>
                  </a:lnTo>
                  <a:lnTo>
                    <a:pt x="2761" y="164"/>
                  </a:lnTo>
                  <a:lnTo>
                    <a:pt x="2761" y="164"/>
                  </a:lnTo>
                  <a:lnTo>
                    <a:pt x="2761" y="168"/>
                  </a:lnTo>
                  <a:lnTo>
                    <a:pt x="2761" y="168"/>
                  </a:lnTo>
                  <a:lnTo>
                    <a:pt x="2763" y="168"/>
                  </a:lnTo>
                  <a:lnTo>
                    <a:pt x="2763" y="168"/>
                  </a:lnTo>
                  <a:lnTo>
                    <a:pt x="2763" y="166"/>
                  </a:lnTo>
                  <a:lnTo>
                    <a:pt x="2763" y="166"/>
                  </a:lnTo>
                  <a:close/>
                  <a:moveTo>
                    <a:pt x="2867" y="170"/>
                  </a:moveTo>
                  <a:lnTo>
                    <a:pt x="2867" y="170"/>
                  </a:lnTo>
                  <a:lnTo>
                    <a:pt x="2866" y="175"/>
                  </a:lnTo>
                  <a:lnTo>
                    <a:pt x="2867" y="177"/>
                  </a:lnTo>
                  <a:lnTo>
                    <a:pt x="2867" y="178"/>
                  </a:lnTo>
                  <a:lnTo>
                    <a:pt x="2871" y="178"/>
                  </a:lnTo>
                  <a:lnTo>
                    <a:pt x="2871" y="177"/>
                  </a:lnTo>
                  <a:lnTo>
                    <a:pt x="2876" y="177"/>
                  </a:lnTo>
                  <a:lnTo>
                    <a:pt x="2878" y="175"/>
                  </a:lnTo>
                  <a:lnTo>
                    <a:pt x="2878" y="173"/>
                  </a:lnTo>
                  <a:lnTo>
                    <a:pt x="2880" y="170"/>
                  </a:lnTo>
                  <a:lnTo>
                    <a:pt x="2878" y="170"/>
                  </a:lnTo>
                  <a:lnTo>
                    <a:pt x="2878" y="168"/>
                  </a:lnTo>
                  <a:lnTo>
                    <a:pt x="2874" y="168"/>
                  </a:lnTo>
                  <a:lnTo>
                    <a:pt x="2871" y="168"/>
                  </a:lnTo>
                  <a:lnTo>
                    <a:pt x="2867" y="170"/>
                  </a:lnTo>
                  <a:close/>
                  <a:moveTo>
                    <a:pt x="3471" y="171"/>
                  </a:moveTo>
                  <a:lnTo>
                    <a:pt x="3470" y="173"/>
                  </a:lnTo>
                  <a:lnTo>
                    <a:pt x="3471" y="173"/>
                  </a:lnTo>
                  <a:lnTo>
                    <a:pt x="3471" y="175"/>
                  </a:lnTo>
                  <a:lnTo>
                    <a:pt x="3475" y="175"/>
                  </a:lnTo>
                  <a:lnTo>
                    <a:pt x="3478" y="175"/>
                  </a:lnTo>
                  <a:lnTo>
                    <a:pt x="3478" y="173"/>
                  </a:lnTo>
                  <a:lnTo>
                    <a:pt x="3478" y="173"/>
                  </a:lnTo>
                  <a:lnTo>
                    <a:pt x="3478" y="173"/>
                  </a:lnTo>
                  <a:lnTo>
                    <a:pt x="3478" y="171"/>
                  </a:lnTo>
                  <a:lnTo>
                    <a:pt x="3478" y="171"/>
                  </a:lnTo>
                  <a:lnTo>
                    <a:pt x="3478" y="171"/>
                  </a:lnTo>
                  <a:lnTo>
                    <a:pt x="3478" y="171"/>
                  </a:lnTo>
                  <a:lnTo>
                    <a:pt x="3471" y="171"/>
                  </a:lnTo>
                  <a:close/>
                  <a:moveTo>
                    <a:pt x="3171" y="173"/>
                  </a:moveTo>
                  <a:lnTo>
                    <a:pt x="3171" y="173"/>
                  </a:lnTo>
                  <a:lnTo>
                    <a:pt x="3162" y="173"/>
                  </a:lnTo>
                  <a:lnTo>
                    <a:pt x="3162" y="173"/>
                  </a:lnTo>
                  <a:lnTo>
                    <a:pt x="3161" y="175"/>
                  </a:lnTo>
                  <a:lnTo>
                    <a:pt x="3159" y="175"/>
                  </a:lnTo>
                  <a:lnTo>
                    <a:pt x="3157" y="175"/>
                  </a:lnTo>
                  <a:lnTo>
                    <a:pt x="3157" y="178"/>
                  </a:lnTo>
                  <a:lnTo>
                    <a:pt x="3161" y="178"/>
                  </a:lnTo>
                  <a:lnTo>
                    <a:pt x="3161" y="180"/>
                  </a:lnTo>
                  <a:lnTo>
                    <a:pt x="3162" y="180"/>
                  </a:lnTo>
                  <a:lnTo>
                    <a:pt x="3164" y="182"/>
                  </a:lnTo>
                  <a:lnTo>
                    <a:pt x="3166" y="182"/>
                  </a:lnTo>
                  <a:lnTo>
                    <a:pt x="3168" y="178"/>
                  </a:lnTo>
                  <a:lnTo>
                    <a:pt x="3171" y="178"/>
                  </a:lnTo>
                  <a:lnTo>
                    <a:pt x="3171" y="180"/>
                  </a:lnTo>
                  <a:lnTo>
                    <a:pt x="3176" y="180"/>
                  </a:lnTo>
                  <a:lnTo>
                    <a:pt x="3176" y="182"/>
                  </a:lnTo>
                  <a:lnTo>
                    <a:pt x="3176" y="182"/>
                  </a:lnTo>
                  <a:lnTo>
                    <a:pt x="3178" y="182"/>
                  </a:lnTo>
                  <a:lnTo>
                    <a:pt x="3178" y="180"/>
                  </a:lnTo>
                  <a:lnTo>
                    <a:pt x="3180" y="180"/>
                  </a:lnTo>
                  <a:lnTo>
                    <a:pt x="3180" y="180"/>
                  </a:lnTo>
                  <a:lnTo>
                    <a:pt x="3190" y="184"/>
                  </a:lnTo>
                  <a:lnTo>
                    <a:pt x="3190" y="184"/>
                  </a:lnTo>
                  <a:lnTo>
                    <a:pt x="3192" y="184"/>
                  </a:lnTo>
                  <a:lnTo>
                    <a:pt x="3194" y="184"/>
                  </a:lnTo>
                  <a:lnTo>
                    <a:pt x="3196" y="184"/>
                  </a:lnTo>
                  <a:lnTo>
                    <a:pt x="3194" y="180"/>
                  </a:lnTo>
                  <a:lnTo>
                    <a:pt x="3194" y="178"/>
                  </a:lnTo>
                  <a:lnTo>
                    <a:pt x="3194" y="178"/>
                  </a:lnTo>
                  <a:lnTo>
                    <a:pt x="3192" y="177"/>
                  </a:lnTo>
                  <a:lnTo>
                    <a:pt x="3189" y="175"/>
                  </a:lnTo>
                  <a:lnTo>
                    <a:pt x="3187" y="175"/>
                  </a:lnTo>
                  <a:lnTo>
                    <a:pt x="3183" y="173"/>
                  </a:lnTo>
                  <a:lnTo>
                    <a:pt x="3180" y="173"/>
                  </a:lnTo>
                  <a:lnTo>
                    <a:pt x="3178" y="175"/>
                  </a:lnTo>
                  <a:lnTo>
                    <a:pt x="3175" y="175"/>
                  </a:lnTo>
                  <a:lnTo>
                    <a:pt x="3175" y="173"/>
                  </a:lnTo>
                  <a:lnTo>
                    <a:pt x="3171" y="173"/>
                  </a:lnTo>
                  <a:close/>
                  <a:moveTo>
                    <a:pt x="3126" y="177"/>
                  </a:moveTo>
                  <a:lnTo>
                    <a:pt x="3126" y="180"/>
                  </a:lnTo>
                  <a:lnTo>
                    <a:pt x="3129" y="180"/>
                  </a:lnTo>
                  <a:lnTo>
                    <a:pt x="3129" y="180"/>
                  </a:lnTo>
                  <a:lnTo>
                    <a:pt x="3131" y="182"/>
                  </a:lnTo>
                  <a:lnTo>
                    <a:pt x="3135" y="182"/>
                  </a:lnTo>
                  <a:lnTo>
                    <a:pt x="3136" y="185"/>
                  </a:lnTo>
                  <a:lnTo>
                    <a:pt x="3138" y="185"/>
                  </a:lnTo>
                  <a:lnTo>
                    <a:pt x="3138" y="184"/>
                  </a:lnTo>
                  <a:lnTo>
                    <a:pt x="3141" y="184"/>
                  </a:lnTo>
                  <a:lnTo>
                    <a:pt x="3145" y="184"/>
                  </a:lnTo>
                  <a:lnTo>
                    <a:pt x="3147" y="184"/>
                  </a:lnTo>
                  <a:lnTo>
                    <a:pt x="3148" y="182"/>
                  </a:lnTo>
                  <a:lnTo>
                    <a:pt x="3148" y="178"/>
                  </a:lnTo>
                  <a:lnTo>
                    <a:pt x="3145" y="178"/>
                  </a:lnTo>
                  <a:lnTo>
                    <a:pt x="3145" y="173"/>
                  </a:lnTo>
                  <a:lnTo>
                    <a:pt x="3126" y="177"/>
                  </a:lnTo>
                  <a:close/>
                  <a:moveTo>
                    <a:pt x="3482" y="177"/>
                  </a:moveTo>
                  <a:lnTo>
                    <a:pt x="3494" y="184"/>
                  </a:lnTo>
                  <a:lnTo>
                    <a:pt x="3494" y="185"/>
                  </a:lnTo>
                  <a:lnTo>
                    <a:pt x="3499" y="185"/>
                  </a:lnTo>
                  <a:lnTo>
                    <a:pt x="3499" y="182"/>
                  </a:lnTo>
                  <a:lnTo>
                    <a:pt x="3494" y="180"/>
                  </a:lnTo>
                  <a:lnTo>
                    <a:pt x="3491" y="178"/>
                  </a:lnTo>
                  <a:lnTo>
                    <a:pt x="3487" y="177"/>
                  </a:lnTo>
                  <a:lnTo>
                    <a:pt x="3482" y="175"/>
                  </a:lnTo>
                  <a:lnTo>
                    <a:pt x="3482" y="177"/>
                  </a:lnTo>
                  <a:close/>
                  <a:moveTo>
                    <a:pt x="3510" y="206"/>
                  </a:moveTo>
                  <a:lnTo>
                    <a:pt x="3512" y="199"/>
                  </a:lnTo>
                  <a:lnTo>
                    <a:pt x="3513" y="199"/>
                  </a:lnTo>
                  <a:lnTo>
                    <a:pt x="3513" y="197"/>
                  </a:lnTo>
                  <a:lnTo>
                    <a:pt x="3512" y="196"/>
                  </a:lnTo>
                  <a:lnTo>
                    <a:pt x="3510" y="194"/>
                  </a:lnTo>
                  <a:lnTo>
                    <a:pt x="3508" y="190"/>
                  </a:lnTo>
                  <a:lnTo>
                    <a:pt x="3505" y="187"/>
                  </a:lnTo>
                  <a:lnTo>
                    <a:pt x="3499" y="185"/>
                  </a:lnTo>
                  <a:lnTo>
                    <a:pt x="3501" y="189"/>
                  </a:lnTo>
                  <a:lnTo>
                    <a:pt x="3503" y="192"/>
                  </a:lnTo>
                  <a:lnTo>
                    <a:pt x="3503" y="194"/>
                  </a:lnTo>
                  <a:lnTo>
                    <a:pt x="3505" y="196"/>
                  </a:lnTo>
                  <a:lnTo>
                    <a:pt x="3506" y="197"/>
                  </a:lnTo>
                  <a:lnTo>
                    <a:pt x="3506" y="201"/>
                  </a:lnTo>
                  <a:lnTo>
                    <a:pt x="3505" y="204"/>
                  </a:lnTo>
                  <a:lnTo>
                    <a:pt x="3508" y="206"/>
                  </a:lnTo>
                  <a:lnTo>
                    <a:pt x="3510" y="206"/>
                  </a:lnTo>
                  <a:close/>
                  <a:moveTo>
                    <a:pt x="3464" y="225"/>
                  </a:moveTo>
                  <a:lnTo>
                    <a:pt x="3461" y="225"/>
                  </a:lnTo>
                  <a:lnTo>
                    <a:pt x="3459" y="224"/>
                  </a:lnTo>
                  <a:lnTo>
                    <a:pt x="3457" y="224"/>
                  </a:lnTo>
                  <a:lnTo>
                    <a:pt x="3456" y="222"/>
                  </a:lnTo>
                  <a:lnTo>
                    <a:pt x="3454" y="224"/>
                  </a:lnTo>
                  <a:lnTo>
                    <a:pt x="3450" y="225"/>
                  </a:lnTo>
                  <a:lnTo>
                    <a:pt x="3452" y="227"/>
                  </a:lnTo>
                  <a:lnTo>
                    <a:pt x="3454" y="229"/>
                  </a:lnTo>
                  <a:lnTo>
                    <a:pt x="3457" y="229"/>
                  </a:lnTo>
                  <a:lnTo>
                    <a:pt x="3457" y="231"/>
                  </a:lnTo>
                  <a:lnTo>
                    <a:pt x="3463" y="232"/>
                  </a:lnTo>
                  <a:lnTo>
                    <a:pt x="3466" y="232"/>
                  </a:lnTo>
                  <a:lnTo>
                    <a:pt x="3471" y="232"/>
                  </a:lnTo>
                  <a:lnTo>
                    <a:pt x="3471" y="231"/>
                  </a:lnTo>
                  <a:lnTo>
                    <a:pt x="3473" y="232"/>
                  </a:lnTo>
                  <a:lnTo>
                    <a:pt x="3475" y="232"/>
                  </a:lnTo>
                  <a:lnTo>
                    <a:pt x="3478" y="232"/>
                  </a:lnTo>
                  <a:lnTo>
                    <a:pt x="3478" y="231"/>
                  </a:lnTo>
                  <a:lnTo>
                    <a:pt x="3485" y="231"/>
                  </a:lnTo>
                  <a:lnTo>
                    <a:pt x="3487" y="227"/>
                  </a:lnTo>
                  <a:lnTo>
                    <a:pt x="3491" y="225"/>
                  </a:lnTo>
                  <a:lnTo>
                    <a:pt x="3492" y="224"/>
                  </a:lnTo>
                  <a:lnTo>
                    <a:pt x="3492" y="222"/>
                  </a:lnTo>
                  <a:lnTo>
                    <a:pt x="3494" y="218"/>
                  </a:lnTo>
                  <a:lnTo>
                    <a:pt x="3501" y="218"/>
                  </a:lnTo>
                  <a:lnTo>
                    <a:pt x="3501" y="217"/>
                  </a:lnTo>
                  <a:lnTo>
                    <a:pt x="3501" y="217"/>
                  </a:lnTo>
                  <a:lnTo>
                    <a:pt x="3501" y="215"/>
                  </a:lnTo>
                  <a:lnTo>
                    <a:pt x="3501" y="211"/>
                  </a:lnTo>
                  <a:lnTo>
                    <a:pt x="3505" y="210"/>
                  </a:lnTo>
                  <a:lnTo>
                    <a:pt x="3505" y="208"/>
                  </a:lnTo>
                  <a:lnTo>
                    <a:pt x="3505" y="208"/>
                  </a:lnTo>
                  <a:lnTo>
                    <a:pt x="3505" y="206"/>
                  </a:lnTo>
                  <a:lnTo>
                    <a:pt x="3505" y="206"/>
                  </a:lnTo>
                  <a:lnTo>
                    <a:pt x="3505" y="203"/>
                  </a:lnTo>
                  <a:lnTo>
                    <a:pt x="3501" y="203"/>
                  </a:lnTo>
                  <a:lnTo>
                    <a:pt x="3501" y="199"/>
                  </a:lnTo>
                  <a:lnTo>
                    <a:pt x="3499" y="199"/>
                  </a:lnTo>
                  <a:lnTo>
                    <a:pt x="3498" y="201"/>
                  </a:lnTo>
                  <a:lnTo>
                    <a:pt x="3496" y="201"/>
                  </a:lnTo>
                  <a:lnTo>
                    <a:pt x="3494" y="201"/>
                  </a:lnTo>
                  <a:lnTo>
                    <a:pt x="3494" y="204"/>
                  </a:lnTo>
                  <a:lnTo>
                    <a:pt x="3496" y="204"/>
                  </a:lnTo>
                  <a:lnTo>
                    <a:pt x="3494" y="206"/>
                  </a:lnTo>
                  <a:lnTo>
                    <a:pt x="3494" y="208"/>
                  </a:lnTo>
                  <a:lnTo>
                    <a:pt x="3492" y="210"/>
                  </a:lnTo>
                  <a:lnTo>
                    <a:pt x="3491" y="210"/>
                  </a:lnTo>
                  <a:lnTo>
                    <a:pt x="3491" y="210"/>
                  </a:lnTo>
                  <a:lnTo>
                    <a:pt x="3489" y="210"/>
                  </a:lnTo>
                  <a:lnTo>
                    <a:pt x="3489" y="213"/>
                  </a:lnTo>
                  <a:lnTo>
                    <a:pt x="3489" y="213"/>
                  </a:lnTo>
                  <a:lnTo>
                    <a:pt x="3489" y="217"/>
                  </a:lnTo>
                  <a:lnTo>
                    <a:pt x="3487" y="218"/>
                  </a:lnTo>
                  <a:lnTo>
                    <a:pt x="3487" y="218"/>
                  </a:lnTo>
                  <a:lnTo>
                    <a:pt x="3482" y="218"/>
                  </a:lnTo>
                  <a:lnTo>
                    <a:pt x="3482" y="220"/>
                  </a:lnTo>
                  <a:lnTo>
                    <a:pt x="3478" y="220"/>
                  </a:lnTo>
                  <a:lnTo>
                    <a:pt x="3477" y="220"/>
                  </a:lnTo>
                  <a:lnTo>
                    <a:pt x="3475" y="218"/>
                  </a:lnTo>
                  <a:lnTo>
                    <a:pt x="3475" y="217"/>
                  </a:lnTo>
                  <a:lnTo>
                    <a:pt x="3475" y="217"/>
                  </a:lnTo>
                  <a:lnTo>
                    <a:pt x="3475" y="217"/>
                  </a:lnTo>
                  <a:lnTo>
                    <a:pt x="3475" y="215"/>
                  </a:lnTo>
                  <a:lnTo>
                    <a:pt x="3473" y="215"/>
                  </a:lnTo>
                  <a:lnTo>
                    <a:pt x="3471" y="217"/>
                  </a:lnTo>
                  <a:lnTo>
                    <a:pt x="3471" y="220"/>
                  </a:lnTo>
                  <a:lnTo>
                    <a:pt x="3470" y="222"/>
                  </a:lnTo>
                  <a:lnTo>
                    <a:pt x="3466" y="222"/>
                  </a:lnTo>
                  <a:lnTo>
                    <a:pt x="3464" y="224"/>
                  </a:lnTo>
                  <a:lnTo>
                    <a:pt x="3464" y="225"/>
                  </a:lnTo>
                  <a:close/>
                  <a:moveTo>
                    <a:pt x="3087" y="208"/>
                  </a:moveTo>
                  <a:lnTo>
                    <a:pt x="3087" y="208"/>
                  </a:lnTo>
                  <a:lnTo>
                    <a:pt x="3087" y="210"/>
                  </a:lnTo>
                  <a:lnTo>
                    <a:pt x="3086" y="210"/>
                  </a:lnTo>
                  <a:lnTo>
                    <a:pt x="3086" y="210"/>
                  </a:lnTo>
                  <a:lnTo>
                    <a:pt x="3084" y="206"/>
                  </a:lnTo>
                  <a:lnTo>
                    <a:pt x="3084" y="206"/>
                  </a:lnTo>
                  <a:lnTo>
                    <a:pt x="3084" y="206"/>
                  </a:lnTo>
                  <a:lnTo>
                    <a:pt x="3082" y="206"/>
                  </a:lnTo>
                  <a:lnTo>
                    <a:pt x="3082" y="206"/>
                  </a:lnTo>
                  <a:lnTo>
                    <a:pt x="3082" y="210"/>
                  </a:lnTo>
                  <a:lnTo>
                    <a:pt x="3080" y="210"/>
                  </a:lnTo>
                  <a:lnTo>
                    <a:pt x="3080" y="213"/>
                  </a:lnTo>
                  <a:lnTo>
                    <a:pt x="3082" y="215"/>
                  </a:lnTo>
                  <a:lnTo>
                    <a:pt x="3082" y="215"/>
                  </a:lnTo>
                  <a:lnTo>
                    <a:pt x="3084" y="213"/>
                  </a:lnTo>
                  <a:lnTo>
                    <a:pt x="3086" y="220"/>
                  </a:lnTo>
                  <a:lnTo>
                    <a:pt x="3089" y="220"/>
                  </a:lnTo>
                  <a:lnTo>
                    <a:pt x="3091" y="218"/>
                  </a:lnTo>
                  <a:lnTo>
                    <a:pt x="3093" y="217"/>
                  </a:lnTo>
                  <a:lnTo>
                    <a:pt x="3093" y="215"/>
                  </a:lnTo>
                  <a:lnTo>
                    <a:pt x="3094" y="213"/>
                  </a:lnTo>
                  <a:lnTo>
                    <a:pt x="3093" y="213"/>
                  </a:lnTo>
                  <a:lnTo>
                    <a:pt x="3091" y="210"/>
                  </a:lnTo>
                  <a:lnTo>
                    <a:pt x="3091" y="206"/>
                  </a:lnTo>
                  <a:lnTo>
                    <a:pt x="3093" y="204"/>
                  </a:lnTo>
                  <a:lnTo>
                    <a:pt x="3093" y="201"/>
                  </a:lnTo>
                  <a:lnTo>
                    <a:pt x="3093" y="201"/>
                  </a:lnTo>
                  <a:lnTo>
                    <a:pt x="3093" y="201"/>
                  </a:lnTo>
                  <a:lnTo>
                    <a:pt x="3087" y="201"/>
                  </a:lnTo>
                  <a:lnTo>
                    <a:pt x="3087" y="208"/>
                  </a:lnTo>
                  <a:close/>
                  <a:moveTo>
                    <a:pt x="3548" y="234"/>
                  </a:moveTo>
                  <a:lnTo>
                    <a:pt x="3548" y="232"/>
                  </a:lnTo>
                  <a:lnTo>
                    <a:pt x="3541" y="227"/>
                  </a:lnTo>
                  <a:lnTo>
                    <a:pt x="3541" y="222"/>
                  </a:lnTo>
                  <a:lnTo>
                    <a:pt x="3541" y="222"/>
                  </a:lnTo>
                  <a:lnTo>
                    <a:pt x="3539" y="220"/>
                  </a:lnTo>
                  <a:lnTo>
                    <a:pt x="3538" y="220"/>
                  </a:lnTo>
                  <a:lnTo>
                    <a:pt x="3536" y="218"/>
                  </a:lnTo>
                  <a:lnTo>
                    <a:pt x="3534" y="213"/>
                  </a:lnTo>
                  <a:lnTo>
                    <a:pt x="3532" y="213"/>
                  </a:lnTo>
                  <a:lnTo>
                    <a:pt x="3532" y="218"/>
                  </a:lnTo>
                  <a:lnTo>
                    <a:pt x="3534" y="218"/>
                  </a:lnTo>
                  <a:lnTo>
                    <a:pt x="3532" y="225"/>
                  </a:lnTo>
                  <a:lnTo>
                    <a:pt x="3534" y="225"/>
                  </a:lnTo>
                  <a:lnTo>
                    <a:pt x="3534" y="229"/>
                  </a:lnTo>
                  <a:lnTo>
                    <a:pt x="3536" y="231"/>
                  </a:lnTo>
                  <a:lnTo>
                    <a:pt x="3538" y="238"/>
                  </a:lnTo>
                  <a:lnTo>
                    <a:pt x="3538" y="238"/>
                  </a:lnTo>
                  <a:lnTo>
                    <a:pt x="3539" y="239"/>
                  </a:lnTo>
                  <a:lnTo>
                    <a:pt x="3541" y="241"/>
                  </a:lnTo>
                  <a:lnTo>
                    <a:pt x="3541" y="243"/>
                  </a:lnTo>
                  <a:lnTo>
                    <a:pt x="3545" y="245"/>
                  </a:lnTo>
                  <a:lnTo>
                    <a:pt x="3545" y="246"/>
                  </a:lnTo>
                  <a:lnTo>
                    <a:pt x="3548" y="246"/>
                  </a:lnTo>
                  <a:lnTo>
                    <a:pt x="3550" y="248"/>
                  </a:lnTo>
                  <a:lnTo>
                    <a:pt x="3553" y="246"/>
                  </a:lnTo>
                  <a:lnTo>
                    <a:pt x="3555" y="243"/>
                  </a:lnTo>
                  <a:lnTo>
                    <a:pt x="3555" y="243"/>
                  </a:lnTo>
                  <a:lnTo>
                    <a:pt x="3552" y="234"/>
                  </a:lnTo>
                  <a:lnTo>
                    <a:pt x="3548" y="234"/>
                  </a:lnTo>
                  <a:close/>
                  <a:moveTo>
                    <a:pt x="3424" y="217"/>
                  </a:moveTo>
                  <a:lnTo>
                    <a:pt x="3426" y="217"/>
                  </a:lnTo>
                  <a:lnTo>
                    <a:pt x="3426" y="217"/>
                  </a:lnTo>
                  <a:lnTo>
                    <a:pt x="3426" y="217"/>
                  </a:lnTo>
                  <a:lnTo>
                    <a:pt x="3426" y="217"/>
                  </a:lnTo>
                  <a:lnTo>
                    <a:pt x="3426" y="217"/>
                  </a:lnTo>
                  <a:lnTo>
                    <a:pt x="3428" y="215"/>
                  </a:lnTo>
                  <a:lnTo>
                    <a:pt x="3428" y="215"/>
                  </a:lnTo>
                  <a:lnTo>
                    <a:pt x="3426" y="215"/>
                  </a:lnTo>
                  <a:lnTo>
                    <a:pt x="3426" y="213"/>
                  </a:lnTo>
                  <a:lnTo>
                    <a:pt x="3424" y="217"/>
                  </a:lnTo>
                  <a:close/>
                  <a:moveTo>
                    <a:pt x="2949" y="262"/>
                  </a:moveTo>
                  <a:lnTo>
                    <a:pt x="2951" y="262"/>
                  </a:lnTo>
                  <a:lnTo>
                    <a:pt x="2953" y="264"/>
                  </a:lnTo>
                  <a:lnTo>
                    <a:pt x="2955" y="264"/>
                  </a:lnTo>
                  <a:lnTo>
                    <a:pt x="2955" y="267"/>
                  </a:lnTo>
                  <a:lnTo>
                    <a:pt x="2960" y="267"/>
                  </a:lnTo>
                  <a:lnTo>
                    <a:pt x="2960" y="269"/>
                  </a:lnTo>
                  <a:lnTo>
                    <a:pt x="2965" y="269"/>
                  </a:lnTo>
                  <a:lnTo>
                    <a:pt x="2967" y="271"/>
                  </a:lnTo>
                  <a:lnTo>
                    <a:pt x="2969" y="271"/>
                  </a:lnTo>
                  <a:lnTo>
                    <a:pt x="2969" y="273"/>
                  </a:lnTo>
                  <a:lnTo>
                    <a:pt x="2970" y="273"/>
                  </a:lnTo>
                  <a:lnTo>
                    <a:pt x="2969" y="267"/>
                  </a:lnTo>
                  <a:lnTo>
                    <a:pt x="2967" y="267"/>
                  </a:lnTo>
                  <a:lnTo>
                    <a:pt x="2967" y="264"/>
                  </a:lnTo>
                  <a:lnTo>
                    <a:pt x="2967" y="264"/>
                  </a:lnTo>
                  <a:lnTo>
                    <a:pt x="2965" y="262"/>
                  </a:lnTo>
                  <a:lnTo>
                    <a:pt x="2965" y="259"/>
                  </a:lnTo>
                  <a:lnTo>
                    <a:pt x="2965" y="257"/>
                  </a:lnTo>
                  <a:lnTo>
                    <a:pt x="2967" y="255"/>
                  </a:lnTo>
                  <a:lnTo>
                    <a:pt x="2967" y="252"/>
                  </a:lnTo>
                  <a:lnTo>
                    <a:pt x="2965" y="250"/>
                  </a:lnTo>
                  <a:lnTo>
                    <a:pt x="2962" y="248"/>
                  </a:lnTo>
                  <a:lnTo>
                    <a:pt x="2962" y="248"/>
                  </a:lnTo>
                  <a:lnTo>
                    <a:pt x="2955" y="248"/>
                  </a:lnTo>
                  <a:lnTo>
                    <a:pt x="2955" y="248"/>
                  </a:lnTo>
                  <a:lnTo>
                    <a:pt x="2955" y="248"/>
                  </a:lnTo>
                  <a:lnTo>
                    <a:pt x="2955" y="248"/>
                  </a:lnTo>
                  <a:lnTo>
                    <a:pt x="2949" y="248"/>
                  </a:lnTo>
                  <a:lnTo>
                    <a:pt x="2949" y="248"/>
                  </a:lnTo>
                  <a:lnTo>
                    <a:pt x="2943" y="248"/>
                  </a:lnTo>
                  <a:lnTo>
                    <a:pt x="2943" y="246"/>
                  </a:lnTo>
                  <a:lnTo>
                    <a:pt x="2943" y="245"/>
                  </a:lnTo>
                  <a:lnTo>
                    <a:pt x="2943" y="241"/>
                  </a:lnTo>
                  <a:lnTo>
                    <a:pt x="2943" y="241"/>
                  </a:lnTo>
                  <a:lnTo>
                    <a:pt x="2944" y="239"/>
                  </a:lnTo>
                  <a:lnTo>
                    <a:pt x="2943" y="238"/>
                  </a:lnTo>
                  <a:lnTo>
                    <a:pt x="2941" y="238"/>
                  </a:lnTo>
                  <a:lnTo>
                    <a:pt x="2941" y="231"/>
                  </a:lnTo>
                  <a:lnTo>
                    <a:pt x="2937" y="231"/>
                  </a:lnTo>
                  <a:lnTo>
                    <a:pt x="2936" y="231"/>
                  </a:lnTo>
                  <a:lnTo>
                    <a:pt x="2932" y="232"/>
                  </a:lnTo>
                  <a:lnTo>
                    <a:pt x="2932" y="229"/>
                  </a:lnTo>
                  <a:lnTo>
                    <a:pt x="2925" y="227"/>
                  </a:lnTo>
                  <a:lnTo>
                    <a:pt x="2925" y="227"/>
                  </a:lnTo>
                  <a:lnTo>
                    <a:pt x="2922" y="227"/>
                  </a:lnTo>
                  <a:lnTo>
                    <a:pt x="2922" y="227"/>
                  </a:lnTo>
                  <a:lnTo>
                    <a:pt x="2920" y="227"/>
                  </a:lnTo>
                  <a:lnTo>
                    <a:pt x="2918" y="227"/>
                  </a:lnTo>
                  <a:lnTo>
                    <a:pt x="2918" y="227"/>
                  </a:lnTo>
                  <a:lnTo>
                    <a:pt x="2916" y="225"/>
                  </a:lnTo>
                  <a:lnTo>
                    <a:pt x="2913" y="225"/>
                  </a:lnTo>
                  <a:lnTo>
                    <a:pt x="2911" y="227"/>
                  </a:lnTo>
                  <a:lnTo>
                    <a:pt x="2911" y="231"/>
                  </a:lnTo>
                  <a:lnTo>
                    <a:pt x="2895" y="231"/>
                  </a:lnTo>
                  <a:lnTo>
                    <a:pt x="2895" y="229"/>
                  </a:lnTo>
                  <a:lnTo>
                    <a:pt x="2892" y="229"/>
                  </a:lnTo>
                  <a:lnTo>
                    <a:pt x="2892" y="227"/>
                  </a:lnTo>
                  <a:lnTo>
                    <a:pt x="2888" y="227"/>
                  </a:lnTo>
                  <a:lnTo>
                    <a:pt x="2887" y="227"/>
                  </a:lnTo>
                  <a:lnTo>
                    <a:pt x="2885" y="227"/>
                  </a:lnTo>
                  <a:lnTo>
                    <a:pt x="2883" y="225"/>
                  </a:lnTo>
                  <a:lnTo>
                    <a:pt x="2881" y="224"/>
                  </a:lnTo>
                  <a:lnTo>
                    <a:pt x="2881" y="224"/>
                  </a:lnTo>
                  <a:lnTo>
                    <a:pt x="2881" y="222"/>
                  </a:lnTo>
                  <a:lnTo>
                    <a:pt x="2881" y="222"/>
                  </a:lnTo>
                  <a:lnTo>
                    <a:pt x="2880" y="220"/>
                  </a:lnTo>
                  <a:lnTo>
                    <a:pt x="2880" y="220"/>
                  </a:lnTo>
                  <a:lnTo>
                    <a:pt x="2878" y="220"/>
                  </a:lnTo>
                  <a:lnTo>
                    <a:pt x="2876" y="220"/>
                  </a:lnTo>
                  <a:lnTo>
                    <a:pt x="2874" y="218"/>
                  </a:lnTo>
                  <a:lnTo>
                    <a:pt x="2871" y="218"/>
                  </a:lnTo>
                  <a:lnTo>
                    <a:pt x="2871" y="220"/>
                  </a:lnTo>
                  <a:lnTo>
                    <a:pt x="2869" y="220"/>
                  </a:lnTo>
                  <a:lnTo>
                    <a:pt x="2867" y="220"/>
                  </a:lnTo>
                  <a:lnTo>
                    <a:pt x="2867" y="218"/>
                  </a:lnTo>
                  <a:lnTo>
                    <a:pt x="2859" y="217"/>
                  </a:lnTo>
                  <a:lnTo>
                    <a:pt x="2857" y="218"/>
                  </a:lnTo>
                  <a:lnTo>
                    <a:pt x="2841" y="218"/>
                  </a:lnTo>
                  <a:lnTo>
                    <a:pt x="2840" y="224"/>
                  </a:lnTo>
                  <a:lnTo>
                    <a:pt x="2838" y="227"/>
                  </a:lnTo>
                  <a:lnTo>
                    <a:pt x="2836" y="232"/>
                  </a:lnTo>
                  <a:lnTo>
                    <a:pt x="2833" y="234"/>
                  </a:lnTo>
                  <a:lnTo>
                    <a:pt x="2834" y="238"/>
                  </a:lnTo>
                  <a:lnTo>
                    <a:pt x="2838" y="238"/>
                  </a:lnTo>
                  <a:lnTo>
                    <a:pt x="2838" y="236"/>
                  </a:lnTo>
                  <a:lnTo>
                    <a:pt x="2850" y="238"/>
                  </a:lnTo>
                  <a:lnTo>
                    <a:pt x="2850" y="239"/>
                  </a:lnTo>
                  <a:lnTo>
                    <a:pt x="2847" y="239"/>
                  </a:lnTo>
                  <a:lnTo>
                    <a:pt x="2847" y="243"/>
                  </a:lnTo>
                  <a:lnTo>
                    <a:pt x="2850" y="245"/>
                  </a:lnTo>
                  <a:lnTo>
                    <a:pt x="2852" y="243"/>
                  </a:lnTo>
                  <a:lnTo>
                    <a:pt x="2853" y="243"/>
                  </a:lnTo>
                  <a:lnTo>
                    <a:pt x="2855" y="243"/>
                  </a:lnTo>
                  <a:lnTo>
                    <a:pt x="2855" y="245"/>
                  </a:lnTo>
                  <a:lnTo>
                    <a:pt x="2859" y="245"/>
                  </a:lnTo>
                  <a:lnTo>
                    <a:pt x="2859" y="246"/>
                  </a:lnTo>
                  <a:lnTo>
                    <a:pt x="2864" y="246"/>
                  </a:lnTo>
                  <a:lnTo>
                    <a:pt x="2864" y="246"/>
                  </a:lnTo>
                  <a:lnTo>
                    <a:pt x="2867" y="248"/>
                  </a:lnTo>
                  <a:lnTo>
                    <a:pt x="2867" y="248"/>
                  </a:lnTo>
                  <a:lnTo>
                    <a:pt x="2867" y="248"/>
                  </a:lnTo>
                  <a:lnTo>
                    <a:pt x="2869" y="252"/>
                  </a:lnTo>
                  <a:lnTo>
                    <a:pt x="2878" y="252"/>
                  </a:lnTo>
                  <a:lnTo>
                    <a:pt x="2878" y="252"/>
                  </a:lnTo>
                  <a:lnTo>
                    <a:pt x="2890" y="252"/>
                  </a:lnTo>
                  <a:lnTo>
                    <a:pt x="2890" y="252"/>
                  </a:lnTo>
                  <a:lnTo>
                    <a:pt x="2894" y="250"/>
                  </a:lnTo>
                  <a:lnTo>
                    <a:pt x="2894" y="252"/>
                  </a:lnTo>
                  <a:lnTo>
                    <a:pt x="2897" y="252"/>
                  </a:lnTo>
                  <a:lnTo>
                    <a:pt x="2897" y="252"/>
                  </a:lnTo>
                  <a:lnTo>
                    <a:pt x="2908" y="255"/>
                  </a:lnTo>
                  <a:lnTo>
                    <a:pt x="2908" y="255"/>
                  </a:lnTo>
                  <a:lnTo>
                    <a:pt x="2909" y="255"/>
                  </a:lnTo>
                  <a:lnTo>
                    <a:pt x="2909" y="257"/>
                  </a:lnTo>
                  <a:lnTo>
                    <a:pt x="2913" y="257"/>
                  </a:lnTo>
                  <a:lnTo>
                    <a:pt x="2913" y="259"/>
                  </a:lnTo>
                  <a:lnTo>
                    <a:pt x="2916" y="259"/>
                  </a:lnTo>
                  <a:lnTo>
                    <a:pt x="2916" y="259"/>
                  </a:lnTo>
                  <a:lnTo>
                    <a:pt x="2920" y="259"/>
                  </a:lnTo>
                  <a:lnTo>
                    <a:pt x="2920" y="260"/>
                  </a:lnTo>
                  <a:lnTo>
                    <a:pt x="2929" y="259"/>
                  </a:lnTo>
                  <a:lnTo>
                    <a:pt x="2929" y="260"/>
                  </a:lnTo>
                  <a:lnTo>
                    <a:pt x="2932" y="260"/>
                  </a:lnTo>
                  <a:lnTo>
                    <a:pt x="2932" y="260"/>
                  </a:lnTo>
                  <a:lnTo>
                    <a:pt x="2936" y="260"/>
                  </a:lnTo>
                  <a:lnTo>
                    <a:pt x="2936" y="262"/>
                  </a:lnTo>
                  <a:lnTo>
                    <a:pt x="2939" y="262"/>
                  </a:lnTo>
                  <a:lnTo>
                    <a:pt x="2939" y="264"/>
                  </a:lnTo>
                  <a:lnTo>
                    <a:pt x="2941" y="264"/>
                  </a:lnTo>
                  <a:lnTo>
                    <a:pt x="2943" y="262"/>
                  </a:lnTo>
                  <a:lnTo>
                    <a:pt x="2944" y="262"/>
                  </a:lnTo>
                  <a:lnTo>
                    <a:pt x="2946" y="260"/>
                  </a:lnTo>
                  <a:lnTo>
                    <a:pt x="2948" y="260"/>
                  </a:lnTo>
                  <a:lnTo>
                    <a:pt x="2949" y="262"/>
                  </a:lnTo>
                  <a:close/>
                  <a:moveTo>
                    <a:pt x="3070" y="218"/>
                  </a:moveTo>
                  <a:lnTo>
                    <a:pt x="3070" y="220"/>
                  </a:lnTo>
                  <a:lnTo>
                    <a:pt x="3072" y="220"/>
                  </a:lnTo>
                  <a:lnTo>
                    <a:pt x="3072" y="218"/>
                  </a:lnTo>
                  <a:lnTo>
                    <a:pt x="3072" y="218"/>
                  </a:lnTo>
                  <a:lnTo>
                    <a:pt x="3070" y="218"/>
                  </a:lnTo>
                  <a:close/>
                  <a:moveTo>
                    <a:pt x="3440" y="224"/>
                  </a:moveTo>
                  <a:lnTo>
                    <a:pt x="3442" y="220"/>
                  </a:lnTo>
                  <a:lnTo>
                    <a:pt x="3436" y="220"/>
                  </a:lnTo>
                  <a:lnTo>
                    <a:pt x="3436" y="222"/>
                  </a:lnTo>
                  <a:lnTo>
                    <a:pt x="3440" y="224"/>
                  </a:lnTo>
                  <a:close/>
                  <a:moveTo>
                    <a:pt x="3253" y="232"/>
                  </a:moveTo>
                  <a:lnTo>
                    <a:pt x="3253" y="229"/>
                  </a:lnTo>
                  <a:lnTo>
                    <a:pt x="3255" y="227"/>
                  </a:lnTo>
                  <a:lnTo>
                    <a:pt x="3253" y="227"/>
                  </a:lnTo>
                  <a:lnTo>
                    <a:pt x="3253" y="225"/>
                  </a:lnTo>
                  <a:lnTo>
                    <a:pt x="3251" y="225"/>
                  </a:lnTo>
                  <a:lnTo>
                    <a:pt x="3251" y="225"/>
                  </a:lnTo>
                  <a:lnTo>
                    <a:pt x="3250" y="224"/>
                  </a:lnTo>
                  <a:lnTo>
                    <a:pt x="3246" y="224"/>
                  </a:lnTo>
                  <a:lnTo>
                    <a:pt x="3244" y="225"/>
                  </a:lnTo>
                  <a:lnTo>
                    <a:pt x="3244" y="225"/>
                  </a:lnTo>
                  <a:lnTo>
                    <a:pt x="3248" y="227"/>
                  </a:lnTo>
                  <a:lnTo>
                    <a:pt x="3248" y="229"/>
                  </a:lnTo>
                  <a:lnTo>
                    <a:pt x="3246" y="229"/>
                  </a:lnTo>
                  <a:lnTo>
                    <a:pt x="3246" y="231"/>
                  </a:lnTo>
                  <a:lnTo>
                    <a:pt x="3248" y="231"/>
                  </a:lnTo>
                  <a:lnTo>
                    <a:pt x="3248" y="231"/>
                  </a:lnTo>
                  <a:lnTo>
                    <a:pt x="3246" y="239"/>
                  </a:lnTo>
                  <a:lnTo>
                    <a:pt x="3243" y="241"/>
                  </a:lnTo>
                  <a:lnTo>
                    <a:pt x="3244" y="243"/>
                  </a:lnTo>
                  <a:lnTo>
                    <a:pt x="3244" y="246"/>
                  </a:lnTo>
                  <a:lnTo>
                    <a:pt x="3246" y="248"/>
                  </a:lnTo>
                  <a:lnTo>
                    <a:pt x="3248" y="248"/>
                  </a:lnTo>
                  <a:lnTo>
                    <a:pt x="3248" y="243"/>
                  </a:lnTo>
                  <a:lnTo>
                    <a:pt x="3246" y="243"/>
                  </a:lnTo>
                  <a:lnTo>
                    <a:pt x="3246" y="241"/>
                  </a:lnTo>
                  <a:lnTo>
                    <a:pt x="3248" y="241"/>
                  </a:lnTo>
                  <a:lnTo>
                    <a:pt x="3248" y="243"/>
                  </a:lnTo>
                  <a:lnTo>
                    <a:pt x="3250" y="243"/>
                  </a:lnTo>
                  <a:lnTo>
                    <a:pt x="3250" y="243"/>
                  </a:lnTo>
                  <a:lnTo>
                    <a:pt x="3250" y="239"/>
                  </a:lnTo>
                  <a:lnTo>
                    <a:pt x="3253" y="239"/>
                  </a:lnTo>
                  <a:lnTo>
                    <a:pt x="3253" y="239"/>
                  </a:lnTo>
                  <a:lnTo>
                    <a:pt x="3255" y="238"/>
                  </a:lnTo>
                  <a:lnTo>
                    <a:pt x="3255" y="234"/>
                  </a:lnTo>
                  <a:lnTo>
                    <a:pt x="3251" y="234"/>
                  </a:lnTo>
                  <a:lnTo>
                    <a:pt x="3251" y="232"/>
                  </a:lnTo>
                  <a:lnTo>
                    <a:pt x="3253" y="232"/>
                  </a:lnTo>
                  <a:close/>
                  <a:moveTo>
                    <a:pt x="1895" y="234"/>
                  </a:moveTo>
                  <a:lnTo>
                    <a:pt x="1897" y="234"/>
                  </a:lnTo>
                  <a:lnTo>
                    <a:pt x="1897" y="234"/>
                  </a:lnTo>
                  <a:lnTo>
                    <a:pt x="1899" y="232"/>
                  </a:lnTo>
                  <a:lnTo>
                    <a:pt x="1899" y="232"/>
                  </a:lnTo>
                  <a:lnTo>
                    <a:pt x="1899" y="231"/>
                  </a:lnTo>
                  <a:lnTo>
                    <a:pt x="1897" y="229"/>
                  </a:lnTo>
                  <a:lnTo>
                    <a:pt x="1895" y="227"/>
                  </a:lnTo>
                  <a:lnTo>
                    <a:pt x="1893" y="225"/>
                  </a:lnTo>
                  <a:lnTo>
                    <a:pt x="1893" y="227"/>
                  </a:lnTo>
                  <a:lnTo>
                    <a:pt x="1893" y="227"/>
                  </a:lnTo>
                  <a:lnTo>
                    <a:pt x="1893" y="229"/>
                  </a:lnTo>
                  <a:lnTo>
                    <a:pt x="1893" y="229"/>
                  </a:lnTo>
                  <a:lnTo>
                    <a:pt x="1893" y="232"/>
                  </a:lnTo>
                  <a:lnTo>
                    <a:pt x="1893" y="232"/>
                  </a:lnTo>
                  <a:lnTo>
                    <a:pt x="1893" y="234"/>
                  </a:lnTo>
                  <a:lnTo>
                    <a:pt x="1895" y="234"/>
                  </a:lnTo>
                  <a:close/>
                  <a:moveTo>
                    <a:pt x="2946" y="232"/>
                  </a:moveTo>
                  <a:lnTo>
                    <a:pt x="2946" y="234"/>
                  </a:lnTo>
                  <a:lnTo>
                    <a:pt x="2946" y="234"/>
                  </a:lnTo>
                  <a:lnTo>
                    <a:pt x="2946" y="238"/>
                  </a:lnTo>
                  <a:lnTo>
                    <a:pt x="2946" y="238"/>
                  </a:lnTo>
                  <a:lnTo>
                    <a:pt x="2948" y="238"/>
                  </a:lnTo>
                  <a:lnTo>
                    <a:pt x="2948" y="238"/>
                  </a:lnTo>
                  <a:lnTo>
                    <a:pt x="2953" y="238"/>
                  </a:lnTo>
                  <a:lnTo>
                    <a:pt x="2956" y="238"/>
                  </a:lnTo>
                  <a:lnTo>
                    <a:pt x="2958" y="236"/>
                  </a:lnTo>
                  <a:lnTo>
                    <a:pt x="2960" y="236"/>
                  </a:lnTo>
                  <a:lnTo>
                    <a:pt x="2960" y="234"/>
                  </a:lnTo>
                  <a:lnTo>
                    <a:pt x="2958" y="234"/>
                  </a:lnTo>
                  <a:lnTo>
                    <a:pt x="2951" y="234"/>
                  </a:lnTo>
                  <a:lnTo>
                    <a:pt x="2951" y="232"/>
                  </a:lnTo>
                  <a:lnTo>
                    <a:pt x="2946" y="232"/>
                  </a:lnTo>
                  <a:close/>
                  <a:moveTo>
                    <a:pt x="3569" y="252"/>
                  </a:moveTo>
                  <a:lnTo>
                    <a:pt x="3567" y="248"/>
                  </a:lnTo>
                  <a:lnTo>
                    <a:pt x="3567" y="246"/>
                  </a:lnTo>
                  <a:lnTo>
                    <a:pt x="3566" y="246"/>
                  </a:lnTo>
                  <a:lnTo>
                    <a:pt x="3562" y="245"/>
                  </a:lnTo>
                  <a:lnTo>
                    <a:pt x="3562" y="248"/>
                  </a:lnTo>
                  <a:lnTo>
                    <a:pt x="3564" y="252"/>
                  </a:lnTo>
                  <a:lnTo>
                    <a:pt x="3566" y="253"/>
                  </a:lnTo>
                  <a:lnTo>
                    <a:pt x="3567" y="255"/>
                  </a:lnTo>
                  <a:lnTo>
                    <a:pt x="3567" y="255"/>
                  </a:lnTo>
                  <a:lnTo>
                    <a:pt x="3569" y="255"/>
                  </a:lnTo>
                  <a:lnTo>
                    <a:pt x="3569" y="257"/>
                  </a:lnTo>
                  <a:lnTo>
                    <a:pt x="3576" y="257"/>
                  </a:lnTo>
                  <a:lnTo>
                    <a:pt x="3574" y="255"/>
                  </a:lnTo>
                  <a:lnTo>
                    <a:pt x="3571" y="253"/>
                  </a:lnTo>
                  <a:lnTo>
                    <a:pt x="3569" y="252"/>
                  </a:lnTo>
                  <a:close/>
                  <a:moveTo>
                    <a:pt x="3306" y="248"/>
                  </a:moveTo>
                  <a:lnTo>
                    <a:pt x="3306" y="250"/>
                  </a:lnTo>
                  <a:lnTo>
                    <a:pt x="3306" y="250"/>
                  </a:lnTo>
                  <a:lnTo>
                    <a:pt x="3304" y="250"/>
                  </a:lnTo>
                  <a:lnTo>
                    <a:pt x="3304" y="250"/>
                  </a:lnTo>
                  <a:lnTo>
                    <a:pt x="3304" y="253"/>
                  </a:lnTo>
                  <a:lnTo>
                    <a:pt x="3306" y="253"/>
                  </a:lnTo>
                  <a:lnTo>
                    <a:pt x="3306" y="248"/>
                  </a:lnTo>
                  <a:close/>
                  <a:moveTo>
                    <a:pt x="3199" y="269"/>
                  </a:moveTo>
                  <a:lnTo>
                    <a:pt x="3201" y="262"/>
                  </a:lnTo>
                  <a:lnTo>
                    <a:pt x="3204" y="260"/>
                  </a:lnTo>
                  <a:lnTo>
                    <a:pt x="3204" y="255"/>
                  </a:lnTo>
                  <a:lnTo>
                    <a:pt x="3203" y="257"/>
                  </a:lnTo>
                  <a:lnTo>
                    <a:pt x="3201" y="259"/>
                  </a:lnTo>
                  <a:lnTo>
                    <a:pt x="3199" y="262"/>
                  </a:lnTo>
                  <a:lnTo>
                    <a:pt x="3197" y="262"/>
                  </a:lnTo>
                  <a:lnTo>
                    <a:pt x="3197" y="267"/>
                  </a:lnTo>
                  <a:lnTo>
                    <a:pt x="3199" y="267"/>
                  </a:lnTo>
                  <a:lnTo>
                    <a:pt x="3199" y="269"/>
                  </a:lnTo>
                  <a:lnTo>
                    <a:pt x="3199" y="269"/>
                  </a:lnTo>
                  <a:close/>
                  <a:moveTo>
                    <a:pt x="3606" y="273"/>
                  </a:moveTo>
                  <a:lnTo>
                    <a:pt x="3608" y="273"/>
                  </a:lnTo>
                  <a:lnTo>
                    <a:pt x="3608" y="273"/>
                  </a:lnTo>
                  <a:lnTo>
                    <a:pt x="3608" y="273"/>
                  </a:lnTo>
                  <a:lnTo>
                    <a:pt x="3602" y="267"/>
                  </a:lnTo>
                  <a:lnTo>
                    <a:pt x="3602" y="266"/>
                  </a:lnTo>
                  <a:lnTo>
                    <a:pt x="3601" y="264"/>
                  </a:lnTo>
                  <a:lnTo>
                    <a:pt x="3601" y="262"/>
                  </a:lnTo>
                  <a:lnTo>
                    <a:pt x="3595" y="262"/>
                  </a:lnTo>
                  <a:lnTo>
                    <a:pt x="3595" y="260"/>
                  </a:lnTo>
                  <a:lnTo>
                    <a:pt x="3592" y="259"/>
                  </a:lnTo>
                  <a:lnTo>
                    <a:pt x="3590" y="260"/>
                  </a:lnTo>
                  <a:lnTo>
                    <a:pt x="3590" y="262"/>
                  </a:lnTo>
                  <a:lnTo>
                    <a:pt x="3590" y="264"/>
                  </a:lnTo>
                  <a:lnTo>
                    <a:pt x="3592" y="264"/>
                  </a:lnTo>
                  <a:lnTo>
                    <a:pt x="3594" y="266"/>
                  </a:lnTo>
                  <a:lnTo>
                    <a:pt x="3594" y="266"/>
                  </a:lnTo>
                  <a:lnTo>
                    <a:pt x="3595" y="267"/>
                  </a:lnTo>
                  <a:lnTo>
                    <a:pt x="3595" y="267"/>
                  </a:lnTo>
                  <a:lnTo>
                    <a:pt x="3597" y="267"/>
                  </a:lnTo>
                  <a:lnTo>
                    <a:pt x="3597" y="269"/>
                  </a:lnTo>
                  <a:lnTo>
                    <a:pt x="3601" y="269"/>
                  </a:lnTo>
                  <a:lnTo>
                    <a:pt x="3601" y="273"/>
                  </a:lnTo>
                  <a:lnTo>
                    <a:pt x="3606" y="274"/>
                  </a:lnTo>
                  <a:lnTo>
                    <a:pt x="3606" y="273"/>
                  </a:lnTo>
                  <a:close/>
                  <a:moveTo>
                    <a:pt x="2976" y="274"/>
                  </a:moveTo>
                  <a:lnTo>
                    <a:pt x="2976" y="273"/>
                  </a:lnTo>
                  <a:lnTo>
                    <a:pt x="2979" y="271"/>
                  </a:lnTo>
                  <a:lnTo>
                    <a:pt x="2981" y="269"/>
                  </a:lnTo>
                  <a:lnTo>
                    <a:pt x="2983" y="267"/>
                  </a:lnTo>
                  <a:lnTo>
                    <a:pt x="2981" y="264"/>
                  </a:lnTo>
                  <a:lnTo>
                    <a:pt x="2981" y="262"/>
                  </a:lnTo>
                  <a:lnTo>
                    <a:pt x="2979" y="262"/>
                  </a:lnTo>
                  <a:lnTo>
                    <a:pt x="2977" y="264"/>
                  </a:lnTo>
                  <a:lnTo>
                    <a:pt x="2976" y="264"/>
                  </a:lnTo>
                  <a:lnTo>
                    <a:pt x="2974" y="264"/>
                  </a:lnTo>
                  <a:lnTo>
                    <a:pt x="2974" y="262"/>
                  </a:lnTo>
                  <a:lnTo>
                    <a:pt x="2972" y="262"/>
                  </a:lnTo>
                  <a:lnTo>
                    <a:pt x="2972" y="260"/>
                  </a:lnTo>
                  <a:lnTo>
                    <a:pt x="2970" y="260"/>
                  </a:lnTo>
                  <a:lnTo>
                    <a:pt x="2970" y="262"/>
                  </a:lnTo>
                  <a:lnTo>
                    <a:pt x="2970" y="266"/>
                  </a:lnTo>
                  <a:lnTo>
                    <a:pt x="2970" y="267"/>
                  </a:lnTo>
                  <a:lnTo>
                    <a:pt x="2974" y="267"/>
                  </a:lnTo>
                  <a:lnTo>
                    <a:pt x="2976" y="269"/>
                  </a:lnTo>
                  <a:lnTo>
                    <a:pt x="2974" y="271"/>
                  </a:lnTo>
                  <a:lnTo>
                    <a:pt x="2974" y="273"/>
                  </a:lnTo>
                  <a:lnTo>
                    <a:pt x="2974" y="273"/>
                  </a:lnTo>
                  <a:lnTo>
                    <a:pt x="2976" y="273"/>
                  </a:lnTo>
                  <a:lnTo>
                    <a:pt x="2976" y="274"/>
                  </a:lnTo>
                  <a:lnTo>
                    <a:pt x="2976" y="274"/>
                  </a:lnTo>
                  <a:close/>
                  <a:moveTo>
                    <a:pt x="3126" y="264"/>
                  </a:moveTo>
                  <a:lnTo>
                    <a:pt x="3126" y="266"/>
                  </a:lnTo>
                  <a:lnTo>
                    <a:pt x="3126" y="266"/>
                  </a:lnTo>
                  <a:lnTo>
                    <a:pt x="3126" y="269"/>
                  </a:lnTo>
                  <a:lnTo>
                    <a:pt x="3140" y="269"/>
                  </a:lnTo>
                  <a:lnTo>
                    <a:pt x="3138" y="264"/>
                  </a:lnTo>
                  <a:lnTo>
                    <a:pt x="3133" y="264"/>
                  </a:lnTo>
                  <a:lnTo>
                    <a:pt x="3133" y="266"/>
                  </a:lnTo>
                  <a:lnTo>
                    <a:pt x="3131" y="266"/>
                  </a:lnTo>
                  <a:lnTo>
                    <a:pt x="3131" y="264"/>
                  </a:lnTo>
                  <a:lnTo>
                    <a:pt x="3126" y="264"/>
                  </a:lnTo>
                  <a:close/>
                  <a:moveTo>
                    <a:pt x="3578" y="267"/>
                  </a:moveTo>
                  <a:lnTo>
                    <a:pt x="3574" y="267"/>
                  </a:lnTo>
                  <a:lnTo>
                    <a:pt x="3573" y="271"/>
                  </a:lnTo>
                  <a:lnTo>
                    <a:pt x="3573" y="273"/>
                  </a:lnTo>
                  <a:lnTo>
                    <a:pt x="3574" y="273"/>
                  </a:lnTo>
                  <a:lnTo>
                    <a:pt x="3576" y="274"/>
                  </a:lnTo>
                  <a:lnTo>
                    <a:pt x="3576" y="276"/>
                  </a:lnTo>
                  <a:lnTo>
                    <a:pt x="3576" y="276"/>
                  </a:lnTo>
                  <a:lnTo>
                    <a:pt x="3578" y="278"/>
                  </a:lnTo>
                  <a:lnTo>
                    <a:pt x="3581" y="278"/>
                  </a:lnTo>
                  <a:lnTo>
                    <a:pt x="3581" y="274"/>
                  </a:lnTo>
                  <a:lnTo>
                    <a:pt x="3580" y="271"/>
                  </a:lnTo>
                  <a:lnTo>
                    <a:pt x="3578" y="267"/>
                  </a:lnTo>
                  <a:lnTo>
                    <a:pt x="3578" y="267"/>
                  </a:lnTo>
                  <a:close/>
                  <a:moveTo>
                    <a:pt x="2997" y="278"/>
                  </a:moveTo>
                  <a:lnTo>
                    <a:pt x="2997" y="274"/>
                  </a:lnTo>
                  <a:lnTo>
                    <a:pt x="2997" y="271"/>
                  </a:lnTo>
                  <a:lnTo>
                    <a:pt x="2997" y="269"/>
                  </a:lnTo>
                  <a:lnTo>
                    <a:pt x="2997" y="269"/>
                  </a:lnTo>
                  <a:lnTo>
                    <a:pt x="2997" y="267"/>
                  </a:lnTo>
                  <a:lnTo>
                    <a:pt x="2991" y="267"/>
                  </a:lnTo>
                  <a:lnTo>
                    <a:pt x="2988" y="278"/>
                  </a:lnTo>
                  <a:lnTo>
                    <a:pt x="2991" y="278"/>
                  </a:lnTo>
                  <a:lnTo>
                    <a:pt x="2991" y="280"/>
                  </a:lnTo>
                  <a:lnTo>
                    <a:pt x="2993" y="278"/>
                  </a:lnTo>
                  <a:lnTo>
                    <a:pt x="2995" y="278"/>
                  </a:lnTo>
                  <a:lnTo>
                    <a:pt x="2997" y="278"/>
                  </a:lnTo>
                  <a:close/>
                  <a:moveTo>
                    <a:pt x="3009" y="287"/>
                  </a:moveTo>
                  <a:lnTo>
                    <a:pt x="3009" y="285"/>
                  </a:lnTo>
                  <a:lnTo>
                    <a:pt x="3011" y="285"/>
                  </a:lnTo>
                  <a:lnTo>
                    <a:pt x="3011" y="285"/>
                  </a:lnTo>
                  <a:lnTo>
                    <a:pt x="3019" y="285"/>
                  </a:lnTo>
                  <a:lnTo>
                    <a:pt x="3019" y="283"/>
                  </a:lnTo>
                  <a:lnTo>
                    <a:pt x="3023" y="283"/>
                  </a:lnTo>
                  <a:lnTo>
                    <a:pt x="3026" y="283"/>
                  </a:lnTo>
                  <a:lnTo>
                    <a:pt x="3030" y="283"/>
                  </a:lnTo>
                  <a:lnTo>
                    <a:pt x="3030" y="281"/>
                  </a:lnTo>
                  <a:lnTo>
                    <a:pt x="3030" y="281"/>
                  </a:lnTo>
                  <a:lnTo>
                    <a:pt x="3030" y="280"/>
                  </a:lnTo>
                  <a:lnTo>
                    <a:pt x="3030" y="278"/>
                  </a:lnTo>
                  <a:lnTo>
                    <a:pt x="3030" y="278"/>
                  </a:lnTo>
                  <a:lnTo>
                    <a:pt x="3028" y="276"/>
                  </a:lnTo>
                  <a:lnTo>
                    <a:pt x="3018" y="274"/>
                  </a:lnTo>
                  <a:lnTo>
                    <a:pt x="3018" y="271"/>
                  </a:lnTo>
                  <a:lnTo>
                    <a:pt x="3014" y="271"/>
                  </a:lnTo>
                  <a:lnTo>
                    <a:pt x="3012" y="269"/>
                  </a:lnTo>
                  <a:lnTo>
                    <a:pt x="3011" y="271"/>
                  </a:lnTo>
                  <a:lnTo>
                    <a:pt x="3011" y="274"/>
                  </a:lnTo>
                  <a:lnTo>
                    <a:pt x="3016" y="274"/>
                  </a:lnTo>
                  <a:lnTo>
                    <a:pt x="3016" y="278"/>
                  </a:lnTo>
                  <a:lnTo>
                    <a:pt x="3014" y="278"/>
                  </a:lnTo>
                  <a:lnTo>
                    <a:pt x="3014" y="280"/>
                  </a:lnTo>
                  <a:lnTo>
                    <a:pt x="3005" y="278"/>
                  </a:lnTo>
                  <a:lnTo>
                    <a:pt x="3004" y="274"/>
                  </a:lnTo>
                  <a:lnTo>
                    <a:pt x="3002" y="274"/>
                  </a:lnTo>
                  <a:lnTo>
                    <a:pt x="3002" y="276"/>
                  </a:lnTo>
                  <a:lnTo>
                    <a:pt x="2998" y="276"/>
                  </a:lnTo>
                  <a:lnTo>
                    <a:pt x="2997" y="285"/>
                  </a:lnTo>
                  <a:lnTo>
                    <a:pt x="3004" y="285"/>
                  </a:lnTo>
                  <a:lnTo>
                    <a:pt x="3004" y="285"/>
                  </a:lnTo>
                  <a:lnTo>
                    <a:pt x="3009" y="287"/>
                  </a:lnTo>
                  <a:close/>
                  <a:moveTo>
                    <a:pt x="3159" y="273"/>
                  </a:moveTo>
                  <a:lnTo>
                    <a:pt x="3159" y="271"/>
                  </a:lnTo>
                  <a:lnTo>
                    <a:pt x="3157" y="271"/>
                  </a:lnTo>
                  <a:lnTo>
                    <a:pt x="3157" y="273"/>
                  </a:lnTo>
                  <a:lnTo>
                    <a:pt x="3159" y="273"/>
                  </a:lnTo>
                  <a:close/>
                  <a:moveTo>
                    <a:pt x="3066" y="285"/>
                  </a:moveTo>
                  <a:lnTo>
                    <a:pt x="3068" y="281"/>
                  </a:lnTo>
                  <a:lnTo>
                    <a:pt x="3073" y="281"/>
                  </a:lnTo>
                  <a:lnTo>
                    <a:pt x="3073" y="281"/>
                  </a:lnTo>
                  <a:lnTo>
                    <a:pt x="3082" y="280"/>
                  </a:lnTo>
                  <a:lnTo>
                    <a:pt x="3084" y="281"/>
                  </a:lnTo>
                  <a:lnTo>
                    <a:pt x="3084" y="281"/>
                  </a:lnTo>
                  <a:lnTo>
                    <a:pt x="3084" y="280"/>
                  </a:lnTo>
                  <a:lnTo>
                    <a:pt x="3086" y="278"/>
                  </a:lnTo>
                  <a:lnTo>
                    <a:pt x="3087" y="276"/>
                  </a:lnTo>
                  <a:lnTo>
                    <a:pt x="3086" y="276"/>
                  </a:lnTo>
                  <a:lnTo>
                    <a:pt x="3086" y="276"/>
                  </a:lnTo>
                  <a:lnTo>
                    <a:pt x="3084" y="274"/>
                  </a:lnTo>
                  <a:lnTo>
                    <a:pt x="3080" y="274"/>
                  </a:lnTo>
                  <a:lnTo>
                    <a:pt x="3079" y="276"/>
                  </a:lnTo>
                  <a:lnTo>
                    <a:pt x="3075" y="276"/>
                  </a:lnTo>
                  <a:lnTo>
                    <a:pt x="3072" y="276"/>
                  </a:lnTo>
                  <a:lnTo>
                    <a:pt x="3072" y="274"/>
                  </a:lnTo>
                  <a:lnTo>
                    <a:pt x="3063" y="273"/>
                  </a:lnTo>
                  <a:lnTo>
                    <a:pt x="3063" y="274"/>
                  </a:lnTo>
                  <a:lnTo>
                    <a:pt x="3058" y="274"/>
                  </a:lnTo>
                  <a:lnTo>
                    <a:pt x="3058" y="273"/>
                  </a:lnTo>
                  <a:lnTo>
                    <a:pt x="3045" y="273"/>
                  </a:lnTo>
                  <a:lnTo>
                    <a:pt x="3045" y="273"/>
                  </a:lnTo>
                  <a:lnTo>
                    <a:pt x="3039" y="274"/>
                  </a:lnTo>
                  <a:lnTo>
                    <a:pt x="3040" y="280"/>
                  </a:lnTo>
                  <a:lnTo>
                    <a:pt x="3052" y="281"/>
                  </a:lnTo>
                  <a:lnTo>
                    <a:pt x="3052" y="283"/>
                  </a:lnTo>
                  <a:lnTo>
                    <a:pt x="3063" y="281"/>
                  </a:lnTo>
                  <a:lnTo>
                    <a:pt x="3063" y="283"/>
                  </a:lnTo>
                  <a:lnTo>
                    <a:pt x="3063" y="283"/>
                  </a:lnTo>
                  <a:lnTo>
                    <a:pt x="3065" y="285"/>
                  </a:lnTo>
                  <a:lnTo>
                    <a:pt x="3066" y="285"/>
                  </a:lnTo>
                  <a:close/>
                  <a:moveTo>
                    <a:pt x="3107" y="276"/>
                  </a:moveTo>
                  <a:lnTo>
                    <a:pt x="3114" y="276"/>
                  </a:lnTo>
                  <a:lnTo>
                    <a:pt x="3114" y="274"/>
                  </a:lnTo>
                  <a:lnTo>
                    <a:pt x="3110" y="274"/>
                  </a:lnTo>
                  <a:lnTo>
                    <a:pt x="3110" y="274"/>
                  </a:lnTo>
                  <a:lnTo>
                    <a:pt x="3108" y="274"/>
                  </a:lnTo>
                  <a:lnTo>
                    <a:pt x="3107" y="274"/>
                  </a:lnTo>
                  <a:lnTo>
                    <a:pt x="3107" y="276"/>
                  </a:lnTo>
                  <a:close/>
                  <a:moveTo>
                    <a:pt x="3094" y="278"/>
                  </a:moveTo>
                  <a:lnTo>
                    <a:pt x="3094" y="276"/>
                  </a:lnTo>
                  <a:lnTo>
                    <a:pt x="3094" y="276"/>
                  </a:lnTo>
                  <a:lnTo>
                    <a:pt x="3094" y="276"/>
                  </a:lnTo>
                  <a:lnTo>
                    <a:pt x="3096" y="276"/>
                  </a:lnTo>
                  <a:lnTo>
                    <a:pt x="3093" y="276"/>
                  </a:lnTo>
                  <a:lnTo>
                    <a:pt x="3094" y="276"/>
                  </a:lnTo>
                  <a:lnTo>
                    <a:pt x="3094" y="278"/>
                  </a:lnTo>
                  <a:lnTo>
                    <a:pt x="3094" y="278"/>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90" name="Freeform 17">
              <a:extLst>
                <a:ext uri="{FF2B5EF4-FFF2-40B4-BE49-F238E27FC236}">
                  <a16:creationId xmlns:a16="http://schemas.microsoft.com/office/drawing/2014/main" id="{A697D9D2-1505-49E8-89CE-5E11CB9C562A}"/>
                </a:ext>
              </a:extLst>
            </p:cNvPr>
            <p:cNvSpPr>
              <a:spLocks noEditPoints="1"/>
            </p:cNvSpPr>
            <p:nvPr/>
          </p:nvSpPr>
          <p:spPr bwMode="auto">
            <a:xfrm>
              <a:off x="4796314" y="4261380"/>
              <a:ext cx="4764037" cy="890220"/>
            </a:xfrm>
            <a:custGeom>
              <a:avLst/>
              <a:gdLst>
                <a:gd name="T0" fmla="*/ 2547 w 3334"/>
                <a:gd name="T1" fmla="*/ 19 h 623"/>
                <a:gd name="T2" fmla="*/ 2524 w 3334"/>
                <a:gd name="T3" fmla="*/ 23 h 623"/>
                <a:gd name="T4" fmla="*/ 3053 w 3334"/>
                <a:gd name="T5" fmla="*/ 7 h 623"/>
                <a:gd name="T6" fmla="*/ 2472 w 3334"/>
                <a:gd name="T7" fmla="*/ 33 h 623"/>
                <a:gd name="T8" fmla="*/ 3062 w 3334"/>
                <a:gd name="T9" fmla="*/ 37 h 623"/>
                <a:gd name="T10" fmla="*/ 2938 w 3334"/>
                <a:gd name="T11" fmla="*/ 318 h 623"/>
                <a:gd name="T12" fmla="*/ 2894 w 3334"/>
                <a:gd name="T13" fmla="*/ 250 h 623"/>
                <a:gd name="T14" fmla="*/ 2852 w 3334"/>
                <a:gd name="T15" fmla="*/ 192 h 623"/>
                <a:gd name="T16" fmla="*/ 2833 w 3334"/>
                <a:gd name="T17" fmla="*/ 119 h 623"/>
                <a:gd name="T18" fmla="*/ 2786 w 3334"/>
                <a:gd name="T19" fmla="*/ 47 h 623"/>
                <a:gd name="T20" fmla="*/ 2774 w 3334"/>
                <a:gd name="T21" fmla="*/ 143 h 623"/>
                <a:gd name="T22" fmla="*/ 2700 w 3334"/>
                <a:gd name="T23" fmla="*/ 122 h 623"/>
                <a:gd name="T24" fmla="*/ 2706 w 3334"/>
                <a:gd name="T25" fmla="*/ 66 h 623"/>
                <a:gd name="T26" fmla="*/ 2646 w 3334"/>
                <a:gd name="T27" fmla="*/ 52 h 623"/>
                <a:gd name="T28" fmla="*/ 2627 w 3334"/>
                <a:gd name="T29" fmla="*/ 73 h 623"/>
                <a:gd name="T30" fmla="*/ 2606 w 3334"/>
                <a:gd name="T31" fmla="*/ 100 h 623"/>
                <a:gd name="T32" fmla="*/ 2582 w 3334"/>
                <a:gd name="T33" fmla="*/ 103 h 623"/>
                <a:gd name="T34" fmla="*/ 2547 w 3334"/>
                <a:gd name="T35" fmla="*/ 117 h 623"/>
                <a:gd name="T36" fmla="*/ 2528 w 3334"/>
                <a:gd name="T37" fmla="*/ 152 h 623"/>
                <a:gd name="T38" fmla="*/ 2493 w 3334"/>
                <a:gd name="T39" fmla="*/ 189 h 623"/>
                <a:gd name="T40" fmla="*/ 2407 w 3334"/>
                <a:gd name="T41" fmla="*/ 234 h 623"/>
                <a:gd name="T42" fmla="*/ 2383 w 3334"/>
                <a:gd name="T43" fmla="*/ 262 h 623"/>
                <a:gd name="T44" fmla="*/ 2381 w 3334"/>
                <a:gd name="T45" fmla="*/ 318 h 623"/>
                <a:gd name="T46" fmla="*/ 2397 w 3334"/>
                <a:gd name="T47" fmla="*/ 365 h 623"/>
                <a:gd name="T48" fmla="*/ 2412 w 3334"/>
                <a:gd name="T49" fmla="*/ 435 h 623"/>
                <a:gd name="T50" fmla="*/ 2423 w 3334"/>
                <a:gd name="T51" fmla="*/ 480 h 623"/>
                <a:gd name="T52" fmla="*/ 2472 w 3334"/>
                <a:gd name="T53" fmla="*/ 464 h 623"/>
                <a:gd name="T54" fmla="*/ 2522 w 3334"/>
                <a:gd name="T55" fmla="*/ 461 h 623"/>
                <a:gd name="T56" fmla="*/ 2594 w 3334"/>
                <a:gd name="T57" fmla="*/ 424 h 623"/>
                <a:gd name="T58" fmla="*/ 2662 w 3334"/>
                <a:gd name="T59" fmla="*/ 426 h 623"/>
                <a:gd name="T60" fmla="*/ 2692 w 3334"/>
                <a:gd name="T61" fmla="*/ 473 h 623"/>
                <a:gd name="T62" fmla="*/ 2709 w 3334"/>
                <a:gd name="T63" fmla="*/ 487 h 623"/>
                <a:gd name="T64" fmla="*/ 2748 w 3334"/>
                <a:gd name="T65" fmla="*/ 506 h 623"/>
                <a:gd name="T66" fmla="*/ 2786 w 3334"/>
                <a:gd name="T67" fmla="*/ 553 h 623"/>
                <a:gd name="T68" fmla="*/ 2824 w 3334"/>
                <a:gd name="T69" fmla="*/ 541 h 623"/>
                <a:gd name="T70" fmla="*/ 2857 w 3334"/>
                <a:gd name="T71" fmla="*/ 555 h 623"/>
                <a:gd name="T72" fmla="*/ 2896 w 3334"/>
                <a:gd name="T73" fmla="*/ 517 h 623"/>
                <a:gd name="T74" fmla="*/ 2920 w 3334"/>
                <a:gd name="T75" fmla="*/ 445 h 623"/>
                <a:gd name="T76" fmla="*/ 2941 w 3334"/>
                <a:gd name="T77" fmla="*/ 379 h 623"/>
                <a:gd name="T78" fmla="*/ 2725 w 3334"/>
                <a:gd name="T79" fmla="*/ 416 h 623"/>
                <a:gd name="T80" fmla="*/ 2618 w 3334"/>
                <a:gd name="T81" fmla="*/ 58 h 623"/>
                <a:gd name="T82" fmla="*/ 1459 w 3334"/>
                <a:gd name="T83" fmla="*/ 66 h 623"/>
                <a:gd name="T84" fmla="*/ 1440 w 3334"/>
                <a:gd name="T85" fmla="*/ 108 h 623"/>
                <a:gd name="T86" fmla="*/ 1386 w 3334"/>
                <a:gd name="T87" fmla="*/ 148 h 623"/>
                <a:gd name="T88" fmla="*/ 1372 w 3334"/>
                <a:gd name="T89" fmla="*/ 234 h 623"/>
                <a:gd name="T90" fmla="*/ 1390 w 3334"/>
                <a:gd name="T91" fmla="*/ 293 h 623"/>
                <a:gd name="T92" fmla="*/ 1438 w 3334"/>
                <a:gd name="T93" fmla="*/ 255 h 623"/>
                <a:gd name="T94" fmla="*/ 1465 w 3334"/>
                <a:gd name="T95" fmla="*/ 171 h 623"/>
                <a:gd name="T96" fmla="*/ 1479 w 3334"/>
                <a:gd name="T97" fmla="*/ 108 h 623"/>
                <a:gd name="T98" fmla="*/ 3166 w 3334"/>
                <a:gd name="T99" fmla="*/ 145 h 623"/>
                <a:gd name="T100" fmla="*/ 3318 w 3334"/>
                <a:gd name="T101" fmla="*/ 150 h 623"/>
                <a:gd name="T102" fmla="*/ 3301 w 3334"/>
                <a:gd name="T103" fmla="*/ 180 h 623"/>
                <a:gd name="T104" fmla="*/ 3145 w 3334"/>
                <a:gd name="T105" fmla="*/ 255 h 623"/>
                <a:gd name="T106" fmla="*/ 3109 w 3334"/>
                <a:gd name="T107" fmla="*/ 218 h 623"/>
                <a:gd name="T108" fmla="*/ 3149 w 3334"/>
                <a:gd name="T109" fmla="*/ 230 h 623"/>
                <a:gd name="T110" fmla="*/ 18 w 3334"/>
                <a:gd name="T111" fmla="*/ 431 h 623"/>
                <a:gd name="T112" fmla="*/ 3276 w 3334"/>
                <a:gd name="T113" fmla="*/ 538 h 623"/>
                <a:gd name="T114" fmla="*/ 3247 w 3334"/>
                <a:gd name="T115" fmla="*/ 496 h 623"/>
                <a:gd name="T116" fmla="*/ 3241 w 3334"/>
                <a:gd name="T117" fmla="*/ 510 h 623"/>
                <a:gd name="T118" fmla="*/ 3241 w 3334"/>
                <a:gd name="T119" fmla="*/ 573 h 623"/>
                <a:gd name="T120" fmla="*/ 3275 w 3334"/>
                <a:gd name="T121" fmla="*/ 618 h 623"/>
                <a:gd name="T122" fmla="*/ 3311 w 3334"/>
                <a:gd name="T123" fmla="*/ 555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34" h="623">
                  <a:moveTo>
                    <a:pt x="2529" y="0"/>
                  </a:moveTo>
                  <a:lnTo>
                    <a:pt x="2528" y="4"/>
                  </a:lnTo>
                  <a:lnTo>
                    <a:pt x="2529" y="2"/>
                  </a:lnTo>
                  <a:lnTo>
                    <a:pt x="2529" y="2"/>
                  </a:lnTo>
                  <a:lnTo>
                    <a:pt x="2531" y="2"/>
                  </a:lnTo>
                  <a:lnTo>
                    <a:pt x="2531" y="2"/>
                  </a:lnTo>
                  <a:lnTo>
                    <a:pt x="2531" y="2"/>
                  </a:lnTo>
                  <a:lnTo>
                    <a:pt x="2531" y="0"/>
                  </a:lnTo>
                  <a:lnTo>
                    <a:pt x="2531" y="0"/>
                  </a:lnTo>
                  <a:lnTo>
                    <a:pt x="2531" y="0"/>
                  </a:lnTo>
                  <a:lnTo>
                    <a:pt x="2529" y="0"/>
                  </a:lnTo>
                  <a:close/>
                  <a:moveTo>
                    <a:pt x="2508" y="42"/>
                  </a:moveTo>
                  <a:lnTo>
                    <a:pt x="2512" y="42"/>
                  </a:lnTo>
                  <a:lnTo>
                    <a:pt x="2514" y="42"/>
                  </a:lnTo>
                  <a:lnTo>
                    <a:pt x="2515" y="40"/>
                  </a:lnTo>
                  <a:lnTo>
                    <a:pt x="2519" y="40"/>
                  </a:lnTo>
                  <a:lnTo>
                    <a:pt x="2519" y="37"/>
                  </a:lnTo>
                  <a:lnTo>
                    <a:pt x="2519" y="37"/>
                  </a:lnTo>
                  <a:lnTo>
                    <a:pt x="2521" y="35"/>
                  </a:lnTo>
                  <a:lnTo>
                    <a:pt x="2521" y="35"/>
                  </a:lnTo>
                  <a:lnTo>
                    <a:pt x="2521" y="35"/>
                  </a:lnTo>
                  <a:lnTo>
                    <a:pt x="2522" y="35"/>
                  </a:lnTo>
                  <a:lnTo>
                    <a:pt x="2524" y="31"/>
                  </a:lnTo>
                  <a:lnTo>
                    <a:pt x="2531" y="31"/>
                  </a:lnTo>
                  <a:lnTo>
                    <a:pt x="2531" y="30"/>
                  </a:lnTo>
                  <a:lnTo>
                    <a:pt x="2538" y="30"/>
                  </a:lnTo>
                  <a:lnTo>
                    <a:pt x="2540" y="26"/>
                  </a:lnTo>
                  <a:lnTo>
                    <a:pt x="2542" y="26"/>
                  </a:lnTo>
                  <a:lnTo>
                    <a:pt x="2543" y="24"/>
                  </a:lnTo>
                  <a:lnTo>
                    <a:pt x="2543" y="23"/>
                  </a:lnTo>
                  <a:lnTo>
                    <a:pt x="2545" y="21"/>
                  </a:lnTo>
                  <a:lnTo>
                    <a:pt x="2547" y="19"/>
                  </a:lnTo>
                  <a:lnTo>
                    <a:pt x="2549" y="19"/>
                  </a:lnTo>
                  <a:lnTo>
                    <a:pt x="2549" y="19"/>
                  </a:lnTo>
                  <a:lnTo>
                    <a:pt x="2549" y="17"/>
                  </a:lnTo>
                  <a:lnTo>
                    <a:pt x="2550" y="16"/>
                  </a:lnTo>
                  <a:lnTo>
                    <a:pt x="2554" y="16"/>
                  </a:lnTo>
                  <a:lnTo>
                    <a:pt x="2556" y="14"/>
                  </a:lnTo>
                  <a:lnTo>
                    <a:pt x="2557" y="14"/>
                  </a:lnTo>
                  <a:lnTo>
                    <a:pt x="2557" y="11"/>
                  </a:lnTo>
                  <a:lnTo>
                    <a:pt x="2561" y="11"/>
                  </a:lnTo>
                  <a:lnTo>
                    <a:pt x="2561" y="9"/>
                  </a:lnTo>
                  <a:lnTo>
                    <a:pt x="2566" y="9"/>
                  </a:lnTo>
                  <a:lnTo>
                    <a:pt x="2566" y="7"/>
                  </a:lnTo>
                  <a:lnTo>
                    <a:pt x="2568" y="5"/>
                  </a:lnTo>
                  <a:lnTo>
                    <a:pt x="2569" y="4"/>
                  </a:lnTo>
                  <a:lnTo>
                    <a:pt x="2573" y="4"/>
                  </a:lnTo>
                  <a:lnTo>
                    <a:pt x="2573" y="0"/>
                  </a:lnTo>
                  <a:lnTo>
                    <a:pt x="2564" y="0"/>
                  </a:lnTo>
                  <a:lnTo>
                    <a:pt x="2564" y="2"/>
                  </a:lnTo>
                  <a:lnTo>
                    <a:pt x="2557" y="2"/>
                  </a:lnTo>
                  <a:lnTo>
                    <a:pt x="2554" y="5"/>
                  </a:lnTo>
                  <a:lnTo>
                    <a:pt x="2549" y="4"/>
                  </a:lnTo>
                  <a:lnTo>
                    <a:pt x="2549" y="5"/>
                  </a:lnTo>
                  <a:lnTo>
                    <a:pt x="2540" y="5"/>
                  </a:lnTo>
                  <a:lnTo>
                    <a:pt x="2538" y="12"/>
                  </a:lnTo>
                  <a:lnTo>
                    <a:pt x="2533" y="14"/>
                  </a:lnTo>
                  <a:lnTo>
                    <a:pt x="2531" y="17"/>
                  </a:lnTo>
                  <a:lnTo>
                    <a:pt x="2529" y="19"/>
                  </a:lnTo>
                  <a:lnTo>
                    <a:pt x="2528" y="21"/>
                  </a:lnTo>
                  <a:lnTo>
                    <a:pt x="2526" y="21"/>
                  </a:lnTo>
                  <a:lnTo>
                    <a:pt x="2526" y="23"/>
                  </a:lnTo>
                  <a:lnTo>
                    <a:pt x="2524" y="23"/>
                  </a:lnTo>
                  <a:lnTo>
                    <a:pt x="2524" y="23"/>
                  </a:lnTo>
                  <a:lnTo>
                    <a:pt x="2522" y="23"/>
                  </a:lnTo>
                  <a:lnTo>
                    <a:pt x="2522" y="23"/>
                  </a:lnTo>
                  <a:lnTo>
                    <a:pt x="2521" y="24"/>
                  </a:lnTo>
                  <a:lnTo>
                    <a:pt x="2519" y="24"/>
                  </a:lnTo>
                  <a:lnTo>
                    <a:pt x="2521" y="30"/>
                  </a:lnTo>
                  <a:lnTo>
                    <a:pt x="2521" y="31"/>
                  </a:lnTo>
                  <a:lnTo>
                    <a:pt x="2519" y="33"/>
                  </a:lnTo>
                  <a:lnTo>
                    <a:pt x="2517" y="33"/>
                  </a:lnTo>
                  <a:lnTo>
                    <a:pt x="2515" y="37"/>
                  </a:lnTo>
                  <a:lnTo>
                    <a:pt x="2514" y="35"/>
                  </a:lnTo>
                  <a:lnTo>
                    <a:pt x="2510" y="35"/>
                  </a:lnTo>
                  <a:lnTo>
                    <a:pt x="2508" y="35"/>
                  </a:lnTo>
                  <a:lnTo>
                    <a:pt x="2508" y="37"/>
                  </a:lnTo>
                  <a:lnTo>
                    <a:pt x="2507" y="37"/>
                  </a:lnTo>
                  <a:lnTo>
                    <a:pt x="2507" y="38"/>
                  </a:lnTo>
                  <a:lnTo>
                    <a:pt x="2507" y="38"/>
                  </a:lnTo>
                  <a:lnTo>
                    <a:pt x="2507" y="40"/>
                  </a:lnTo>
                  <a:lnTo>
                    <a:pt x="2507" y="40"/>
                  </a:lnTo>
                  <a:lnTo>
                    <a:pt x="2508" y="42"/>
                  </a:lnTo>
                  <a:lnTo>
                    <a:pt x="2508" y="42"/>
                  </a:lnTo>
                  <a:close/>
                  <a:moveTo>
                    <a:pt x="3060" y="17"/>
                  </a:moveTo>
                  <a:lnTo>
                    <a:pt x="3058" y="17"/>
                  </a:lnTo>
                  <a:lnTo>
                    <a:pt x="3058" y="12"/>
                  </a:lnTo>
                  <a:lnTo>
                    <a:pt x="3058" y="12"/>
                  </a:lnTo>
                  <a:lnTo>
                    <a:pt x="3056" y="11"/>
                  </a:lnTo>
                  <a:lnTo>
                    <a:pt x="3056" y="11"/>
                  </a:lnTo>
                  <a:lnTo>
                    <a:pt x="3055" y="9"/>
                  </a:lnTo>
                  <a:lnTo>
                    <a:pt x="3055" y="5"/>
                  </a:lnTo>
                  <a:lnTo>
                    <a:pt x="3053" y="4"/>
                  </a:lnTo>
                  <a:lnTo>
                    <a:pt x="3049" y="2"/>
                  </a:lnTo>
                  <a:lnTo>
                    <a:pt x="3049" y="5"/>
                  </a:lnTo>
                  <a:lnTo>
                    <a:pt x="3053" y="7"/>
                  </a:lnTo>
                  <a:lnTo>
                    <a:pt x="3053" y="12"/>
                  </a:lnTo>
                  <a:lnTo>
                    <a:pt x="3053" y="12"/>
                  </a:lnTo>
                  <a:lnTo>
                    <a:pt x="3053" y="14"/>
                  </a:lnTo>
                  <a:lnTo>
                    <a:pt x="3055" y="14"/>
                  </a:lnTo>
                  <a:lnTo>
                    <a:pt x="3056" y="17"/>
                  </a:lnTo>
                  <a:lnTo>
                    <a:pt x="3060" y="17"/>
                  </a:lnTo>
                  <a:lnTo>
                    <a:pt x="3060" y="17"/>
                  </a:lnTo>
                  <a:close/>
                  <a:moveTo>
                    <a:pt x="2905" y="19"/>
                  </a:moveTo>
                  <a:lnTo>
                    <a:pt x="2910" y="21"/>
                  </a:lnTo>
                  <a:lnTo>
                    <a:pt x="2910" y="17"/>
                  </a:lnTo>
                  <a:lnTo>
                    <a:pt x="2906" y="16"/>
                  </a:lnTo>
                  <a:lnTo>
                    <a:pt x="2905" y="19"/>
                  </a:lnTo>
                  <a:close/>
                  <a:moveTo>
                    <a:pt x="3049" y="21"/>
                  </a:moveTo>
                  <a:lnTo>
                    <a:pt x="3046" y="21"/>
                  </a:lnTo>
                  <a:lnTo>
                    <a:pt x="3046" y="17"/>
                  </a:lnTo>
                  <a:lnTo>
                    <a:pt x="3039" y="17"/>
                  </a:lnTo>
                  <a:lnTo>
                    <a:pt x="3039" y="17"/>
                  </a:lnTo>
                  <a:lnTo>
                    <a:pt x="3037" y="16"/>
                  </a:lnTo>
                  <a:lnTo>
                    <a:pt x="3034" y="16"/>
                  </a:lnTo>
                  <a:lnTo>
                    <a:pt x="3034" y="17"/>
                  </a:lnTo>
                  <a:lnTo>
                    <a:pt x="3034" y="17"/>
                  </a:lnTo>
                  <a:lnTo>
                    <a:pt x="3036" y="19"/>
                  </a:lnTo>
                  <a:lnTo>
                    <a:pt x="3036" y="23"/>
                  </a:lnTo>
                  <a:lnTo>
                    <a:pt x="3037" y="24"/>
                  </a:lnTo>
                  <a:lnTo>
                    <a:pt x="3043" y="24"/>
                  </a:lnTo>
                  <a:lnTo>
                    <a:pt x="3044" y="24"/>
                  </a:lnTo>
                  <a:lnTo>
                    <a:pt x="3048" y="24"/>
                  </a:lnTo>
                  <a:lnTo>
                    <a:pt x="3053" y="24"/>
                  </a:lnTo>
                  <a:lnTo>
                    <a:pt x="3053" y="23"/>
                  </a:lnTo>
                  <a:lnTo>
                    <a:pt x="3049" y="21"/>
                  </a:lnTo>
                  <a:lnTo>
                    <a:pt x="3049" y="21"/>
                  </a:lnTo>
                  <a:close/>
                  <a:moveTo>
                    <a:pt x="2472" y="33"/>
                  </a:moveTo>
                  <a:lnTo>
                    <a:pt x="2482" y="33"/>
                  </a:lnTo>
                  <a:lnTo>
                    <a:pt x="2482" y="31"/>
                  </a:lnTo>
                  <a:lnTo>
                    <a:pt x="2484" y="30"/>
                  </a:lnTo>
                  <a:lnTo>
                    <a:pt x="2484" y="28"/>
                  </a:lnTo>
                  <a:lnTo>
                    <a:pt x="2480" y="26"/>
                  </a:lnTo>
                  <a:lnTo>
                    <a:pt x="2480" y="24"/>
                  </a:lnTo>
                  <a:lnTo>
                    <a:pt x="2473" y="24"/>
                  </a:lnTo>
                  <a:lnTo>
                    <a:pt x="2473" y="23"/>
                  </a:lnTo>
                  <a:lnTo>
                    <a:pt x="2470" y="21"/>
                  </a:lnTo>
                  <a:lnTo>
                    <a:pt x="2465" y="19"/>
                  </a:lnTo>
                  <a:lnTo>
                    <a:pt x="2460" y="21"/>
                  </a:lnTo>
                  <a:lnTo>
                    <a:pt x="2458" y="24"/>
                  </a:lnTo>
                  <a:lnTo>
                    <a:pt x="2465" y="28"/>
                  </a:lnTo>
                  <a:lnTo>
                    <a:pt x="2470" y="30"/>
                  </a:lnTo>
                  <a:lnTo>
                    <a:pt x="2472" y="33"/>
                  </a:lnTo>
                  <a:close/>
                  <a:moveTo>
                    <a:pt x="2913" y="30"/>
                  </a:moveTo>
                  <a:lnTo>
                    <a:pt x="2915" y="26"/>
                  </a:lnTo>
                  <a:lnTo>
                    <a:pt x="2915" y="26"/>
                  </a:lnTo>
                  <a:lnTo>
                    <a:pt x="2913" y="26"/>
                  </a:lnTo>
                  <a:lnTo>
                    <a:pt x="2913" y="26"/>
                  </a:lnTo>
                  <a:lnTo>
                    <a:pt x="2912" y="26"/>
                  </a:lnTo>
                  <a:lnTo>
                    <a:pt x="2912" y="26"/>
                  </a:lnTo>
                  <a:lnTo>
                    <a:pt x="2912" y="28"/>
                  </a:lnTo>
                  <a:lnTo>
                    <a:pt x="2912" y="28"/>
                  </a:lnTo>
                  <a:lnTo>
                    <a:pt x="2912" y="30"/>
                  </a:lnTo>
                  <a:lnTo>
                    <a:pt x="2913" y="30"/>
                  </a:lnTo>
                  <a:close/>
                  <a:moveTo>
                    <a:pt x="3062" y="33"/>
                  </a:moveTo>
                  <a:lnTo>
                    <a:pt x="3062" y="35"/>
                  </a:lnTo>
                  <a:lnTo>
                    <a:pt x="3060" y="35"/>
                  </a:lnTo>
                  <a:lnTo>
                    <a:pt x="3060" y="35"/>
                  </a:lnTo>
                  <a:lnTo>
                    <a:pt x="3060" y="37"/>
                  </a:lnTo>
                  <a:lnTo>
                    <a:pt x="3062" y="37"/>
                  </a:lnTo>
                  <a:lnTo>
                    <a:pt x="3062" y="38"/>
                  </a:lnTo>
                  <a:lnTo>
                    <a:pt x="3063" y="40"/>
                  </a:lnTo>
                  <a:lnTo>
                    <a:pt x="3067" y="42"/>
                  </a:lnTo>
                  <a:lnTo>
                    <a:pt x="3070" y="44"/>
                  </a:lnTo>
                  <a:lnTo>
                    <a:pt x="3074" y="45"/>
                  </a:lnTo>
                  <a:lnTo>
                    <a:pt x="3072" y="42"/>
                  </a:lnTo>
                  <a:lnTo>
                    <a:pt x="3070" y="40"/>
                  </a:lnTo>
                  <a:lnTo>
                    <a:pt x="3070" y="40"/>
                  </a:lnTo>
                  <a:lnTo>
                    <a:pt x="3069" y="37"/>
                  </a:lnTo>
                  <a:lnTo>
                    <a:pt x="3067" y="37"/>
                  </a:lnTo>
                  <a:lnTo>
                    <a:pt x="3063" y="35"/>
                  </a:lnTo>
                  <a:lnTo>
                    <a:pt x="3062" y="33"/>
                  </a:lnTo>
                  <a:close/>
                  <a:moveTo>
                    <a:pt x="2945" y="356"/>
                  </a:moveTo>
                  <a:lnTo>
                    <a:pt x="2941" y="353"/>
                  </a:lnTo>
                  <a:lnTo>
                    <a:pt x="2941" y="349"/>
                  </a:lnTo>
                  <a:lnTo>
                    <a:pt x="2940" y="349"/>
                  </a:lnTo>
                  <a:lnTo>
                    <a:pt x="2940" y="347"/>
                  </a:lnTo>
                  <a:lnTo>
                    <a:pt x="2938" y="347"/>
                  </a:lnTo>
                  <a:lnTo>
                    <a:pt x="2938" y="339"/>
                  </a:lnTo>
                  <a:lnTo>
                    <a:pt x="2938" y="339"/>
                  </a:lnTo>
                  <a:lnTo>
                    <a:pt x="2938" y="333"/>
                  </a:lnTo>
                  <a:lnTo>
                    <a:pt x="2938" y="333"/>
                  </a:lnTo>
                  <a:lnTo>
                    <a:pt x="2938" y="328"/>
                  </a:lnTo>
                  <a:lnTo>
                    <a:pt x="2938" y="328"/>
                  </a:lnTo>
                  <a:lnTo>
                    <a:pt x="2936" y="328"/>
                  </a:lnTo>
                  <a:lnTo>
                    <a:pt x="2936" y="326"/>
                  </a:lnTo>
                  <a:lnTo>
                    <a:pt x="2938" y="326"/>
                  </a:lnTo>
                  <a:lnTo>
                    <a:pt x="2938" y="321"/>
                  </a:lnTo>
                  <a:lnTo>
                    <a:pt x="2940" y="321"/>
                  </a:lnTo>
                  <a:lnTo>
                    <a:pt x="2940" y="319"/>
                  </a:lnTo>
                  <a:lnTo>
                    <a:pt x="2940" y="319"/>
                  </a:lnTo>
                  <a:lnTo>
                    <a:pt x="2938" y="318"/>
                  </a:lnTo>
                  <a:lnTo>
                    <a:pt x="2938" y="313"/>
                  </a:lnTo>
                  <a:lnTo>
                    <a:pt x="2936" y="311"/>
                  </a:lnTo>
                  <a:lnTo>
                    <a:pt x="2936" y="306"/>
                  </a:lnTo>
                  <a:lnTo>
                    <a:pt x="2933" y="304"/>
                  </a:lnTo>
                  <a:lnTo>
                    <a:pt x="2933" y="302"/>
                  </a:lnTo>
                  <a:lnTo>
                    <a:pt x="2931" y="302"/>
                  </a:lnTo>
                  <a:lnTo>
                    <a:pt x="2931" y="299"/>
                  </a:lnTo>
                  <a:lnTo>
                    <a:pt x="2929" y="299"/>
                  </a:lnTo>
                  <a:lnTo>
                    <a:pt x="2927" y="297"/>
                  </a:lnTo>
                  <a:lnTo>
                    <a:pt x="2927" y="295"/>
                  </a:lnTo>
                  <a:lnTo>
                    <a:pt x="2924" y="293"/>
                  </a:lnTo>
                  <a:lnTo>
                    <a:pt x="2924" y="288"/>
                  </a:lnTo>
                  <a:lnTo>
                    <a:pt x="2919" y="283"/>
                  </a:lnTo>
                  <a:lnTo>
                    <a:pt x="2915" y="279"/>
                  </a:lnTo>
                  <a:lnTo>
                    <a:pt x="2915" y="278"/>
                  </a:lnTo>
                  <a:lnTo>
                    <a:pt x="2912" y="278"/>
                  </a:lnTo>
                  <a:lnTo>
                    <a:pt x="2912" y="276"/>
                  </a:lnTo>
                  <a:lnTo>
                    <a:pt x="2912" y="276"/>
                  </a:lnTo>
                  <a:lnTo>
                    <a:pt x="2910" y="274"/>
                  </a:lnTo>
                  <a:lnTo>
                    <a:pt x="2910" y="272"/>
                  </a:lnTo>
                  <a:lnTo>
                    <a:pt x="2908" y="272"/>
                  </a:lnTo>
                  <a:lnTo>
                    <a:pt x="2908" y="258"/>
                  </a:lnTo>
                  <a:lnTo>
                    <a:pt x="2908" y="258"/>
                  </a:lnTo>
                  <a:lnTo>
                    <a:pt x="2908" y="255"/>
                  </a:lnTo>
                  <a:lnTo>
                    <a:pt x="2905" y="255"/>
                  </a:lnTo>
                  <a:lnTo>
                    <a:pt x="2903" y="253"/>
                  </a:lnTo>
                  <a:lnTo>
                    <a:pt x="2901" y="251"/>
                  </a:lnTo>
                  <a:lnTo>
                    <a:pt x="2901" y="250"/>
                  </a:lnTo>
                  <a:lnTo>
                    <a:pt x="2899" y="250"/>
                  </a:lnTo>
                  <a:lnTo>
                    <a:pt x="2899" y="251"/>
                  </a:lnTo>
                  <a:lnTo>
                    <a:pt x="2896" y="251"/>
                  </a:lnTo>
                  <a:lnTo>
                    <a:pt x="2894" y="250"/>
                  </a:lnTo>
                  <a:lnTo>
                    <a:pt x="2892" y="250"/>
                  </a:lnTo>
                  <a:lnTo>
                    <a:pt x="2892" y="246"/>
                  </a:lnTo>
                  <a:lnTo>
                    <a:pt x="2891" y="244"/>
                  </a:lnTo>
                  <a:lnTo>
                    <a:pt x="2891" y="241"/>
                  </a:lnTo>
                  <a:lnTo>
                    <a:pt x="2892" y="241"/>
                  </a:lnTo>
                  <a:lnTo>
                    <a:pt x="2894" y="234"/>
                  </a:lnTo>
                  <a:lnTo>
                    <a:pt x="2891" y="234"/>
                  </a:lnTo>
                  <a:lnTo>
                    <a:pt x="2891" y="229"/>
                  </a:lnTo>
                  <a:lnTo>
                    <a:pt x="2891" y="229"/>
                  </a:lnTo>
                  <a:lnTo>
                    <a:pt x="2891" y="227"/>
                  </a:lnTo>
                  <a:lnTo>
                    <a:pt x="2889" y="227"/>
                  </a:lnTo>
                  <a:lnTo>
                    <a:pt x="2887" y="223"/>
                  </a:lnTo>
                  <a:lnTo>
                    <a:pt x="2884" y="223"/>
                  </a:lnTo>
                  <a:lnTo>
                    <a:pt x="2884" y="222"/>
                  </a:lnTo>
                  <a:lnTo>
                    <a:pt x="2882" y="222"/>
                  </a:lnTo>
                  <a:lnTo>
                    <a:pt x="2882" y="218"/>
                  </a:lnTo>
                  <a:lnTo>
                    <a:pt x="2882" y="216"/>
                  </a:lnTo>
                  <a:lnTo>
                    <a:pt x="2884" y="215"/>
                  </a:lnTo>
                  <a:lnTo>
                    <a:pt x="2884" y="211"/>
                  </a:lnTo>
                  <a:lnTo>
                    <a:pt x="2882" y="211"/>
                  </a:lnTo>
                  <a:lnTo>
                    <a:pt x="2882" y="210"/>
                  </a:lnTo>
                  <a:lnTo>
                    <a:pt x="2882" y="208"/>
                  </a:lnTo>
                  <a:lnTo>
                    <a:pt x="2875" y="208"/>
                  </a:lnTo>
                  <a:lnTo>
                    <a:pt x="2875" y="201"/>
                  </a:lnTo>
                  <a:lnTo>
                    <a:pt x="2870" y="201"/>
                  </a:lnTo>
                  <a:lnTo>
                    <a:pt x="2870" y="197"/>
                  </a:lnTo>
                  <a:lnTo>
                    <a:pt x="2866" y="197"/>
                  </a:lnTo>
                  <a:lnTo>
                    <a:pt x="2866" y="201"/>
                  </a:lnTo>
                  <a:lnTo>
                    <a:pt x="2864" y="199"/>
                  </a:lnTo>
                  <a:lnTo>
                    <a:pt x="2861" y="197"/>
                  </a:lnTo>
                  <a:lnTo>
                    <a:pt x="2861" y="194"/>
                  </a:lnTo>
                  <a:lnTo>
                    <a:pt x="2852" y="192"/>
                  </a:lnTo>
                  <a:lnTo>
                    <a:pt x="2852" y="192"/>
                  </a:lnTo>
                  <a:lnTo>
                    <a:pt x="2851" y="190"/>
                  </a:lnTo>
                  <a:lnTo>
                    <a:pt x="2849" y="190"/>
                  </a:lnTo>
                  <a:lnTo>
                    <a:pt x="2847" y="189"/>
                  </a:lnTo>
                  <a:lnTo>
                    <a:pt x="2847" y="187"/>
                  </a:lnTo>
                  <a:lnTo>
                    <a:pt x="2845" y="183"/>
                  </a:lnTo>
                  <a:lnTo>
                    <a:pt x="2845" y="180"/>
                  </a:lnTo>
                  <a:lnTo>
                    <a:pt x="2847" y="180"/>
                  </a:lnTo>
                  <a:lnTo>
                    <a:pt x="2847" y="176"/>
                  </a:lnTo>
                  <a:lnTo>
                    <a:pt x="2845" y="176"/>
                  </a:lnTo>
                  <a:lnTo>
                    <a:pt x="2845" y="175"/>
                  </a:lnTo>
                  <a:lnTo>
                    <a:pt x="2845" y="175"/>
                  </a:lnTo>
                  <a:lnTo>
                    <a:pt x="2845" y="159"/>
                  </a:lnTo>
                  <a:lnTo>
                    <a:pt x="2844" y="159"/>
                  </a:lnTo>
                  <a:lnTo>
                    <a:pt x="2842" y="154"/>
                  </a:lnTo>
                  <a:lnTo>
                    <a:pt x="2842" y="154"/>
                  </a:lnTo>
                  <a:lnTo>
                    <a:pt x="2842" y="148"/>
                  </a:lnTo>
                  <a:lnTo>
                    <a:pt x="2838" y="147"/>
                  </a:lnTo>
                  <a:lnTo>
                    <a:pt x="2837" y="143"/>
                  </a:lnTo>
                  <a:lnTo>
                    <a:pt x="2835" y="141"/>
                  </a:lnTo>
                  <a:lnTo>
                    <a:pt x="2833" y="138"/>
                  </a:lnTo>
                  <a:lnTo>
                    <a:pt x="2833" y="138"/>
                  </a:lnTo>
                  <a:lnTo>
                    <a:pt x="2833" y="136"/>
                  </a:lnTo>
                  <a:lnTo>
                    <a:pt x="2833" y="134"/>
                  </a:lnTo>
                  <a:lnTo>
                    <a:pt x="2833" y="133"/>
                  </a:lnTo>
                  <a:lnTo>
                    <a:pt x="2833" y="133"/>
                  </a:lnTo>
                  <a:lnTo>
                    <a:pt x="2833" y="127"/>
                  </a:lnTo>
                  <a:lnTo>
                    <a:pt x="2833" y="127"/>
                  </a:lnTo>
                  <a:lnTo>
                    <a:pt x="2833" y="122"/>
                  </a:lnTo>
                  <a:lnTo>
                    <a:pt x="2833" y="122"/>
                  </a:lnTo>
                  <a:lnTo>
                    <a:pt x="2833" y="119"/>
                  </a:lnTo>
                  <a:lnTo>
                    <a:pt x="2833" y="119"/>
                  </a:lnTo>
                  <a:lnTo>
                    <a:pt x="2833" y="114"/>
                  </a:lnTo>
                  <a:lnTo>
                    <a:pt x="2830" y="114"/>
                  </a:lnTo>
                  <a:lnTo>
                    <a:pt x="2828" y="112"/>
                  </a:lnTo>
                  <a:lnTo>
                    <a:pt x="2826" y="112"/>
                  </a:lnTo>
                  <a:lnTo>
                    <a:pt x="2826" y="108"/>
                  </a:lnTo>
                  <a:lnTo>
                    <a:pt x="2824" y="108"/>
                  </a:lnTo>
                  <a:lnTo>
                    <a:pt x="2823" y="103"/>
                  </a:lnTo>
                  <a:lnTo>
                    <a:pt x="2819" y="101"/>
                  </a:lnTo>
                  <a:lnTo>
                    <a:pt x="2819" y="105"/>
                  </a:lnTo>
                  <a:lnTo>
                    <a:pt x="2817" y="105"/>
                  </a:lnTo>
                  <a:lnTo>
                    <a:pt x="2816" y="107"/>
                  </a:lnTo>
                  <a:lnTo>
                    <a:pt x="2816" y="107"/>
                  </a:lnTo>
                  <a:lnTo>
                    <a:pt x="2814" y="108"/>
                  </a:lnTo>
                  <a:lnTo>
                    <a:pt x="2814" y="110"/>
                  </a:lnTo>
                  <a:lnTo>
                    <a:pt x="2809" y="107"/>
                  </a:lnTo>
                  <a:lnTo>
                    <a:pt x="2809" y="96"/>
                  </a:lnTo>
                  <a:lnTo>
                    <a:pt x="2809" y="96"/>
                  </a:lnTo>
                  <a:lnTo>
                    <a:pt x="2810" y="93"/>
                  </a:lnTo>
                  <a:lnTo>
                    <a:pt x="2810" y="89"/>
                  </a:lnTo>
                  <a:lnTo>
                    <a:pt x="2810" y="86"/>
                  </a:lnTo>
                  <a:lnTo>
                    <a:pt x="2809" y="82"/>
                  </a:lnTo>
                  <a:lnTo>
                    <a:pt x="2807" y="80"/>
                  </a:lnTo>
                  <a:lnTo>
                    <a:pt x="2807" y="77"/>
                  </a:lnTo>
                  <a:lnTo>
                    <a:pt x="2803" y="75"/>
                  </a:lnTo>
                  <a:lnTo>
                    <a:pt x="2803" y="72"/>
                  </a:lnTo>
                  <a:lnTo>
                    <a:pt x="2802" y="72"/>
                  </a:lnTo>
                  <a:lnTo>
                    <a:pt x="2802" y="65"/>
                  </a:lnTo>
                  <a:lnTo>
                    <a:pt x="2798" y="63"/>
                  </a:lnTo>
                  <a:lnTo>
                    <a:pt x="2798" y="58"/>
                  </a:lnTo>
                  <a:lnTo>
                    <a:pt x="2793" y="54"/>
                  </a:lnTo>
                  <a:lnTo>
                    <a:pt x="2791" y="45"/>
                  </a:lnTo>
                  <a:lnTo>
                    <a:pt x="2786" y="47"/>
                  </a:lnTo>
                  <a:lnTo>
                    <a:pt x="2784" y="63"/>
                  </a:lnTo>
                  <a:lnTo>
                    <a:pt x="2782" y="65"/>
                  </a:lnTo>
                  <a:lnTo>
                    <a:pt x="2781" y="70"/>
                  </a:lnTo>
                  <a:lnTo>
                    <a:pt x="2779" y="70"/>
                  </a:lnTo>
                  <a:lnTo>
                    <a:pt x="2781" y="72"/>
                  </a:lnTo>
                  <a:lnTo>
                    <a:pt x="2781" y="72"/>
                  </a:lnTo>
                  <a:lnTo>
                    <a:pt x="2782" y="72"/>
                  </a:lnTo>
                  <a:lnTo>
                    <a:pt x="2781" y="84"/>
                  </a:lnTo>
                  <a:lnTo>
                    <a:pt x="2782" y="84"/>
                  </a:lnTo>
                  <a:lnTo>
                    <a:pt x="2782" y="89"/>
                  </a:lnTo>
                  <a:lnTo>
                    <a:pt x="2779" y="89"/>
                  </a:lnTo>
                  <a:lnTo>
                    <a:pt x="2779" y="93"/>
                  </a:lnTo>
                  <a:lnTo>
                    <a:pt x="2779" y="93"/>
                  </a:lnTo>
                  <a:lnTo>
                    <a:pt x="2779" y="94"/>
                  </a:lnTo>
                  <a:lnTo>
                    <a:pt x="2777" y="94"/>
                  </a:lnTo>
                  <a:lnTo>
                    <a:pt x="2779" y="117"/>
                  </a:lnTo>
                  <a:lnTo>
                    <a:pt x="2781" y="117"/>
                  </a:lnTo>
                  <a:lnTo>
                    <a:pt x="2781" y="120"/>
                  </a:lnTo>
                  <a:lnTo>
                    <a:pt x="2782" y="120"/>
                  </a:lnTo>
                  <a:lnTo>
                    <a:pt x="2782" y="120"/>
                  </a:lnTo>
                  <a:lnTo>
                    <a:pt x="2781" y="120"/>
                  </a:lnTo>
                  <a:lnTo>
                    <a:pt x="2781" y="122"/>
                  </a:lnTo>
                  <a:lnTo>
                    <a:pt x="2779" y="124"/>
                  </a:lnTo>
                  <a:lnTo>
                    <a:pt x="2779" y="134"/>
                  </a:lnTo>
                  <a:lnTo>
                    <a:pt x="2777" y="134"/>
                  </a:lnTo>
                  <a:lnTo>
                    <a:pt x="2777" y="136"/>
                  </a:lnTo>
                  <a:lnTo>
                    <a:pt x="2777" y="136"/>
                  </a:lnTo>
                  <a:lnTo>
                    <a:pt x="2777" y="138"/>
                  </a:lnTo>
                  <a:lnTo>
                    <a:pt x="2774" y="140"/>
                  </a:lnTo>
                  <a:lnTo>
                    <a:pt x="2774" y="141"/>
                  </a:lnTo>
                  <a:lnTo>
                    <a:pt x="2774" y="141"/>
                  </a:lnTo>
                  <a:lnTo>
                    <a:pt x="2774" y="143"/>
                  </a:lnTo>
                  <a:lnTo>
                    <a:pt x="2774" y="145"/>
                  </a:lnTo>
                  <a:lnTo>
                    <a:pt x="2774" y="147"/>
                  </a:lnTo>
                  <a:lnTo>
                    <a:pt x="2774" y="150"/>
                  </a:lnTo>
                  <a:lnTo>
                    <a:pt x="2772" y="150"/>
                  </a:lnTo>
                  <a:lnTo>
                    <a:pt x="2770" y="157"/>
                  </a:lnTo>
                  <a:lnTo>
                    <a:pt x="2770" y="164"/>
                  </a:lnTo>
                  <a:lnTo>
                    <a:pt x="2765" y="166"/>
                  </a:lnTo>
                  <a:lnTo>
                    <a:pt x="2760" y="166"/>
                  </a:lnTo>
                  <a:lnTo>
                    <a:pt x="2753" y="166"/>
                  </a:lnTo>
                  <a:lnTo>
                    <a:pt x="2753" y="162"/>
                  </a:lnTo>
                  <a:lnTo>
                    <a:pt x="2751" y="161"/>
                  </a:lnTo>
                  <a:lnTo>
                    <a:pt x="2749" y="159"/>
                  </a:lnTo>
                  <a:lnTo>
                    <a:pt x="2749" y="155"/>
                  </a:lnTo>
                  <a:lnTo>
                    <a:pt x="2748" y="155"/>
                  </a:lnTo>
                  <a:lnTo>
                    <a:pt x="2746" y="154"/>
                  </a:lnTo>
                  <a:lnTo>
                    <a:pt x="2742" y="152"/>
                  </a:lnTo>
                  <a:lnTo>
                    <a:pt x="2739" y="150"/>
                  </a:lnTo>
                  <a:lnTo>
                    <a:pt x="2735" y="147"/>
                  </a:lnTo>
                  <a:lnTo>
                    <a:pt x="2734" y="143"/>
                  </a:lnTo>
                  <a:lnTo>
                    <a:pt x="2730" y="141"/>
                  </a:lnTo>
                  <a:lnTo>
                    <a:pt x="2730" y="140"/>
                  </a:lnTo>
                  <a:lnTo>
                    <a:pt x="2728" y="138"/>
                  </a:lnTo>
                  <a:lnTo>
                    <a:pt x="2728" y="138"/>
                  </a:lnTo>
                  <a:lnTo>
                    <a:pt x="2721" y="136"/>
                  </a:lnTo>
                  <a:lnTo>
                    <a:pt x="2718" y="133"/>
                  </a:lnTo>
                  <a:lnTo>
                    <a:pt x="2714" y="133"/>
                  </a:lnTo>
                  <a:lnTo>
                    <a:pt x="2714" y="131"/>
                  </a:lnTo>
                  <a:lnTo>
                    <a:pt x="2709" y="131"/>
                  </a:lnTo>
                  <a:lnTo>
                    <a:pt x="2706" y="126"/>
                  </a:lnTo>
                  <a:lnTo>
                    <a:pt x="2702" y="124"/>
                  </a:lnTo>
                  <a:lnTo>
                    <a:pt x="2702" y="122"/>
                  </a:lnTo>
                  <a:lnTo>
                    <a:pt x="2700" y="122"/>
                  </a:lnTo>
                  <a:lnTo>
                    <a:pt x="2699" y="120"/>
                  </a:lnTo>
                  <a:lnTo>
                    <a:pt x="2695" y="120"/>
                  </a:lnTo>
                  <a:lnTo>
                    <a:pt x="2695" y="119"/>
                  </a:lnTo>
                  <a:lnTo>
                    <a:pt x="2693" y="117"/>
                  </a:lnTo>
                  <a:lnTo>
                    <a:pt x="2693" y="114"/>
                  </a:lnTo>
                  <a:lnTo>
                    <a:pt x="2695" y="110"/>
                  </a:lnTo>
                  <a:lnTo>
                    <a:pt x="2695" y="107"/>
                  </a:lnTo>
                  <a:lnTo>
                    <a:pt x="2695" y="101"/>
                  </a:lnTo>
                  <a:lnTo>
                    <a:pt x="2699" y="101"/>
                  </a:lnTo>
                  <a:lnTo>
                    <a:pt x="2700" y="93"/>
                  </a:lnTo>
                  <a:lnTo>
                    <a:pt x="2699" y="93"/>
                  </a:lnTo>
                  <a:lnTo>
                    <a:pt x="2699" y="87"/>
                  </a:lnTo>
                  <a:lnTo>
                    <a:pt x="2700" y="87"/>
                  </a:lnTo>
                  <a:lnTo>
                    <a:pt x="2704" y="87"/>
                  </a:lnTo>
                  <a:lnTo>
                    <a:pt x="2706" y="89"/>
                  </a:lnTo>
                  <a:lnTo>
                    <a:pt x="2707" y="89"/>
                  </a:lnTo>
                  <a:lnTo>
                    <a:pt x="2707" y="86"/>
                  </a:lnTo>
                  <a:lnTo>
                    <a:pt x="2707" y="82"/>
                  </a:lnTo>
                  <a:lnTo>
                    <a:pt x="2706" y="80"/>
                  </a:lnTo>
                  <a:lnTo>
                    <a:pt x="2706" y="79"/>
                  </a:lnTo>
                  <a:lnTo>
                    <a:pt x="2706" y="77"/>
                  </a:lnTo>
                  <a:lnTo>
                    <a:pt x="2707" y="77"/>
                  </a:lnTo>
                  <a:lnTo>
                    <a:pt x="2711" y="77"/>
                  </a:lnTo>
                  <a:lnTo>
                    <a:pt x="2713" y="73"/>
                  </a:lnTo>
                  <a:lnTo>
                    <a:pt x="2714" y="73"/>
                  </a:lnTo>
                  <a:lnTo>
                    <a:pt x="2714" y="68"/>
                  </a:lnTo>
                  <a:lnTo>
                    <a:pt x="2711" y="70"/>
                  </a:lnTo>
                  <a:lnTo>
                    <a:pt x="2711" y="65"/>
                  </a:lnTo>
                  <a:lnTo>
                    <a:pt x="2711" y="65"/>
                  </a:lnTo>
                  <a:lnTo>
                    <a:pt x="2711" y="63"/>
                  </a:lnTo>
                  <a:lnTo>
                    <a:pt x="2709" y="65"/>
                  </a:lnTo>
                  <a:lnTo>
                    <a:pt x="2706" y="66"/>
                  </a:lnTo>
                  <a:lnTo>
                    <a:pt x="2702" y="66"/>
                  </a:lnTo>
                  <a:lnTo>
                    <a:pt x="2702" y="70"/>
                  </a:lnTo>
                  <a:lnTo>
                    <a:pt x="2699" y="66"/>
                  </a:lnTo>
                  <a:lnTo>
                    <a:pt x="2695" y="63"/>
                  </a:lnTo>
                  <a:lnTo>
                    <a:pt x="2690" y="63"/>
                  </a:lnTo>
                  <a:lnTo>
                    <a:pt x="2690" y="65"/>
                  </a:lnTo>
                  <a:lnTo>
                    <a:pt x="2688" y="65"/>
                  </a:lnTo>
                  <a:lnTo>
                    <a:pt x="2686" y="66"/>
                  </a:lnTo>
                  <a:lnTo>
                    <a:pt x="2685" y="66"/>
                  </a:lnTo>
                  <a:lnTo>
                    <a:pt x="2683" y="63"/>
                  </a:lnTo>
                  <a:lnTo>
                    <a:pt x="2681" y="63"/>
                  </a:lnTo>
                  <a:lnTo>
                    <a:pt x="2678" y="65"/>
                  </a:lnTo>
                  <a:lnTo>
                    <a:pt x="2676" y="65"/>
                  </a:lnTo>
                  <a:lnTo>
                    <a:pt x="2674" y="61"/>
                  </a:lnTo>
                  <a:lnTo>
                    <a:pt x="2667" y="63"/>
                  </a:lnTo>
                  <a:lnTo>
                    <a:pt x="2667" y="61"/>
                  </a:lnTo>
                  <a:lnTo>
                    <a:pt x="2665" y="59"/>
                  </a:lnTo>
                  <a:lnTo>
                    <a:pt x="2664" y="58"/>
                  </a:lnTo>
                  <a:lnTo>
                    <a:pt x="2662" y="58"/>
                  </a:lnTo>
                  <a:lnTo>
                    <a:pt x="2662" y="59"/>
                  </a:lnTo>
                  <a:lnTo>
                    <a:pt x="2655" y="59"/>
                  </a:lnTo>
                  <a:lnTo>
                    <a:pt x="2653" y="58"/>
                  </a:lnTo>
                  <a:lnTo>
                    <a:pt x="2653" y="58"/>
                  </a:lnTo>
                  <a:lnTo>
                    <a:pt x="2653" y="54"/>
                  </a:lnTo>
                  <a:lnTo>
                    <a:pt x="2652" y="54"/>
                  </a:lnTo>
                  <a:lnTo>
                    <a:pt x="2652" y="52"/>
                  </a:lnTo>
                  <a:lnTo>
                    <a:pt x="2650" y="54"/>
                  </a:lnTo>
                  <a:lnTo>
                    <a:pt x="2650" y="54"/>
                  </a:lnTo>
                  <a:lnTo>
                    <a:pt x="2648" y="54"/>
                  </a:lnTo>
                  <a:lnTo>
                    <a:pt x="2648" y="52"/>
                  </a:lnTo>
                  <a:lnTo>
                    <a:pt x="2646" y="52"/>
                  </a:lnTo>
                  <a:lnTo>
                    <a:pt x="2646" y="52"/>
                  </a:lnTo>
                  <a:lnTo>
                    <a:pt x="2645" y="51"/>
                  </a:lnTo>
                  <a:lnTo>
                    <a:pt x="2643" y="52"/>
                  </a:lnTo>
                  <a:lnTo>
                    <a:pt x="2643" y="52"/>
                  </a:lnTo>
                  <a:lnTo>
                    <a:pt x="2641" y="52"/>
                  </a:lnTo>
                  <a:lnTo>
                    <a:pt x="2643" y="56"/>
                  </a:lnTo>
                  <a:lnTo>
                    <a:pt x="2648" y="59"/>
                  </a:lnTo>
                  <a:lnTo>
                    <a:pt x="2653" y="59"/>
                  </a:lnTo>
                  <a:lnTo>
                    <a:pt x="2653" y="63"/>
                  </a:lnTo>
                  <a:lnTo>
                    <a:pt x="2655" y="65"/>
                  </a:lnTo>
                  <a:lnTo>
                    <a:pt x="2655" y="66"/>
                  </a:lnTo>
                  <a:lnTo>
                    <a:pt x="2657" y="68"/>
                  </a:lnTo>
                  <a:lnTo>
                    <a:pt x="2653" y="70"/>
                  </a:lnTo>
                  <a:lnTo>
                    <a:pt x="2653" y="70"/>
                  </a:lnTo>
                  <a:lnTo>
                    <a:pt x="2653" y="72"/>
                  </a:lnTo>
                  <a:lnTo>
                    <a:pt x="2652" y="72"/>
                  </a:lnTo>
                  <a:lnTo>
                    <a:pt x="2652" y="73"/>
                  </a:lnTo>
                  <a:lnTo>
                    <a:pt x="2650" y="73"/>
                  </a:lnTo>
                  <a:lnTo>
                    <a:pt x="2650" y="72"/>
                  </a:lnTo>
                  <a:lnTo>
                    <a:pt x="2650" y="72"/>
                  </a:lnTo>
                  <a:lnTo>
                    <a:pt x="2645" y="72"/>
                  </a:lnTo>
                  <a:lnTo>
                    <a:pt x="2643" y="70"/>
                  </a:lnTo>
                  <a:lnTo>
                    <a:pt x="2639" y="68"/>
                  </a:lnTo>
                  <a:lnTo>
                    <a:pt x="2638" y="70"/>
                  </a:lnTo>
                  <a:lnTo>
                    <a:pt x="2636" y="72"/>
                  </a:lnTo>
                  <a:lnTo>
                    <a:pt x="2634" y="72"/>
                  </a:lnTo>
                  <a:lnTo>
                    <a:pt x="2634" y="66"/>
                  </a:lnTo>
                  <a:lnTo>
                    <a:pt x="2632" y="68"/>
                  </a:lnTo>
                  <a:lnTo>
                    <a:pt x="2631" y="68"/>
                  </a:lnTo>
                  <a:lnTo>
                    <a:pt x="2631" y="70"/>
                  </a:lnTo>
                  <a:lnTo>
                    <a:pt x="2629" y="70"/>
                  </a:lnTo>
                  <a:lnTo>
                    <a:pt x="2627" y="72"/>
                  </a:lnTo>
                  <a:lnTo>
                    <a:pt x="2627" y="73"/>
                  </a:lnTo>
                  <a:lnTo>
                    <a:pt x="2625" y="73"/>
                  </a:lnTo>
                  <a:lnTo>
                    <a:pt x="2625" y="72"/>
                  </a:lnTo>
                  <a:lnTo>
                    <a:pt x="2624" y="70"/>
                  </a:lnTo>
                  <a:lnTo>
                    <a:pt x="2622" y="70"/>
                  </a:lnTo>
                  <a:lnTo>
                    <a:pt x="2622" y="73"/>
                  </a:lnTo>
                  <a:lnTo>
                    <a:pt x="2624" y="73"/>
                  </a:lnTo>
                  <a:lnTo>
                    <a:pt x="2622" y="77"/>
                  </a:lnTo>
                  <a:lnTo>
                    <a:pt x="2618" y="77"/>
                  </a:lnTo>
                  <a:lnTo>
                    <a:pt x="2617" y="79"/>
                  </a:lnTo>
                  <a:lnTo>
                    <a:pt x="2617" y="82"/>
                  </a:lnTo>
                  <a:lnTo>
                    <a:pt x="2618" y="84"/>
                  </a:lnTo>
                  <a:lnTo>
                    <a:pt x="2620" y="86"/>
                  </a:lnTo>
                  <a:lnTo>
                    <a:pt x="2620" y="87"/>
                  </a:lnTo>
                  <a:lnTo>
                    <a:pt x="2622" y="87"/>
                  </a:lnTo>
                  <a:lnTo>
                    <a:pt x="2622" y="87"/>
                  </a:lnTo>
                  <a:lnTo>
                    <a:pt x="2622" y="89"/>
                  </a:lnTo>
                  <a:lnTo>
                    <a:pt x="2620" y="89"/>
                  </a:lnTo>
                  <a:lnTo>
                    <a:pt x="2620" y="89"/>
                  </a:lnTo>
                  <a:lnTo>
                    <a:pt x="2617" y="89"/>
                  </a:lnTo>
                  <a:lnTo>
                    <a:pt x="2617" y="89"/>
                  </a:lnTo>
                  <a:lnTo>
                    <a:pt x="2617" y="89"/>
                  </a:lnTo>
                  <a:lnTo>
                    <a:pt x="2615" y="89"/>
                  </a:lnTo>
                  <a:lnTo>
                    <a:pt x="2615" y="89"/>
                  </a:lnTo>
                  <a:lnTo>
                    <a:pt x="2613" y="89"/>
                  </a:lnTo>
                  <a:lnTo>
                    <a:pt x="2613" y="93"/>
                  </a:lnTo>
                  <a:lnTo>
                    <a:pt x="2613" y="94"/>
                  </a:lnTo>
                  <a:lnTo>
                    <a:pt x="2613" y="98"/>
                  </a:lnTo>
                  <a:lnTo>
                    <a:pt x="2611" y="100"/>
                  </a:lnTo>
                  <a:lnTo>
                    <a:pt x="2611" y="101"/>
                  </a:lnTo>
                  <a:lnTo>
                    <a:pt x="2610" y="100"/>
                  </a:lnTo>
                  <a:lnTo>
                    <a:pt x="2608" y="100"/>
                  </a:lnTo>
                  <a:lnTo>
                    <a:pt x="2606" y="100"/>
                  </a:lnTo>
                  <a:lnTo>
                    <a:pt x="2606" y="101"/>
                  </a:lnTo>
                  <a:lnTo>
                    <a:pt x="2606" y="101"/>
                  </a:lnTo>
                  <a:lnTo>
                    <a:pt x="2606" y="107"/>
                  </a:lnTo>
                  <a:lnTo>
                    <a:pt x="2606" y="110"/>
                  </a:lnTo>
                  <a:lnTo>
                    <a:pt x="2608" y="112"/>
                  </a:lnTo>
                  <a:lnTo>
                    <a:pt x="2611" y="114"/>
                  </a:lnTo>
                  <a:lnTo>
                    <a:pt x="2611" y="119"/>
                  </a:lnTo>
                  <a:lnTo>
                    <a:pt x="2610" y="119"/>
                  </a:lnTo>
                  <a:lnTo>
                    <a:pt x="2610" y="119"/>
                  </a:lnTo>
                  <a:lnTo>
                    <a:pt x="2608" y="117"/>
                  </a:lnTo>
                  <a:lnTo>
                    <a:pt x="2608" y="117"/>
                  </a:lnTo>
                  <a:lnTo>
                    <a:pt x="2606" y="117"/>
                  </a:lnTo>
                  <a:lnTo>
                    <a:pt x="2604" y="117"/>
                  </a:lnTo>
                  <a:lnTo>
                    <a:pt x="2603" y="117"/>
                  </a:lnTo>
                  <a:lnTo>
                    <a:pt x="2603" y="115"/>
                  </a:lnTo>
                  <a:lnTo>
                    <a:pt x="2599" y="115"/>
                  </a:lnTo>
                  <a:lnTo>
                    <a:pt x="2597" y="114"/>
                  </a:lnTo>
                  <a:lnTo>
                    <a:pt x="2596" y="114"/>
                  </a:lnTo>
                  <a:lnTo>
                    <a:pt x="2594" y="112"/>
                  </a:lnTo>
                  <a:lnTo>
                    <a:pt x="2592" y="114"/>
                  </a:lnTo>
                  <a:lnTo>
                    <a:pt x="2590" y="114"/>
                  </a:lnTo>
                  <a:lnTo>
                    <a:pt x="2590" y="114"/>
                  </a:lnTo>
                  <a:lnTo>
                    <a:pt x="2590" y="122"/>
                  </a:lnTo>
                  <a:lnTo>
                    <a:pt x="2585" y="124"/>
                  </a:lnTo>
                  <a:lnTo>
                    <a:pt x="2585" y="120"/>
                  </a:lnTo>
                  <a:lnTo>
                    <a:pt x="2587" y="117"/>
                  </a:lnTo>
                  <a:lnTo>
                    <a:pt x="2587" y="114"/>
                  </a:lnTo>
                  <a:lnTo>
                    <a:pt x="2587" y="108"/>
                  </a:lnTo>
                  <a:lnTo>
                    <a:pt x="2585" y="108"/>
                  </a:lnTo>
                  <a:lnTo>
                    <a:pt x="2585" y="105"/>
                  </a:lnTo>
                  <a:lnTo>
                    <a:pt x="2583" y="105"/>
                  </a:lnTo>
                  <a:lnTo>
                    <a:pt x="2582" y="103"/>
                  </a:lnTo>
                  <a:lnTo>
                    <a:pt x="2580" y="100"/>
                  </a:lnTo>
                  <a:lnTo>
                    <a:pt x="2578" y="98"/>
                  </a:lnTo>
                  <a:lnTo>
                    <a:pt x="2576" y="96"/>
                  </a:lnTo>
                  <a:lnTo>
                    <a:pt x="2569" y="94"/>
                  </a:lnTo>
                  <a:lnTo>
                    <a:pt x="2568" y="96"/>
                  </a:lnTo>
                  <a:lnTo>
                    <a:pt x="2564" y="100"/>
                  </a:lnTo>
                  <a:lnTo>
                    <a:pt x="2564" y="100"/>
                  </a:lnTo>
                  <a:lnTo>
                    <a:pt x="2563" y="100"/>
                  </a:lnTo>
                  <a:lnTo>
                    <a:pt x="2563" y="96"/>
                  </a:lnTo>
                  <a:lnTo>
                    <a:pt x="2561" y="100"/>
                  </a:lnTo>
                  <a:lnTo>
                    <a:pt x="2561" y="103"/>
                  </a:lnTo>
                  <a:lnTo>
                    <a:pt x="2561" y="108"/>
                  </a:lnTo>
                  <a:lnTo>
                    <a:pt x="2559" y="107"/>
                  </a:lnTo>
                  <a:lnTo>
                    <a:pt x="2559" y="107"/>
                  </a:lnTo>
                  <a:lnTo>
                    <a:pt x="2557" y="107"/>
                  </a:lnTo>
                  <a:lnTo>
                    <a:pt x="2557" y="107"/>
                  </a:lnTo>
                  <a:lnTo>
                    <a:pt x="2557" y="103"/>
                  </a:lnTo>
                  <a:lnTo>
                    <a:pt x="2556" y="103"/>
                  </a:lnTo>
                  <a:lnTo>
                    <a:pt x="2556" y="103"/>
                  </a:lnTo>
                  <a:lnTo>
                    <a:pt x="2554" y="105"/>
                  </a:lnTo>
                  <a:lnTo>
                    <a:pt x="2554" y="105"/>
                  </a:lnTo>
                  <a:lnTo>
                    <a:pt x="2554" y="105"/>
                  </a:lnTo>
                  <a:lnTo>
                    <a:pt x="2554" y="105"/>
                  </a:lnTo>
                  <a:lnTo>
                    <a:pt x="2554" y="107"/>
                  </a:lnTo>
                  <a:lnTo>
                    <a:pt x="2554" y="107"/>
                  </a:lnTo>
                  <a:lnTo>
                    <a:pt x="2554" y="108"/>
                  </a:lnTo>
                  <a:lnTo>
                    <a:pt x="2554" y="108"/>
                  </a:lnTo>
                  <a:lnTo>
                    <a:pt x="2550" y="108"/>
                  </a:lnTo>
                  <a:lnTo>
                    <a:pt x="2549" y="112"/>
                  </a:lnTo>
                  <a:lnTo>
                    <a:pt x="2552" y="114"/>
                  </a:lnTo>
                  <a:lnTo>
                    <a:pt x="2552" y="117"/>
                  </a:lnTo>
                  <a:lnTo>
                    <a:pt x="2547" y="117"/>
                  </a:lnTo>
                  <a:lnTo>
                    <a:pt x="2547" y="119"/>
                  </a:lnTo>
                  <a:lnTo>
                    <a:pt x="2549" y="120"/>
                  </a:lnTo>
                  <a:lnTo>
                    <a:pt x="2549" y="120"/>
                  </a:lnTo>
                  <a:lnTo>
                    <a:pt x="2549" y="122"/>
                  </a:lnTo>
                  <a:lnTo>
                    <a:pt x="2545" y="122"/>
                  </a:lnTo>
                  <a:lnTo>
                    <a:pt x="2545" y="120"/>
                  </a:lnTo>
                  <a:lnTo>
                    <a:pt x="2542" y="120"/>
                  </a:lnTo>
                  <a:lnTo>
                    <a:pt x="2542" y="122"/>
                  </a:lnTo>
                  <a:lnTo>
                    <a:pt x="2538" y="122"/>
                  </a:lnTo>
                  <a:lnTo>
                    <a:pt x="2538" y="126"/>
                  </a:lnTo>
                  <a:lnTo>
                    <a:pt x="2538" y="129"/>
                  </a:lnTo>
                  <a:lnTo>
                    <a:pt x="2540" y="131"/>
                  </a:lnTo>
                  <a:lnTo>
                    <a:pt x="2540" y="133"/>
                  </a:lnTo>
                  <a:lnTo>
                    <a:pt x="2538" y="133"/>
                  </a:lnTo>
                  <a:lnTo>
                    <a:pt x="2538" y="136"/>
                  </a:lnTo>
                  <a:lnTo>
                    <a:pt x="2536" y="138"/>
                  </a:lnTo>
                  <a:lnTo>
                    <a:pt x="2536" y="138"/>
                  </a:lnTo>
                  <a:lnTo>
                    <a:pt x="2535" y="138"/>
                  </a:lnTo>
                  <a:lnTo>
                    <a:pt x="2533" y="138"/>
                  </a:lnTo>
                  <a:lnTo>
                    <a:pt x="2533" y="136"/>
                  </a:lnTo>
                  <a:lnTo>
                    <a:pt x="2533" y="136"/>
                  </a:lnTo>
                  <a:lnTo>
                    <a:pt x="2531" y="136"/>
                  </a:lnTo>
                  <a:lnTo>
                    <a:pt x="2531" y="133"/>
                  </a:lnTo>
                  <a:lnTo>
                    <a:pt x="2528" y="134"/>
                  </a:lnTo>
                  <a:lnTo>
                    <a:pt x="2528" y="134"/>
                  </a:lnTo>
                  <a:lnTo>
                    <a:pt x="2524" y="134"/>
                  </a:lnTo>
                  <a:lnTo>
                    <a:pt x="2524" y="140"/>
                  </a:lnTo>
                  <a:lnTo>
                    <a:pt x="2524" y="143"/>
                  </a:lnTo>
                  <a:lnTo>
                    <a:pt x="2524" y="145"/>
                  </a:lnTo>
                  <a:lnTo>
                    <a:pt x="2526" y="148"/>
                  </a:lnTo>
                  <a:lnTo>
                    <a:pt x="2528" y="150"/>
                  </a:lnTo>
                  <a:lnTo>
                    <a:pt x="2528" y="152"/>
                  </a:lnTo>
                  <a:lnTo>
                    <a:pt x="2528" y="152"/>
                  </a:lnTo>
                  <a:lnTo>
                    <a:pt x="2528" y="154"/>
                  </a:lnTo>
                  <a:lnTo>
                    <a:pt x="2524" y="154"/>
                  </a:lnTo>
                  <a:lnTo>
                    <a:pt x="2524" y="157"/>
                  </a:lnTo>
                  <a:lnTo>
                    <a:pt x="2522" y="157"/>
                  </a:lnTo>
                  <a:lnTo>
                    <a:pt x="2521" y="154"/>
                  </a:lnTo>
                  <a:lnTo>
                    <a:pt x="2519" y="154"/>
                  </a:lnTo>
                  <a:lnTo>
                    <a:pt x="2519" y="150"/>
                  </a:lnTo>
                  <a:lnTo>
                    <a:pt x="2519" y="150"/>
                  </a:lnTo>
                  <a:lnTo>
                    <a:pt x="2517" y="141"/>
                  </a:lnTo>
                  <a:lnTo>
                    <a:pt x="2514" y="141"/>
                  </a:lnTo>
                  <a:lnTo>
                    <a:pt x="2514" y="145"/>
                  </a:lnTo>
                  <a:lnTo>
                    <a:pt x="2510" y="147"/>
                  </a:lnTo>
                  <a:lnTo>
                    <a:pt x="2508" y="148"/>
                  </a:lnTo>
                  <a:lnTo>
                    <a:pt x="2507" y="148"/>
                  </a:lnTo>
                  <a:lnTo>
                    <a:pt x="2507" y="152"/>
                  </a:lnTo>
                  <a:lnTo>
                    <a:pt x="2507" y="152"/>
                  </a:lnTo>
                  <a:lnTo>
                    <a:pt x="2507" y="154"/>
                  </a:lnTo>
                  <a:lnTo>
                    <a:pt x="2505" y="154"/>
                  </a:lnTo>
                  <a:lnTo>
                    <a:pt x="2507" y="164"/>
                  </a:lnTo>
                  <a:lnTo>
                    <a:pt x="2503" y="164"/>
                  </a:lnTo>
                  <a:lnTo>
                    <a:pt x="2503" y="169"/>
                  </a:lnTo>
                  <a:lnTo>
                    <a:pt x="2507" y="171"/>
                  </a:lnTo>
                  <a:lnTo>
                    <a:pt x="2507" y="173"/>
                  </a:lnTo>
                  <a:lnTo>
                    <a:pt x="2505" y="175"/>
                  </a:lnTo>
                  <a:lnTo>
                    <a:pt x="2503" y="175"/>
                  </a:lnTo>
                  <a:lnTo>
                    <a:pt x="2500" y="178"/>
                  </a:lnTo>
                  <a:lnTo>
                    <a:pt x="2498" y="180"/>
                  </a:lnTo>
                  <a:lnTo>
                    <a:pt x="2498" y="183"/>
                  </a:lnTo>
                  <a:lnTo>
                    <a:pt x="2494" y="185"/>
                  </a:lnTo>
                  <a:lnTo>
                    <a:pt x="2494" y="189"/>
                  </a:lnTo>
                  <a:lnTo>
                    <a:pt x="2493" y="189"/>
                  </a:lnTo>
                  <a:lnTo>
                    <a:pt x="2487" y="196"/>
                  </a:lnTo>
                  <a:lnTo>
                    <a:pt x="2486" y="196"/>
                  </a:lnTo>
                  <a:lnTo>
                    <a:pt x="2486" y="196"/>
                  </a:lnTo>
                  <a:lnTo>
                    <a:pt x="2482" y="196"/>
                  </a:lnTo>
                  <a:lnTo>
                    <a:pt x="2482" y="197"/>
                  </a:lnTo>
                  <a:lnTo>
                    <a:pt x="2479" y="197"/>
                  </a:lnTo>
                  <a:lnTo>
                    <a:pt x="2479" y="197"/>
                  </a:lnTo>
                  <a:lnTo>
                    <a:pt x="2472" y="197"/>
                  </a:lnTo>
                  <a:lnTo>
                    <a:pt x="2472" y="199"/>
                  </a:lnTo>
                  <a:lnTo>
                    <a:pt x="2467" y="201"/>
                  </a:lnTo>
                  <a:lnTo>
                    <a:pt x="2465" y="203"/>
                  </a:lnTo>
                  <a:lnTo>
                    <a:pt x="2463" y="203"/>
                  </a:lnTo>
                  <a:lnTo>
                    <a:pt x="2461" y="203"/>
                  </a:lnTo>
                  <a:lnTo>
                    <a:pt x="2460" y="201"/>
                  </a:lnTo>
                  <a:lnTo>
                    <a:pt x="2458" y="201"/>
                  </a:lnTo>
                  <a:lnTo>
                    <a:pt x="2458" y="203"/>
                  </a:lnTo>
                  <a:lnTo>
                    <a:pt x="2456" y="203"/>
                  </a:lnTo>
                  <a:lnTo>
                    <a:pt x="2456" y="204"/>
                  </a:lnTo>
                  <a:lnTo>
                    <a:pt x="2454" y="206"/>
                  </a:lnTo>
                  <a:lnTo>
                    <a:pt x="2453" y="208"/>
                  </a:lnTo>
                  <a:lnTo>
                    <a:pt x="2453" y="210"/>
                  </a:lnTo>
                  <a:lnTo>
                    <a:pt x="2453" y="211"/>
                  </a:lnTo>
                  <a:lnTo>
                    <a:pt x="2444" y="213"/>
                  </a:lnTo>
                  <a:lnTo>
                    <a:pt x="2442" y="216"/>
                  </a:lnTo>
                  <a:lnTo>
                    <a:pt x="2432" y="216"/>
                  </a:lnTo>
                  <a:lnTo>
                    <a:pt x="2430" y="215"/>
                  </a:lnTo>
                  <a:lnTo>
                    <a:pt x="2428" y="215"/>
                  </a:lnTo>
                  <a:lnTo>
                    <a:pt x="2425" y="222"/>
                  </a:lnTo>
                  <a:lnTo>
                    <a:pt x="2418" y="220"/>
                  </a:lnTo>
                  <a:lnTo>
                    <a:pt x="2411" y="230"/>
                  </a:lnTo>
                  <a:lnTo>
                    <a:pt x="2407" y="230"/>
                  </a:lnTo>
                  <a:lnTo>
                    <a:pt x="2407" y="234"/>
                  </a:lnTo>
                  <a:lnTo>
                    <a:pt x="2404" y="234"/>
                  </a:lnTo>
                  <a:lnTo>
                    <a:pt x="2404" y="236"/>
                  </a:lnTo>
                  <a:lnTo>
                    <a:pt x="2397" y="241"/>
                  </a:lnTo>
                  <a:lnTo>
                    <a:pt x="2397" y="243"/>
                  </a:lnTo>
                  <a:lnTo>
                    <a:pt x="2395" y="246"/>
                  </a:lnTo>
                  <a:lnTo>
                    <a:pt x="2393" y="246"/>
                  </a:lnTo>
                  <a:lnTo>
                    <a:pt x="2391" y="248"/>
                  </a:lnTo>
                  <a:lnTo>
                    <a:pt x="2388" y="248"/>
                  </a:lnTo>
                  <a:lnTo>
                    <a:pt x="2388" y="250"/>
                  </a:lnTo>
                  <a:lnTo>
                    <a:pt x="2386" y="250"/>
                  </a:lnTo>
                  <a:lnTo>
                    <a:pt x="2386" y="246"/>
                  </a:lnTo>
                  <a:lnTo>
                    <a:pt x="2386" y="246"/>
                  </a:lnTo>
                  <a:lnTo>
                    <a:pt x="2388" y="241"/>
                  </a:lnTo>
                  <a:lnTo>
                    <a:pt x="2386" y="241"/>
                  </a:lnTo>
                  <a:lnTo>
                    <a:pt x="2386" y="239"/>
                  </a:lnTo>
                  <a:lnTo>
                    <a:pt x="2386" y="239"/>
                  </a:lnTo>
                  <a:lnTo>
                    <a:pt x="2384" y="243"/>
                  </a:lnTo>
                  <a:lnTo>
                    <a:pt x="2383" y="243"/>
                  </a:lnTo>
                  <a:lnTo>
                    <a:pt x="2383" y="246"/>
                  </a:lnTo>
                  <a:lnTo>
                    <a:pt x="2383" y="246"/>
                  </a:lnTo>
                  <a:lnTo>
                    <a:pt x="2383" y="250"/>
                  </a:lnTo>
                  <a:lnTo>
                    <a:pt x="2381" y="250"/>
                  </a:lnTo>
                  <a:lnTo>
                    <a:pt x="2381" y="251"/>
                  </a:lnTo>
                  <a:lnTo>
                    <a:pt x="2381" y="253"/>
                  </a:lnTo>
                  <a:lnTo>
                    <a:pt x="2381" y="255"/>
                  </a:lnTo>
                  <a:lnTo>
                    <a:pt x="2383" y="255"/>
                  </a:lnTo>
                  <a:lnTo>
                    <a:pt x="2383" y="255"/>
                  </a:lnTo>
                  <a:lnTo>
                    <a:pt x="2383" y="258"/>
                  </a:lnTo>
                  <a:lnTo>
                    <a:pt x="2384" y="258"/>
                  </a:lnTo>
                  <a:lnTo>
                    <a:pt x="2384" y="260"/>
                  </a:lnTo>
                  <a:lnTo>
                    <a:pt x="2384" y="260"/>
                  </a:lnTo>
                  <a:lnTo>
                    <a:pt x="2383" y="262"/>
                  </a:lnTo>
                  <a:lnTo>
                    <a:pt x="2383" y="264"/>
                  </a:lnTo>
                  <a:lnTo>
                    <a:pt x="2383" y="265"/>
                  </a:lnTo>
                  <a:lnTo>
                    <a:pt x="2383" y="272"/>
                  </a:lnTo>
                  <a:lnTo>
                    <a:pt x="2381" y="272"/>
                  </a:lnTo>
                  <a:lnTo>
                    <a:pt x="2381" y="276"/>
                  </a:lnTo>
                  <a:lnTo>
                    <a:pt x="2379" y="278"/>
                  </a:lnTo>
                  <a:lnTo>
                    <a:pt x="2379" y="279"/>
                  </a:lnTo>
                  <a:lnTo>
                    <a:pt x="2376" y="279"/>
                  </a:lnTo>
                  <a:lnTo>
                    <a:pt x="2376" y="279"/>
                  </a:lnTo>
                  <a:lnTo>
                    <a:pt x="2374" y="279"/>
                  </a:lnTo>
                  <a:lnTo>
                    <a:pt x="2376" y="283"/>
                  </a:lnTo>
                  <a:lnTo>
                    <a:pt x="2377" y="285"/>
                  </a:lnTo>
                  <a:lnTo>
                    <a:pt x="2381" y="286"/>
                  </a:lnTo>
                  <a:lnTo>
                    <a:pt x="2383" y="288"/>
                  </a:lnTo>
                  <a:lnTo>
                    <a:pt x="2384" y="290"/>
                  </a:lnTo>
                  <a:lnTo>
                    <a:pt x="2384" y="293"/>
                  </a:lnTo>
                  <a:lnTo>
                    <a:pt x="2384" y="297"/>
                  </a:lnTo>
                  <a:lnTo>
                    <a:pt x="2386" y="297"/>
                  </a:lnTo>
                  <a:lnTo>
                    <a:pt x="2384" y="299"/>
                  </a:lnTo>
                  <a:lnTo>
                    <a:pt x="2384" y="300"/>
                  </a:lnTo>
                  <a:lnTo>
                    <a:pt x="2384" y="302"/>
                  </a:lnTo>
                  <a:lnTo>
                    <a:pt x="2386" y="306"/>
                  </a:lnTo>
                  <a:lnTo>
                    <a:pt x="2386" y="309"/>
                  </a:lnTo>
                  <a:lnTo>
                    <a:pt x="2388" y="313"/>
                  </a:lnTo>
                  <a:lnTo>
                    <a:pt x="2388" y="318"/>
                  </a:lnTo>
                  <a:lnTo>
                    <a:pt x="2386" y="316"/>
                  </a:lnTo>
                  <a:lnTo>
                    <a:pt x="2384" y="316"/>
                  </a:lnTo>
                  <a:lnTo>
                    <a:pt x="2381" y="314"/>
                  </a:lnTo>
                  <a:lnTo>
                    <a:pt x="2381" y="309"/>
                  </a:lnTo>
                  <a:lnTo>
                    <a:pt x="2379" y="309"/>
                  </a:lnTo>
                  <a:lnTo>
                    <a:pt x="2379" y="314"/>
                  </a:lnTo>
                  <a:lnTo>
                    <a:pt x="2381" y="318"/>
                  </a:lnTo>
                  <a:lnTo>
                    <a:pt x="2383" y="319"/>
                  </a:lnTo>
                  <a:lnTo>
                    <a:pt x="2383" y="325"/>
                  </a:lnTo>
                  <a:lnTo>
                    <a:pt x="2384" y="325"/>
                  </a:lnTo>
                  <a:lnTo>
                    <a:pt x="2384" y="326"/>
                  </a:lnTo>
                  <a:lnTo>
                    <a:pt x="2383" y="326"/>
                  </a:lnTo>
                  <a:lnTo>
                    <a:pt x="2381" y="325"/>
                  </a:lnTo>
                  <a:lnTo>
                    <a:pt x="2381" y="325"/>
                  </a:lnTo>
                  <a:lnTo>
                    <a:pt x="2379" y="321"/>
                  </a:lnTo>
                  <a:lnTo>
                    <a:pt x="2377" y="321"/>
                  </a:lnTo>
                  <a:lnTo>
                    <a:pt x="2377" y="316"/>
                  </a:lnTo>
                  <a:lnTo>
                    <a:pt x="2376" y="313"/>
                  </a:lnTo>
                  <a:lnTo>
                    <a:pt x="2374" y="311"/>
                  </a:lnTo>
                  <a:lnTo>
                    <a:pt x="2374" y="309"/>
                  </a:lnTo>
                  <a:lnTo>
                    <a:pt x="2374" y="309"/>
                  </a:lnTo>
                  <a:lnTo>
                    <a:pt x="2376" y="325"/>
                  </a:lnTo>
                  <a:lnTo>
                    <a:pt x="2379" y="326"/>
                  </a:lnTo>
                  <a:lnTo>
                    <a:pt x="2379" y="328"/>
                  </a:lnTo>
                  <a:lnTo>
                    <a:pt x="2386" y="333"/>
                  </a:lnTo>
                  <a:lnTo>
                    <a:pt x="2386" y="335"/>
                  </a:lnTo>
                  <a:lnTo>
                    <a:pt x="2388" y="337"/>
                  </a:lnTo>
                  <a:lnTo>
                    <a:pt x="2390" y="344"/>
                  </a:lnTo>
                  <a:lnTo>
                    <a:pt x="2391" y="346"/>
                  </a:lnTo>
                  <a:lnTo>
                    <a:pt x="2391" y="346"/>
                  </a:lnTo>
                  <a:lnTo>
                    <a:pt x="2391" y="347"/>
                  </a:lnTo>
                  <a:lnTo>
                    <a:pt x="2390" y="347"/>
                  </a:lnTo>
                  <a:lnTo>
                    <a:pt x="2390" y="353"/>
                  </a:lnTo>
                  <a:lnTo>
                    <a:pt x="2391" y="353"/>
                  </a:lnTo>
                  <a:lnTo>
                    <a:pt x="2397" y="360"/>
                  </a:lnTo>
                  <a:lnTo>
                    <a:pt x="2398" y="360"/>
                  </a:lnTo>
                  <a:lnTo>
                    <a:pt x="2398" y="361"/>
                  </a:lnTo>
                  <a:lnTo>
                    <a:pt x="2398" y="363"/>
                  </a:lnTo>
                  <a:lnTo>
                    <a:pt x="2397" y="365"/>
                  </a:lnTo>
                  <a:lnTo>
                    <a:pt x="2397" y="367"/>
                  </a:lnTo>
                  <a:lnTo>
                    <a:pt x="2398" y="368"/>
                  </a:lnTo>
                  <a:lnTo>
                    <a:pt x="2398" y="368"/>
                  </a:lnTo>
                  <a:lnTo>
                    <a:pt x="2400" y="368"/>
                  </a:lnTo>
                  <a:lnTo>
                    <a:pt x="2402" y="372"/>
                  </a:lnTo>
                  <a:lnTo>
                    <a:pt x="2404" y="374"/>
                  </a:lnTo>
                  <a:lnTo>
                    <a:pt x="2404" y="377"/>
                  </a:lnTo>
                  <a:lnTo>
                    <a:pt x="2404" y="379"/>
                  </a:lnTo>
                  <a:lnTo>
                    <a:pt x="2402" y="382"/>
                  </a:lnTo>
                  <a:lnTo>
                    <a:pt x="2402" y="386"/>
                  </a:lnTo>
                  <a:lnTo>
                    <a:pt x="2402" y="389"/>
                  </a:lnTo>
                  <a:lnTo>
                    <a:pt x="2404" y="389"/>
                  </a:lnTo>
                  <a:lnTo>
                    <a:pt x="2404" y="396"/>
                  </a:lnTo>
                  <a:lnTo>
                    <a:pt x="2404" y="396"/>
                  </a:lnTo>
                  <a:lnTo>
                    <a:pt x="2404" y="400"/>
                  </a:lnTo>
                  <a:lnTo>
                    <a:pt x="2407" y="402"/>
                  </a:lnTo>
                  <a:lnTo>
                    <a:pt x="2407" y="410"/>
                  </a:lnTo>
                  <a:lnTo>
                    <a:pt x="2409" y="410"/>
                  </a:lnTo>
                  <a:lnTo>
                    <a:pt x="2407" y="414"/>
                  </a:lnTo>
                  <a:lnTo>
                    <a:pt x="2409" y="416"/>
                  </a:lnTo>
                  <a:lnTo>
                    <a:pt x="2409" y="417"/>
                  </a:lnTo>
                  <a:lnTo>
                    <a:pt x="2411" y="421"/>
                  </a:lnTo>
                  <a:lnTo>
                    <a:pt x="2412" y="422"/>
                  </a:lnTo>
                  <a:lnTo>
                    <a:pt x="2412" y="424"/>
                  </a:lnTo>
                  <a:lnTo>
                    <a:pt x="2411" y="424"/>
                  </a:lnTo>
                  <a:lnTo>
                    <a:pt x="2411" y="428"/>
                  </a:lnTo>
                  <a:lnTo>
                    <a:pt x="2411" y="428"/>
                  </a:lnTo>
                  <a:lnTo>
                    <a:pt x="2411" y="429"/>
                  </a:lnTo>
                  <a:lnTo>
                    <a:pt x="2411" y="431"/>
                  </a:lnTo>
                  <a:lnTo>
                    <a:pt x="2412" y="431"/>
                  </a:lnTo>
                  <a:lnTo>
                    <a:pt x="2412" y="433"/>
                  </a:lnTo>
                  <a:lnTo>
                    <a:pt x="2412" y="435"/>
                  </a:lnTo>
                  <a:lnTo>
                    <a:pt x="2411" y="435"/>
                  </a:lnTo>
                  <a:lnTo>
                    <a:pt x="2411" y="438"/>
                  </a:lnTo>
                  <a:lnTo>
                    <a:pt x="2409" y="438"/>
                  </a:lnTo>
                  <a:lnTo>
                    <a:pt x="2409" y="447"/>
                  </a:lnTo>
                  <a:lnTo>
                    <a:pt x="2411" y="447"/>
                  </a:lnTo>
                  <a:lnTo>
                    <a:pt x="2411" y="449"/>
                  </a:lnTo>
                  <a:lnTo>
                    <a:pt x="2409" y="452"/>
                  </a:lnTo>
                  <a:lnTo>
                    <a:pt x="2409" y="454"/>
                  </a:lnTo>
                  <a:lnTo>
                    <a:pt x="2409" y="457"/>
                  </a:lnTo>
                  <a:lnTo>
                    <a:pt x="2407" y="459"/>
                  </a:lnTo>
                  <a:lnTo>
                    <a:pt x="2407" y="459"/>
                  </a:lnTo>
                  <a:lnTo>
                    <a:pt x="2405" y="457"/>
                  </a:lnTo>
                  <a:lnTo>
                    <a:pt x="2404" y="457"/>
                  </a:lnTo>
                  <a:lnTo>
                    <a:pt x="2400" y="456"/>
                  </a:lnTo>
                  <a:lnTo>
                    <a:pt x="2400" y="456"/>
                  </a:lnTo>
                  <a:lnTo>
                    <a:pt x="2398" y="456"/>
                  </a:lnTo>
                  <a:lnTo>
                    <a:pt x="2400" y="459"/>
                  </a:lnTo>
                  <a:lnTo>
                    <a:pt x="2400" y="461"/>
                  </a:lnTo>
                  <a:lnTo>
                    <a:pt x="2402" y="464"/>
                  </a:lnTo>
                  <a:lnTo>
                    <a:pt x="2404" y="466"/>
                  </a:lnTo>
                  <a:lnTo>
                    <a:pt x="2405" y="468"/>
                  </a:lnTo>
                  <a:lnTo>
                    <a:pt x="2407" y="468"/>
                  </a:lnTo>
                  <a:lnTo>
                    <a:pt x="2409" y="468"/>
                  </a:lnTo>
                  <a:lnTo>
                    <a:pt x="2411" y="470"/>
                  </a:lnTo>
                  <a:lnTo>
                    <a:pt x="2411" y="471"/>
                  </a:lnTo>
                  <a:lnTo>
                    <a:pt x="2414" y="471"/>
                  </a:lnTo>
                  <a:lnTo>
                    <a:pt x="2414" y="475"/>
                  </a:lnTo>
                  <a:lnTo>
                    <a:pt x="2414" y="475"/>
                  </a:lnTo>
                  <a:lnTo>
                    <a:pt x="2416" y="477"/>
                  </a:lnTo>
                  <a:lnTo>
                    <a:pt x="2418" y="478"/>
                  </a:lnTo>
                  <a:lnTo>
                    <a:pt x="2418" y="480"/>
                  </a:lnTo>
                  <a:lnTo>
                    <a:pt x="2423" y="480"/>
                  </a:lnTo>
                  <a:lnTo>
                    <a:pt x="2423" y="480"/>
                  </a:lnTo>
                  <a:lnTo>
                    <a:pt x="2425" y="482"/>
                  </a:lnTo>
                  <a:lnTo>
                    <a:pt x="2425" y="482"/>
                  </a:lnTo>
                  <a:lnTo>
                    <a:pt x="2426" y="482"/>
                  </a:lnTo>
                  <a:lnTo>
                    <a:pt x="2428" y="480"/>
                  </a:lnTo>
                  <a:lnTo>
                    <a:pt x="2435" y="480"/>
                  </a:lnTo>
                  <a:lnTo>
                    <a:pt x="2435" y="482"/>
                  </a:lnTo>
                  <a:lnTo>
                    <a:pt x="2440" y="482"/>
                  </a:lnTo>
                  <a:lnTo>
                    <a:pt x="2440" y="484"/>
                  </a:lnTo>
                  <a:lnTo>
                    <a:pt x="2440" y="484"/>
                  </a:lnTo>
                  <a:lnTo>
                    <a:pt x="2442" y="480"/>
                  </a:lnTo>
                  <a:lnTo>
                    <a:pt x="2446" y="480"/>
                  </a:lnTo>
                  <a:lnTo>
                    <a:pt x="2446" y="480"/>
                  </a:lnTo>
                  <a:lnTo>
                    <a:pt x="2447" y="478"/>
                  </a:lnTo>
                  <a:lnTo>
                    <a:pt x="2449" y="475"/>
                  </a:lnTo>
                  <a:lnTo>
                    <a:pt x="2451" y="471"/>
                  </a:lnTo>
                  <a:lnTo>
                    <a:pt x="2453" y="471"/>
                  </a:lnTo>
                  <a:lnTo>
                    <a:pt x="2454" y="471"/>
                  </a:lnTo>
                  <a:lnTo>
                    <a:pt x="2454" y="468"/>
                  </a:lnTo>
                  <a:lnTo>
                    <a:pt x="2456" y="470"/>
                  </a:lnTo>
                  <a:lnTo>
                    <a:pt x="2456" y="470"/>
                  </a:lnTo>
                  <a:lnTo>
                    <a:pt x="2456" y="470"/>
                  </a:lnTo>
                  <a:lnTo>
                    <a:pt x="2458" y="470"/>
                  </a:lnTo>
                  <a:lnTo>
                    <a:pt x="2458" y="473"/>
                  </a:lnTo>
                  <a:lnTo>
                    <a:pt x="2461" y="475"/>
                  </a:lnTo>
                  <a:lnTo>
                    <a:pt x="2463" y="471"/>
                  </a:lnTo>
                  <a:lnTo>
                    <a:pt x="2463" y="470"/>
                  </a:lnTo>
                  <a:lnTo>
                    <a:pt x="2463" y="468"/>
                  </a:lnTo>
                  <a:lnTo>
                    <a:pt x="2463" y="464"/>
                  </a:lnTo>
                  <a:lnTo>
                    <a:pt x="2467" y="464"/>
                  </a:lnTo>
                  <a:lnTo>
                    <a:pt x="2468" y="464"/>
                  </a:lnTo>
                  <a:lnTo>
                    <a:pt x="2472" y="464"/>
                  </a:lnTo>
                  <a:lnTo>
                    <a:pt x="2472" y="463"/>
                  </a:lnTo>
                  <a:lnTo>
                    <a:pt x="2473" y="463"/>
                  </a:lnTo>
                  <a:lnTo>
                    <a:pt x="2473" y="463"/>
                  </a:lnTo>
                  <a:lnTo>
                    <a:pt x="2479" y="463"/>
                  </a:lnTo>
                  <a:lnTo>
                    <a:pt x="2480" y="461"/>
                  </a:lnTo>
                  <a:lnTo>
                    <a:pt x="2480" y="461"/>
                  </a:lnTo>
                  <a:lnTo>
                    <a:pt x="2480" y="461"/>
                  </a:lnTo>
                  <a:lnTo>
                    <a:pt x="2480" y="459"/>
                  </a:lnTo>
                  <a:lnTo>
                    <a:pt x="2486" y="461"/>
                  </a:lnTo>
                  <a:lnTo>
                    <a:pt x="2487" y="461"/>
                  </a:lnTo>
                  <a:lnTo>
                    <a:pt x="2491" y="461"/>
                  </a:lnTo>
                  <a:lnTo>
                    <a:pt x="2494" y="461"/>
                  </a:lnTo>
                  <a:lnTo>
                    <a:pt x="2494" y="463"/>
                  </a:lnTo>
                  <a:lnTo>
                    <a:pt x="2496" y="461"/>
                  </a:lnTo>
                  <a:lnTo>
                    <a:pt x="2498" y="461"/>
                  </a:lnTo>
                  <a:lnTo>
                    <a:pt x="2498" y="459"/>
                  </a:lnTo>
                  <a:lnTo>
                    <a:pt x="2500" y="459"/>
                  </a:lnTo>
                  <a:lnTo>
                    <a:pt x="2501" y="461"/>
                  </a:lnTo>
                  <a:lnTo>
                    <a:pt x="2501" y="461"/>
                  </a:lnTo>
                  <a:lnTo>
                    <a:pt x="2503" y="463"/>
                  </a:lnTo>
                  <a:lnTo>
                    <a:pt x="2503" y="463"/>
                  </a:lnTo>
                  <a:lnTo>
                    <a:pt x="2503" y="461"/>
                  </a:lnTo>
                  <a:lnTo>
                    <a:pt x="2507" y="461"/>
                  </a:lnTo>
                  <a:lnTo>
                    <a:pt x="2510" y="461"/>
                  </a:lnTo>
                  <a:lnTo>
                    <a:pt x="2512" y="459"/>
                  </a:lnTo>
                  <a:lnTo>
                    <a:pt x="2514" y="459"/>
                  </a:lnTo>
                  <a:lnTo>
                    <a:pt x="2515" y="459"/>
                  </a:lnTo>
                  <a:lnTo>
                    <a:pt x="2515" y="463"/>
                  </a:lnTo>
                  <a:lnTo>
                    <a:pt x="2519" y="461"/>
                  </a:lnTo>
                  <a:lnTo>
                    <a:pt x="2519" y="461"/>
                  </a:lnTo>
                  <a:lnTo>
                    <a:pt x="2519" y="459"/>
                  </a:lnTo>
                  <a:lnTo>
                    <a:pt x="2522" y="461"/>
                  </a:lnTo>
                  <a:lnTo>
                    <a:pt x="2522" y="459"/>
                  </a:lnTo>
                  <a:lnTo>
                    <a:pt x="2524" y="459"/>
                  </a:lnTo>
                  <a:lnTo>
                    <a:pt x="2524" y="457"/>
                  </a:lnTo>
                  <a:lnTo>
                    <a:pt x="2524" y="457"/>
                  </a:lnTo>
                  <a:lnTo>
                    <a:pt x="2524" y="456"/>
                  </a:lnTo>
                  <a:lnTo>
                    <a:pt x="2526" y="456"/>
                  </a:lnTo>
                  <a:lnTo>
                    <a:pt x="2526" y="454"/>
                  </a:lnTo>
                  <a:lnTo>
                    <a:pt x="2528" y="454"/>
                  </a:lnTo>
                  <a:lnTo>
                    <a:pt x="2529" y="450"/>
                  </a:lnTo>
                  <a:lnTo>
                    <a:pt x="2531" y="449"/>
                  </a:lnTo>
                  <a:lnTo>
                    <a:pt x="2531" y="447"/>
                  </a:lnTo>
                  <a:lnTo>
                    <a:pt x="2535" y="445"/>
                  </a:lnTo>
                  <a:lnTo>
                    <a:pt x="2535" y="443"/>
                  </a:lnTo>
                  <a:lnTo>
                    <a:pt x="2542" y="443"/>
                  </a:lnTo>
                  <a:lnTo>
                    <a:pt x="2543" y="442"/>
                  </a:lnTo>
                  <a:lnTo>
                    <a:pt x="2545" y="440"/>
                  </a:lnTo>
                  <a:lnTo>
                    <a:pt x="2545" y="438"/>
                  </a:lnTo>
                  <a:lnTo>
                    <a:pt x="2549" y="438"/>
                  </a:lnTo>
                  <a:lnTo>
                    <a:pt x="2549" y="438"/>
                  </a:lnTo>
                  <a:lnTo>
                    <a:pt x="2552" y="438"/>
                  </a:lnTo>
                  <a:lnTo>
                    <a:pt x="2552" y="435"/>
                  </a:lnTo>
                  <a:lnTo>
                    <a:pt x="2554" y="435"/>
                  </a:lnTo>
                  <a:lnTo>
                    <a:pt x="2554" y="431"/>
                  </a:lnTo>
                  <a:lnTo>
                    <a:pt x="2566" y="431"/>
                  </a:lnTo>
                  <a:lnTo>
                    <a:pt x="2566" y="431"/>
                  </a:lnTo>
                  <a:lnTo>
                    <a:pt x="2578" y="429"/>
                  </a:lnTo>
                  <a:lnTo>
                    <a:pt x="2578" y="429"/>
                  </a:lnTo>
                  <a:lnTo>
                    <a:pt x="2582" y="429"/>
                  </a:lnTo>
                  <a:lnTo>
                    <a:pt x="2582" y="429"/>
                  </a:lnTo>
                  <a:lnTo>
                    <a:pt x="2587" y="428"/>
                  </a:lnTo>
                  <a:lnTo>
                    <a:pt x="2587" y="426"/>
                  </a:lnTo>
                  <a:lnTo>
                    <a:pt x="2594" y="424"/>
                  </a:lnTo>
                  <a:lnTo>
                    <a:pt x="2594" y="422"/>
                  </a:lnTo>
                  <a:lnTo>
                    <a:pt x="2599" y="424"/>
                  </a:lnTo>
                  <a:lnTo>
                    <a:pt x="2599" y="422"/>
                  </a:lnTo>
                  <a:lnTo>
                    <a:pt x="2603" y="422"/>
                  </a:lnTo>
                  <a:lnTo>
                    <a:pt x="2603" y="422"/>
                  </a:lnTo>
                  <a:lnTo>
                    <a:pt x="2613" y="421"/>
                  </a:lnTo>
                  <a:lnTo>
                    <a:pt x="2613" y="421"/>
                  </a:lnTo>
                  <a:lnTo>
                    <a:pt x="2615" y="421"/>
                  </a:lnTo>
                  <a:lnTo>
                    <a:pt x="2615" y="419"/>
                  </a:lnTo>
                  <a:lnTo>
                    <a:pt x="2620" y="419"/>
                  </a:lnTo>
                  <a:lnTo>
                    <a:pt x="2620" y="421"/>
                  </a:lnTo>
                  <a:lnTo>
                    <a:pt x="2624" y="419"/>
                  </a:lnTo>
                  <a:lnTo>
                    <a:pt x="2625" y="419"/>
                  </a:lnTo>
                  <a:lnTo>
                    <a:pt x="2627" y="417"/>
                  </a:lnTo>
                  <a:lnTo>
                    <a:pt x="2629" y="416"/>
                  </a:lnTo>
                  <a:lnTo>
                    <a:pt x="2632" y="417"/>
                  </a:lnTo>
                  <a:lnTo>
                    <a:pt x="2638" y="419"/>
                  </a:lnTo>
                  <a:lnTo>
                    <a:pt x="2641" y="421"/>
                  </a:lnTo>
                  <a:lnTo>
                    <a:pt x="2643" y="424"/>
                  </a:lnTo>
                  <a:lnTo>
                    <a:pt x="2643" y="426"/>
                  </a:lnTo>
                  <a:lnTo>
                    <a:pt x="2648" y="426"/>
                  </a:lnTo>
                  <a:lnTo>
                    <a:pt x="2648" y="426"/>
                  </a:lnTo>
                  <a:lnTo>
                    <a:pt x="2652" y="426"/>
                  </a:lnTo>
                  <a:lnTo>
                    <a:pt x="2652" y="424"/>
                  </a:lnTo>
                  <a:lnTo>
                    <a:pt x="2652" y="424"/>
                  </a:lnTo>
                  <a:lnTo>
                    <a:pt x="2653" y="424"/>
                  </a:lnTo>
                  <a:lnTo>
                    <a:pt x="2653" y="426"/>
                  </a:lnTo>
                  <a:lnTo>
                    <a:pt x="2657" y="426"/>
                  </a:lnTo>
                  <a:lnTo>
                    <a:pt x="2659" y="429"/>
                  </a:lnTo>
                  <a:lnTo>
                    <a:pt x="2660" y="429"/>
                  </a:lnTo>
                  <a:lnTo>
                    <a:pt x="2660" y="428"/>
                  </a:lnTo>
                  <a:lnTo>
                    <a:pt x="2662" y="426"/>
                  </a:lnTo>
                  <a:lnTo>
                    <a:pt x="2664" y="428"/>
                  </a:lnTo>
                  <a:lnTo>
                    <a:pt x="2665" y="428"/>
                  </a:lnTo>
                  <a:lnTo>
                    <a:pt x="2667" y="429"/>
                  </a:lnTo>
                  <a:lnTo>
                    <a:pt x="2669" y="431"/>
                  </a:lnTo>
                  <a:lnTo>
                    <a:pt x="2667" y="436"/>
                  </a:lnTo>
                  <a:lnTo>
                    <a:pt x="2674" y="436"/>
                  </a:lnTo>
                  <a:lnTo>
                    <a:pt x="2674" y="438"/>
                  </a:lnTo>
                  <a:lnTo>
                    <a:pt x="2674" y="438"/>
                  </a:lnTo>
                  <a:lnTo>
                    <a:pt x="2674" y="440"/>
                  </a:lnTo>
                  <a:lnTo>
                    <a:pt x="2674" y="440"/>
                  </a:lnTo>
                  <a:lnTo>
                    <a:pt x="2671" y="442"/>
                  </a:lnTo>
                  <a:lnTo>
                    <a:pt x="2671" y="442"/>
                  </a:lnTo>
                  <a:lnTo>
                    <a:pt x="2671" y="442"/>
                  </a:lnTo>
                  <a:lnTo>
                    <a:pt x="2671" y="443"/>
                  </a:lnTo>
                  <a:lnTo>
                    <a:pt x="2672" y="445"/>
                  </a:lnTo>
                  <a:lnTo>
                    <a:pt x="2674" y="447"/>
                  </a:lnTo>
                  <a:lnTo>
                    <a:pt x="2678" y="449"/>
                  </a:lnTo>
                  <a:lnTo>
                    <a:pt x="2681" y="449"/>
                  </a:lnTo>
                  <a:lnTo>
                    <a:pt x="2683" y="452"/>
                  </a:lnTo>
                  <a:lnTo>
                    <a:pt x="2683" y="456"/>
                  </a:lnTo>
                  <a:lnTo>
                    <a:pt x="2683" y="459"/>
                  </a:lnTo>
                  <a:lnTo>
                    <a:pt x="2683" y="463"/>
                  </a:lnTo>
                  <a:lnTo>
                    <a:pt x="2685" y="464"/>
                  </a:lnTo>
                  <a:lnTo>
                    <a:pt x="2688" y="466"/>
                  </a:lnTo>
                  <a:lnTo>
                    <a:pt x="2686" y="470"/>
                  </a:lnTo>
                  <a:lnTo>
                    <a:pt x="2688" y="470"/>
                  </a:lnTo>
                  <a:lnTo>
                    <a:pt x="2688" y="471"/>
                  </a:lnTo>
                  <a:lnTo>
                    <a:pt x="2690" y="471"/>
                  </a:lnTo>
                  <a:lnTo>
                    <a:pt x="2692" y="473"/>
                  </a:lnTo>
                  <a:lnTo>
                    <a:pt x="2692" y="473"/>
                  </a:lnTo>
                  <a:lnTo>
                    <a:pt x="2692" y="475"/>
                  </a:lnTo>
                  <a:lnTo>
                    <a:pt x="2692" y="473"/>
                  </a:lnTo>
                  <a:lnTo>
                    <a:pt x="2695" y="473"/>
                  </a:lnTo>
                  <a:lnTo>
                    <a:pt x="2697" y="471"/>
                  </a:lnTo>
                  <a:lnTo>
                    <a:pt x="2699" y="470"/>
                  </a:lnTo>
                  <a:lnTo>
                    <a:pt x="2700" y="470"/>
                  </a:lnTo>
                  <a:lnTo>
                    <a:pt x="2700" y="464"/>
                  </a:lnTo>
                  <a:lnTo>
                    <a:pt x="2700" y="464"/>
                  </a:lnTo>
                  <a:lnTo>
                    <a:pt x="2702" y="463"/>
                  </a:lnTo>
                  <a:lnTo>
                    <a:pt x="2704" y="463"/>
                  </a:lnTo>
                  <a:lnTo>
                    <a:pt x="2706" y="461"/>
                  </a:lnTo>
                  <a:lnTo>
                    <a:pt x="2706" y="459"/>
                  </a:lnTo>
                  <a:lnTo>
                    <a:pt x="2707" y="459"/>
                  </a:lnTo>
                  <a:lnTo>
                    <a:pt x="2707" y="457"/>
                  </a:lnTo>
                  <a:lnTo>
                    <a:pt x="2711" y="457"/>
                  </a:lnTo>
                  <a:lnTo>
                    <a:pt x="2713" y="456"/>
                  </a:lnTo>
                  <a:lnTo>
                    <a:pt x="2714" y="456"/>
                  </a:lnTo>
                  <a:lnTo>
                    <a:pt x="2714" y="454"/>
                  </a:lnTo>
                  <a:lnTo>
                    <a:pt x="2716" y="454"/>
                  </a:lnTo>
                  <a:lnTo>
                    <a:pt x="2721" y="445"/>
                  </a:lnTo>
                  <a:lnTo>
                    <a:pt x="2723" y="445"/>
                  </a:lnTo>
                  <a:lnTo>
                    <a:pt x="2723" y="459"/>
                  </a:lnTo>
                  <a:lnTo>
                    <a:pt x="2721" y="459"/>
                  </a:lnTo>
                  <a:lnTo>
                    <a:pt x="2720" y="463"/>
                  </a:lnTo>
                  <a:lnTo>
                    <a:pt x="2720" y="463"/>
                  </a:lnTo>
                  <a:lnTo>
                    <a:pt x="2720" y="468"/>
                  </a:lnTo>
                  <a:lnTo>
                    <a:pt x="2716" y="468"/>
                  </a:lnTo>
                  <a:lnTo>
                    <a:pt x="2716" y="477"/>
                  </a:lnTo>
                  <a:lnTo>
                    <a:pt x="2718" y="477"/>
                  </a:lnTo>
                  <a:lnTo>
                    <a:pt x="2718" y="478"/>
                  </a:lnTo>
                  <a:lnTo>
                    <a:pt x="2716" y="480"/>
                  </a:lnTo>
                  <a:lnTo>
                    <a:pt x="2716" y="482"/>
                  </a:lnTo>
                  <a:lnTo>
                    <a:pt x="2709" y="484"/>
                  </a:lnTo>
                  <a:lnTo>
                    <a:pt x="2709" y="487"/>
                  </a:lnTo>
                  <a:lnTo>
                    <a:pt x="2713" y="489"/>
                  </a:lnTo>
                  <a:lnTo>
                    <a:pt x="2713" y="487"/>
                  </a:lnTo>
                  <a:lnTo>
                    <a:pt x="2714" y="487"/>
                  </a:lnTo>
                  <a:lnTo>
                    <a:pt x="2714" y="485"/>
                  </a:lnTo>
                  <a:lnTo>
                    <a:pt x="2718" y="485"/>
                  </a:lnTo>
                  <a:lnTo>
                    <a:pt x="2720" y="485"/>
                  </a:lnTo>
                  <a:lnTo>
                    <a:pt x="2721" y="484"/>
                  </a:lnTo>
                  <a:lnTo>
                    <a:pt x="2723" y="484"/>
                  </a:lnTo>
                  <a:lnTo>
                    <a:pt x="2721" y="477"/>
                  </a:lnTo>
                  <a:lnTo>
                    <a:pt x="2723" y="477"/>
                  </a:lnTo>
                  <a:lnTo>
                    <a:pt x="2723" y="471"/>
                  </a:lnTo>
                  <a:lnTo>
                    <a:pt x="2727" y="470"/>
                  </a:lnTo>
                  <a:lnTo>
                    <a:pt x="2728" y="468"/>
                  </a:lnTo>
                  <a:lnTo>
                    <a:pt x="2728" y="471"/>
                  </a:lnTo>
                  <a:lnTo>
                    <a:pt x="2728" y="475"/>
                  </a:lnTo>
                  <a:lnTo>
                    <a:pt x="2730" y="477"/>
                  </a:lnTo>
                  <a:lnTo>
                    <a:pt x="2732" y="477"/>
                  </a:lnTo>
                  <a:lnTo>
                    <a:pt x="2732" y="480"/>
                  </a:lnTo>
                  <a:lnTo>
                    <a:pt x="2734" y="480"/>
                  </a:lnTo>
                  <a:lnTo>
                    <a:pt x="2732" y="480"/>
                  </a:lnTo>
                  <a:lnTo>
                    <a:pt x="2732" y="485"/>
                  </a:lnTo>
                  <a:lnTo>
                    <a:pt x="2734" y="485"/>
                  </a:lnTo>
                  <a:lnTo>
                    <a:pt x="2732" y="498"/>
                  </a:lnTo>
                  <a:lnTo>
                    <a:pt x="2735" y="498"/>
                  </a:lnTo>
                  <a:lnTo>
                    <a:pt x="2739" y="496"/>
                  </a:lnTo>
                  <a:lnTo>
                    <a:pt x="2742" y="494"/>
                  </a:lnTo>
                  <a:lnTo>
                    <a:pt x="2746" y="494"/>
                  </a:lnTo>
                  <a:lnTo>
                    <a:pt x="2746" y="501"/>
                  </a:lnTo>
                  <a:lnTo>
                    <a:pt x="2746" y="501"/>
                  </a:lnTo>
                  <a:lnTo>
                    <a:pt x="2746" y="505"/>
                  </a:lnTo>
                  <a:lnTo>
                    <a:pt x="2748" y="505"/>
                  </a:lnTo>
                  <a:lnTo>
                    <a:pt x="2748" y="506"/>
                  </a:lnTo>
                  <a:lnTo>
                    <a:pt x="2749" y="506"/>
                  </a:lnTo>
                  <a:lnTo>
                    <a:pt x="2749" y="508"/>
                  </a:lnTo>
                  <a:lnTo>
                    <a:pt x="2749" y="508"/>
                  </a:lnTo>
                  <a:lnTo>
                    <a:pt x="2749" y="510"/>
                  </a:lnTo>
                  <a:lnTo>
                    <a:pt x="2751" y="512"/>
                  </a:lnTo>
                  <a:lnTo>
                    <a:pt x="2751" y="512"/>
                  </a:lnTo>
                  <a:lnTo>
                    <a:pt x="2753" y="513"/>
                  </a:lnTo>
                  <a:lnTo>
                    <a:pt x="2753" y="515"/>
                  </a:lnTo>
                  <a:lnTo>
                    <a:pt x="2751" y="515"/>
                  </a:lnTo>
                  <a:lnTo>
                    <a:pt x="2751" y="518"/>
                  </a:lnTo>
                  <a:lnTo>
                    <a:pt x="2751" y="520"/>
                  </a:lnTo>
                  <a:lnTo>
                    <a:pt x="2751" y="522"/>
                  </a:lnTo>
                  <a:lnTo>
                    <a:pt x="2751" y="524"/>
                  </a:lnTo>
                  <a:lnTo>
                    <a:pt x="2751" y="531"/>
                  </a:lnTo>
                  <a:lnTo>
                    <a:pt x="2753" y="532"/>
                  </a:lnTo>
                  <a:lnTo>
                    <a:pt x="2753" y="534"/>
                  </a:lnTo>
                  <a:lnTo>
                    <a:pt x="2756" y="536"/>
                  </a:lnTo>
                  <a:lnTo>
                    <a:pt x="2758" y="539"/>
                  </a:lnTo>
                  <a:lnTo>
                    <a:pt x="2761" y="539"/>
                  </a:lnTo>
                  <a:lnTo>
                    <a:pt x="2761" y="541"/>
                  </a:lnTo>
                  <a:lnTo>
                    <a:pt x="2761" y="545"/>
                  </a:lnTo>
                  <a:lnTo>
                    <a:pt x="2763" y="546"/>
                  </a:lnTo>
                  <a:lnTo>
                    <a:pt x="2767" y="546"/>
                  </a:lnTo>
                  <a:lnTo>
                    <a:pt x="2767" y="546"/>
                  </a:lnTo>
                  <a:lnTo>
                    <a:pt x="2770" y="548"/>
                  </a:lnTo>
                  <a:lnTo>
                    <a:pt x="2774" y="550"/>
                  </a:lnTo>
                  <a:lnTo>
                    <a:pt x="2777" y="552"/>
                  </a:lnTo>
                  <a:lnTo>
                    <a:pt x="2779" y="552"/>
                  </a:lnTo>
                  <a:lnTo>
                    <a:pt x="2779" y="552"/>
                  </a:lnTo>
                  <a:lnTo>
                    <a:pt x="2779" y="550"/>
                  </a:lnTo>
                  <a:lnTo>
                    <a:pt x="2786" y="552"/>
                  </a:lnTo>
                  <a:lnTo>
                    <a:pt x="2786" y="553"/>
                  </a:lnTo>
                  <a:lnTo>
                    <a:pt x="2791" y="553"/>
                  </a:lnTo>
                  <a:lnTo>
                    <a:pt x="2791" y="557"/>
                  </a:lnTo>
                  <a:lnTo>
                    <a:pt x="2791" y="559"/>
                  </a:lnTo>
                  <a:lnTo>
                    <a:pt x="2793" y="560"/>
                  </a:lnTo>
                  <a:lnTo>
                    <a:pt x="2793" y="560"/>
                  </a:lnTo>
                  <a:lnTo>
                    <a:pt x="2796" y="560"/>
                  </a:lnTo>
                  <a:lnTo>
                    <a:pt x="2798" y="562"/>
                  </a:lnTo>
                  <a:lnTo>
                    <a:pt x="2800" y="564"/>
                  </a:lnTo>
                  <a:lnTo>
                    <a:pt x="2802" y="566"/>
                  </a:lnTo>
                  <a:lnTo>
                    <a:pt x="2803" y="566"/>
                  </a:lnTo>
                  <a:lnTo>
                    <a:pt x="2805" y="564"/>
                  </a:lnTo>
                  <a:lnTo>
                    <a:pt x="2807" y="564"/>
                  </a:lnTo>
                  <a:lnTo>
                    <a:pt x="2807" y="562"/>
                  </a:lnTo>
                  <a:lnTo>
                    <a:pt x="2809" y="562"/>
                  </a:lnTo>
                  <a:lnTo>
                    <a:pt x="2809" y="560"/>
                  </a:lnTo>
                  <a:lnTo>
                    <a:pt x="2810" y="560"/>
                  </a:lnTo>
                  <a:lnTo>
                    <a:pt x="2810" y="560"/>
                  </a:lnTo>
                  <a:lnTo>
                    <a:pt x="2810" y="559"/>
                  </a:lnTo>
                  <a:lnTo>
                    <a:pt x="2812" y="559"/>
                  </a:lnTo>
                  <a:lnTo>
                    <a:pt x="2814" y="553"/>
                  </a:lnTo>
                  <a:lnTo>
                    <a:pt x="2816" y="552"/>
                  </a:lnTo>
                  <a:lnTo>
                    <a:pt x="2817" y="552"/>
                  </a:lnTo>
                  <a:lnTo>
                    <a:pt x="2817" y="552"/>
                  </a:lnTo>
                  <a:lnTo>
                    <a:pt x="2819" y="548"/>
                  </a:lnTo>
                  <a:lnTo>
                    <a:pt x="2819" y="548"/>
                  </a:lnTo>
                  <a:lnTo>
                    <a:pt x="2817" y="548"/>
                  </a:lnTo>
                  <a:lnTo>
                    <a:pt x="2817" y="548"/>
                  </a:lnTo>
                  <a:lnTo>
                    <a:pt x="2817" y="546"/>
                  </a:lnTo>
                  <a:lnTo>
                    <a:pt x="2819" y="546"/>
                  </a:lnTo>
                  <a:lnTo>
                    <a:pt x="2821" y="545"/>
                  </a:lnTo>
                  <a:lnTo>
                    <a:pt x="2824" y="543"/>
                  </a:lnTo>
                  <a:lnTo>
                    <a:pt x="2824" y="541"/>
                  </a:lnTo>
                  <a:lnTo>
                    <a:pt x="2828" y="541"/>
                  </a:lnTo>
                  <a:lnTo>
                    <a:pt x="2828" y="543"/>
                  </a:lnTo>
                  <a:lnTo>
                    <a:pt x="2830" y="545"/>
                  </a:lnTo>
                  <a:lnTo>
                    <a:pt x="2828" y="546"/>
                  </a:lnTo>
                  <a:lnTo>
                    <a:pt x="2828" y="548"/>
                  </a:lnTo>
                  <a:lnTo>
                    <a:pt x="2826" y="550"/>
                  </a:lnTo>
                  <a:lnTo>
                    <a:pt x="2824" y="550"/>
                  </a:lnTo>
                  <a:lnTo>
                    <a:pt x="2824" y="553"/>
                  </a:lnTo>
                  <a:lnTo>
                    <a:pt x="2826" y="553"/>
                  </a:lnTo>
                  <a:lnTo>
                    <a:pt x="2830" y="552"/>
                  </a:lnTo>
                  <a:lnTo>
                    <a:pt x="2830" y="552"/>
                  </a:lnTo>
                  <a:lnTo>
                    <a:pt x="2833" y="550"/>
                  </a:lnTo>
                  <a:lnTo>
                    <a:pt x="2833" y="553"/>
                  </a:lnTo>
                  <a:lnTo>
                    <a:pt x="2831" y="553"/>
                  </a:lnTo>
                  <a:lnTo>
                    <a:pt x="2830" y="557"/>
                  </a:lnTo>
                  <a:lnTo>
                    <a:pt x="2831" y="557"/>
                  </a:lnTo>
                  <a:lnTo>
                    <a:pt x="2833" y="559"/>
                  </a:lnTo>
                  <a:lnTo>
                    <a:pt x="2835" y="559"/>
                  </a:lnTo>
                  <a:lnTo>
                    <a:pt x="2837" y="560"/>
                  </a:lnTo>
                  <a:lnTo>
                    <a:pt x="2837" y="562"/>
                  </a:lnTo>
                  <a:lnTo>
                    <a:pt x="2838" y="564"/>
                  </a:lnTo>
                  <a:lnTo>
                    <a:pt x="2840" y="564"/>
                  </a:lnTo>
                  <a:lnTo>
                    <a:pt x="2840" y="566"/>
                  </a:lnTo>
                  <a:lnTo>
                    <a:pt x="2842" y="564"/>
                  </a:lnTo>
                  <a:lnTo>
                    <a:pt x="2844" y="571"/>
                  </a:lnTo>
                  <a:lnTo>
                    <a:pt x="2847" y="571"/>
                  </a:lnTo>
                  <a:lnTo>
                    <a:pt x="2847" y="566"/>
                  </a:lnTo>
                  <a:lnTo>
                    <a:pt x="2851" y="566"/>
                  </a:lnTo>
                  <a:lnTo>
                    <a:pt x="2852" y="564"/>
                  </a:lnTo>
                  <a:lnTo>
                    <a:pt x="2854" y="564"/>
                  </a:lnTo>
                  <a:lnTo>
                    <a:pt x="2856" y="559"/>
                  </a:lnTo>
                  <a:lnTo>
                    <a:pt x="2857" y="555"/>
                  </a:lnTo>
                  <a:lnTo>
                    <a:pt x="2861" y="553"/>
                  </a:lnTo>
                  <a:lnTo>
                    <a:pt x="2861" y="552"/>
                  </a:lnTo>
                  <a:lnTo>
                    <a:pt x="2863" y="550"/>
                  </a:lnTo>
                  <a:lnTo>
                    <a:pt x="2863" y="546"/>
                  </a:lnTo>
                  <a:lnTo>
                    <a:pt x="2863" y="546"/>
                  </a:lnTo>
                  <a:lnTo>
                    <a:pt x="2863" y="543"/>
                  </a:lnTo>
                  <a:lnTo>
                    <a:pt x="2864" y="543"/>
                  </a:lnTo>
                  <a:lnTo>
                    <a:pt x="2866" y="541"/>
                  </a:lnTo>
                  <a:lnTo>
                    <a:pt x="2877" y="541"/>
                  </a:lnTo>
                  <a:lnTo>
                    <a:pt x="2877" y="543"/>
                  </a:lnTo>
                  <a:lnTo>
                    <a:pt x="2878" y="543"/>
                  </a:lnTo>
                  <a:lnTo>
                    <a:pt x="2880" y="541"/>
                  </a:lnTo>
                  <a:lnTo>
                    <a:pt x="2882" y="541"/>
                  </a:lnTo>
                  <a:lnTo>
                    <a:pt x="2882" y="541"/>
                  </a:lnTo>
                  <a:lnTo>
                    <a:pt x="2884" y="541"/>
                  </a:lnTo>
                  <a:lnTo>
                    <a:pt x="2885" y="543"/>
                  </a:lnTo>
                  <a:lnTo>
                    <a:pt x="2891" y="543"/>
                  </a:lnTo>
                  <a:lnTo>
                    <a:pt x="2891" y="541"/>
                  </a:lnTo>
                  <a:lnTo>
                    <a:pt x="2891" y="541"/>
                  </a:lnTo>
                  <a:lnTo>
                    <a:pt x="2891" y="538"/>
                  </a:lnTo>
                  <a:lnTo>
                    <a:pt x="2896" y="538"/>
                  </a:lnTo>
                  <a:lnTo>
                    <a:pt x="2894" y="532"/>
                  </a:lnTo>
                  <a:lnTo>
                    <a:pt x="2896" y="532"/>
                  </a:lnTo>
                  <a:lnTo>
                    <a:pt x="2898" y="531"/>
                  </a:lnTo>
                  <a:lnTo>
                    <a:pt x="2898" y="529"/>
                  </a:lnTo>
                  <a:lnTo>
                    <a:pt x="2896" y="529"/>
                  </a:lnTo>
                  <a:lnTo>
                    <a:pt x="2894" y="527"/>
                  </a:lnTo>
                  <a:lnTo>
                    <a:pt x="2892" y="527"/>
                  </a:lnTo>
                  <a:lnTo>
                    <a:pt x="2892" y="524"/>
                  </a:lnTo>
                  <a:lnTo>
                    <a:pt x="2891" y="524"/>
                  </a:lnTo>
                  <a:lnTo>
                    <a:pt x="2892" y="520"/>
                  </a:lnTo>
                  <a:lnTo>
                    <a:pt x="2896" y="517"/>
                  </a:lnTo>
                  <a:lnTo>
                    <a:pt x="2898" y="515"/>
                  </a:lnTo>
                  <a:lnTo>
                    <a:pt x="2899" y="501"/>
                  </a:lnTo>
                  <a:lnTo>
                    <a:pt x="2899" y="501"/>
                  </a:lnTo>
                  <a:lnTo>
                    <a:pt x="2899" y="501"/>
                  </a:lnTo>
                  <a:lnTo>
                    <a:pt x="2899" y="501"/>
                  </a:lnTo>
                  <a:lnTo>
                    <a:pt x="2899" y="496"/>
                  </a:lnTo>
                  <a:lnTo>
                    <a:pt x="2903" y="492"/>
                  </a:lnTo>
                  <a:lnTo>
                    <a:pt x="2905" y="487"/>
                  </a:lnTo>
                  <a:lnTo>
                    <a:pt x="2906" y="487"/>
                  </a:lnTo>
                  <a:lnTo>
                    <a:pt x="2908" y="484"/>
                  </a:lnTo>
                  <a:lnTo>
                    <a:pt x="2906" y="484"/>
                  </a:lnTo>
                  <a:lnTo>
                    <a:pt x="2906" y="482"/>
                  </a:lnTo>
                  <a:lnTo>
                    <a:pt x="2906" y="480"/>
                  </a:lnTo>
                  <a:lnTo>
                    <a:pt x="2908" y="480"/>
                  </a:lnTo>
                  <a:lnTo>
                    <a:pt x="2908" y="475"/>
                  </a:lnTo>
                  <a:lnTo>
                    <a:pt x="2910" y="475"/>
                  </a:lnTo>
                  <a:lnTo>
                    <a:pt x="2910" y="471"/>
                  </a:lnTo>
                  <a:lnTo>
                    <a:pt x="2912" y="471"/>
                  </a:lnTo>
                  <a:lnTo>
                    <a:pt x="2912" y="468"/>
                  </a:lnTo>
                  <a:lnTo>
                    <a:pt x="2912" y="464"/>
                  </a:lnTo>
                  <a:lnTo>
                    <a:pt x="2913" y="463"/>
                  </a:lnTo>
                  <a:lnTo>
                    <a:pt x="2912" y="459"/>
                  </a:lnTo>
                  <a:lnTo>
                    <a:pt x="2912" y="456"/>
                  </a:lnTo>
                  <a:lnTo>
                    <a:pt x="2912" y="456"/>
                  </a:lnTo>
                  <a:lnTo>
                    <a:pt x="2913" y="456"/>
                  </a:lnTo>
                  <a:lnTo>
                    <a:pt x="2913" y="454"/>
                  </a:lnTo>
                  <a:lnTo>
                    <a:pt x="2917" y="454"/>
                  </a:lnTo>
                  <a:lnTo>
                    <a:pt x="2917" y="450"/>
                  </a:lnTo>
                  <a:lnTo>
                    <a:pt x="2917" y="449"/>
                  </a:lnTo>
                  <a:lnTo>
                    <a:pt x="2919" y="449"/>
                  </a:lnTo>
                  <a:lnTo>
                    <a:pt x="2920" y="447"/>
                  </a:lnTo>
                  <a:lnTo>
                    <a:pt x="2920" y="445"/>
                  </a:lnTo>
                  <a:lnTo>
                    <a:pt x="2924" y="445"/>
                  </a:lnTo>
                  <a:lnTo>
                    <a:pt x="2924" y="443"/>
                  </a:lnTo>
                  <a:lnTo>
                    <a:pt x="2926" y="443"/>
                  </a:lnTo>
                  <a:lnTo>
                    <a:pt x="2926" y="442"/>
                  </a:lnTo>
                  <a:lnTo>
                    <a:pt x="2933" y="438"/>
                  </a:lnTo>
                  <a:lnTo>
                    <a:pt x="2933" y="435"/>
                  </a:lnTo>
                  <a:lnTo>
                    <a:pt x="2933" y="435"/>
                  </a:lnTo>
                  <a:lnTo>
                    <a:pt x="2933" y="429"/>
                  </a:lnTo>
                  <a:lnTo>
                    <a:pt x="2933" y="429"/>
                  </a:lnTo>
                  <a:lnTo>
                    <a:pt x="2934" y="428"/>
                  </a:lnTo>
                  <a:lnTo>
                    <a:pt x="2934" y="428"/>
                  </a:lnTo>
                  <a:lnTo>
                    <a:pt x="2936" y="426"/>
                  </a:lnTo>
                  <a:lnTo>
                    <a:pt x="2938" y="426"/>
                  </a:lnTo>
                  <a:lnTo>
                    <a:pt x="2940" y="414"/>
                  </a:lnTo>
                  <a:lnTo>
                    <a:pt x="2941" y="414"/>
                  </a:lnTo>
                  <a:lnTo>
                    <a:pt x="2941" y="410"/>
                  </a:lnTo>
                  <a:lnTo>
                    <a:pt x="2940" y="407"/>
                  </a:lnTo>
                  <a:lnTo>
                    <a:pt x="2940" y="405"/>
                  </a:lnTo>
                  <a:lnTo>
                    <a:pt x="2941" y="405"/>
                  </a:lnTo>
                  <a:lnTo>
                    <a:pt x="2941" y="402"/>
                  </a:lnTo>
                  <a:lnTo>
                    <a:pt x="2941" y="402"/>
                  </a:lnTo>
                  <a:lnTo>
                    <a:pt x="2941" y="400"/>
                  </a:lnTo>
                  <a:lnTo>
                    <a:pt x="2941" y="400"/>
                  </a:lnTo>
                  <a:lnTo>
                    <a:pt x="2941" y="400"/>
                  </a:lnTo>
                  <a:lnTo>
                    <a:pt x="2940" y="395"/>
                  </a:lnTo>
                  <a:lnTo>
                    <a:pt x="2941" y="389"/>
                  </a:lnTo>
                  <a:lnTo>
                    <a:pt x="2943" y="388"/>
                  </a:lnTo>
                  <a:lnTo>
                    <a:pt x="2943" y="384"/>
                  </a:lnTo>
                  <a:lnTo>
                    <a:pt x="2941" y="382"/>
                  </a:lnTo>
                  <a:lnTo>
                    <a:pt x="2940" y="382"/>
                  </a:lnTo>
                  <a:lnTo>
                    <a:pt x="2940" y="381"/>
                  </a:lnTo>
                  <a:lnTo>
                    <a:pt x="2941" y="379"/>
                  </a:lnTo>
                  <a:lnTo>
                    <a:pt x="2943" y="379"/>
                  </a:lnTo>
                  <a:lnTo>
                    <a:pt x="2945" y="379"/>
                  </a:lnTo>
                  <a:lnTo>
                    <a:pt x="2945" y="375"/>
                  </a:lnTo>
                  <a:lnTo>
                    <a:pt x="2943" y="374"/>
                  </a:lnTo>
                  <a:lnTo>
                    <a:pt x="2941" y="372"/>
                  </a:lnTo>
                  <a:lnTo>
                    <a:pt x="2947" y="368"/>
                  </a:lnTo>
                  <a:lnTo>
                    <a:pt x="2947" y="358"/>
                  </a:lnTo>
                  <a:lnTo>
                    <a:pt x="2945" y="358"/>
                  </a:lnTo>
                  <a:lnTo>
                    <a:pt x="2945" y="356"/>
                  </a:lnTo>
                  <a:close/>
                  <a:moveTo>
                    <a:pt x="2690" y="416"/>
                  </a:moveTo>
                  <a:lnTo>
                    <a:pt x="2686" y="416"/>
                  </a:lnTo>
                  <a:lnTo>
                    <a:pt x="2686" y="414"/>
                  </a:lnTo>
                  <a:lnTo>
                    <a:pt x="2690" y="414"/>
                  </a:lnTo>
                  <a:lnTo>
                    <a:pt x="2690" y="416"/>
                  </a:lnTo>
                  <a:close/>
                  <a:moveTo>
                    <a:pt x="2702" y="424"/>
                  </a:moveTo>
                  <a:lnTo>
                    <a:pt x="2702" y="424"/>
                  </a:lnTo>
                  <a:lnTo>
                    <a:pt x="2702" y="426"/>
                  </a:lnTo>
                  <a:lnTo>
                    <a:pt x="2700" y="426"/>
                  </a:lnTo>
                  <a:lnTo>
                    <a:pt x="2699" y="426"/>
                  </a:lnTo>
                  <a:lnTo>
                    <a:pt x="2697" y="426"/>
                  </a:lnTo>
                  <a:lnTo>
                    <a:pt x="2697" y="421"/>
                  </a:lnTo>
                  <a:lnTo>
                    <a:pt x="2695" y="416"/>
                  </a:lnTo>
                  <a:lnTo>
                    <a:pt x="2693" y="412"/>
                  </a:lnTo>
                  <a:lnTo>
                    <a:pt x="2693" y="410"/>
                  </a:lnTo>
                  <a:lnTo>
                    <a:pt x="2697" y="412"/>
                  </a:lnTo>
                  <a:lnTo>
                    <a:pt x="2699" y="414"/>
                  </a:lnTo>
                  <a:lnTo>
                    <a:pt x="2699" y="416"/>
                  </a:lnTo>
                  <a:lnTo>
                    <a:pt x="2700" y="417"/>
                  </a:lnTo>
                  <a:lnTo>
                    <a:pt x="2700" y="419"/>
                  </a:lnTo>
                  <a:lnTo>
                    <a:pt x="2702" y="421"/>
                  </a:lnTo>
                  <a:lnTo>
                    <a:pt x="2702" y="424"/>
                  </a:lnTo>
                  <a:close/>
                  <a:moveTo>
                    <a:pt x="2725" y="416"/>
                  </a:moveTo>
                  <a:lnTo>
                    <a:pt x="2723" y="416"/>
                  </a:lnTo>
                  <a:lnTo>
                    <a:pt x="2716" y="402"/>
                  </a:lnTo>
                  <a:lnTo>
                    <a:pt x="2720" y="402"/>
                  </a:lnTo>
                  <a:lnTo>
                    <a:pt x="2721" y="405"/>
                  </a:lnTo>
                  <a:lnTo>
                    <a:pt x="2723" y="405"/>
                  </a:lnTo>
                  <a:lnTo>
                    <a:pt x="2723" y="407"/>
                  </a:lnTo>
                  <a:lnTo>
                    <a:pt x="2723" y="407"/>
                  </a:lnTo>
                  <a:lnTo>
                    <a:pt x="2725" y="409"/>
                  </a:lnTo>
                  <a:lnTo>
                    <a:pt x="2725" y="416"/>
                  </a:lnTo>
                  <a:close/>
                  <a:moveTo>
                    <a:pt x="2631" y="58"/>
                  </a:moveTo>
                  <a:lnTo>
                    <a:pt x="2634" y="58"/>
                  </a:lnTo>
                  <a:lnTo>
                    <a:pt x="2634" y="58"/>
                  </a:lnTo>
                  <a:lnTo>
                    <a:pt x="2636" y="58"/>
                  </a:lnTo>
                  <a:lnTo>
                    <a:pt x="2636" y="56"/>
                  </a:lnTo>
                  <a:lnTo>
                    <a:pt x="2634" y="56"/>
                  </a:lnTo>
                  <a:lnTo>
                    <a:pt x="2632" y="54"/>
                  </a:lnTo>
                  <a:lnTo>
                    <a:pt x="2632" y="54"/>
                  </a:lnTo>
                  <a:lnTo>
                    <a:pt x="2631" y="54"/>
                  </a:lnTo>
                  <a:lnTo>
                    <a:pt x="2629" y="58"/>
                  </a:lnTo>
                  <a:lnTo>
                    <a:pt x="2631" y="58"/>
                  </a:lnTo>
                  <a:lnTo>
                    <a:pt x="2631" y="58"/>
                  </a:lnTo>
                  <a:lnTo>
                    <a:pt x="2631" y="58"/>
                  </a:lnTo>
                  <a:close/>
                  <a:moveTo>
                    <a:pt x="2617" y="59"/>
                  </a:moveTo>
                  <a:lnTo>
                    <a:pt x="2617" y="63"/>
                  </a:lnTo>
                  <a:lnTo>
                    <a:pt x="2622" y="63"/>
                  </a:lnTo>
                  <a:lnTo>
                    <a:pt x="2622" y="59"/>
                  </a:lnTo>
                  <a:lnTo>
                    <a:pt x="2620" y="58"/>
                  </a:lnTo>
                  <a:lnTo>
                    <a:pt x="2620" y="58"/>
                  </a:lnTo>
                  <a:lnTo>
                    <a:pt x="2620" y="56"/>
                  </a:lnTo>
                  <a:lnTo>
                    <a:pt x="2618" y="56"/>
                  </a:lnTo>
                  <a:lnTo>
                    <a:pt x="2618" y="58"/>
                  </a:lnTo>
                  <a:lnTo>
                    <a:pt x="2618" y="58"/>
                  </a:lnTo>
                  <a:lnTo>
                    <a:pt x="2618" y="59"/>
                  </a:lnTo>
                  <a:lnTo>
                    <a:pt x="2617" y="59"/>
                  </a:lnTo>
                  <a:close/>
                  <a:moveTo>
                    <a:pt x="2629" y="58"/>
                  </a:moveTo>
                  <a:lnTo>
                    <a:pt x="2627" y="56"/>
                  </a:lnTo>
                  <a:lnTo>
                    <a:pt x="2625" y="58"/>
                  </a:lnTo>
                  <a:lnTo>
                    <a:pt x="2625" y="58"/>
                  </a:lnTo>
                  <a:lnTo>
                    <a:pt x="2625" y="59"/>
                  </a:lnTo>
                  <a:lnTo>
                    <a:pt x="2629" y="59"/>
                  </a:lnTo>
                  <a:lnTo>
                    <a:pt x="2629" y="58"/>
                  </a:lnTo>
                  <a:close/>
                  <a:moveTo>
                    <a:pt x="1477" y="108"/>
                  </a:moveTo>
                  <a:lnTo>
                    <a:pt x="1477" y="105"/>
                  </a:lnTo>
                  <a:lnTo>
                    <a:pt x="1475" y="105"/>
                  </a:lnTo>
                  <a:lnTo>
                    <a:pt x="1475" y="101"/>
                  </a:lnTo>
                  <a:lnTo>
                    <a:pt x="1473" y="101"/>
                  </a:lnTo>
                  <a:lnTo>
                    <a:pt x="1475" y="93"/>
                  </a:lnTo>
                  <a:lnTo>
                    <a:pt x="1473" y="93"/>
                  </a:lnTo>
                  <a:lnTo>
                    <a:pt x="1473" y="91"/>
                  </a:lnTo>
                  <a:lnTo>
                    <a:pt x="1473" y="87"/>
                  </a:lnTo>
                  <a:lnTo>
                    <a:pt x="1473" y="86"/>
                  </a:lnTo>
                  <a:lnTo>
                    <a:pt x="1473" y="84"/>
                  </a:lnTo>
                  <a:lnTo>
                    <a:pt x="1472" y="84"/>
                  </a:lnTo>
                  <a:lnTo>
                    <a:pt x="1472" y="80"/>
                  </a:lnTo>
                  <a:lnTo>
                    <a:pt x="1472" y="77"/>
                  </a:lnTo>
                  <a:lnTo>
                    <a:pt x="1470" y="75"/>
                  </a:lnTo>
                  <a:lnTo>
                    <a:pt x="1468" y="73"/>
                  </a:lnTo>
                  <a:lnTo>
                    <a:pt x="1466" y="73"/>
                  </a:lnTo>
                  <a:lnTo>
                    <a:pt x="1466" y="75"/>
                  </a:lnTo>
                  <a:lnTo>
                    <a:pt x="1465" y="75"/>
                  </a:lnTo>
                  <a:lnTo>
                    <a:pt x="1465" y="72"/>
                  </a:lnTo>
                  <a:lnTo>
                    <a:pt x="1459" y="68"/>
                  </a:lnTo>
                  <a:lnTo>
                    <a:pt x="1461" y="66"/>
                  </a:lnTo>
                  <a:lnTo>
                    <a:pt x="1459" y="66"/>
                  </a:lnTo>
                  <a:lnTo>
                    <a:pt x="1459" y="65"/>
                  </a:lnTo>
                  <a:lnTo>
                    <a:pt x="1456" y="66"/>
                  </a:lnTo>
                  <a:lnTo>
                    <a:pt x="1456" y="72"/>
                  </a:lnTo>
                  <a:lnTo>
                    <a:pt x="1454" y="72"/>
                  </a:lnTo>
                  <a:lnTo>
                    <a:pt x="1454" y="79"/>
                  </a:lnTo>
                  <a:lnTo>
                    <a:pt x="1452" y="79"/>
                  </a:lnTo>
                  <a:lnTo>
                    <a:pt x="1452" y="87"/>
                  </a:lnTo>
                  <a:lnTo>
                    <a:pt x="1452" y="87"/>
                  </a:lnTo>
                  <a:lnTo>
                    <a:pt x="1452" y="89"/>
                  </a:lnTo>
                  <a:lnTo>
                    <a:pt x="1452" y="89"/>
                  </a:lnTo>
                  <a:lnTo>
                    <a:pt x="1454" y="89"/>
                  </a:lnTo>
                  <a:lnTo>
                    <a:pt x="1452" y="91"/>
                  </a:lnTo>
                  <a:lnTo>
                    <a:pt x="1452" y="91"/>
                  </a:lnTo>
                  <a:lnTo>
                    <a:pt x="1452" y="93"/>
                  </a:lnTo>
                  <a:lnTo>
                    <a:pt x="1447" y="93"/>
                  </a:lnTo>
                  <a:lnTo>
                    <a:pt x="1447" y="93"/>
                  </a:lnTo>
                  <a:lnTo>
                    <a:pt x="1445" y="94"/>
                  </a:lnTo>
                  <a:lnTo>
                    <a:pt x="1444" y="96"/>
                  </a:lnTo>
                  <a:lnTo>
                    <a:pt x="1444" y="94"/>
                  </a:lnTo>
                  <a:lnTo>
                    <a:pt x="1442" y="93"/>
                  </a:lnTo>
                  <a:lnTo>
                    <a:pt x="1440" y="96"/>
                  </a:lnTo>
                  <a:lnTo>
                    <a:pt x="1442" y="96"/>
                  </a:lnTo>
                  <a:lnTo>
                    <a:pt x="1444" y="100"/>
                  </a:lnTo>
                  <a:lnTo>
                    <a:pt x="1444" y="103"/>
                  </a:lnTo>
                  <a:lnTo>
                    <a:pt x="1442" y="103"/>
                  </a:lnTo>
                  <a:lnTo>
                    <a:pt x="1442" y="103"/>
                  </a:lnTo>
                  <a:lnTo>
                    <a:pt x="1440" y="105"/>
                  </a:lnTo>
                  <a:lnTo>
                    <a:pt x="1440" y="105"/>
                  </a:lnTo>
                  <a:lnTo>
                    <a:pt x="1440" y="107"/>
                  </a:lnTo>
                  <a:lnTo>
                    <a:pt x="1440" y="107"/>
                  </a:lnTo>
                  <a:lnTo>
                    <a:pt x="1440" y="108"/>
                  </a:lnTo>
                  <a:lnTo>
                    <a:pt x="1440" y="108"/>
                  </a:lnTo>
                  <a:lnTo>
                    <a:pt x="1438" y="108"/>
                  </a:lnTo>
                  <a:lnTo>
                    <a:pt x="1438" y="114"/>
                  </a:lnTo>
                  <a:lnTo>
                    <a:pt x="1437" y="114"/>
                  </a:lnTo>
                  <a:lnTo>
                    <a:pt x="1437" y="114"/>
                  </a:lnTo>
                  <a:lnTo>
                    <a:pt x="1431" y="112"/>
                  </a:lnTo>
                  <a:lnTo>
                    <a:pt x="1431" y="112"/>
                  </a:lnTo>
                  <a:lnTo>
                    <a:pt x="1431" y="112"/>
                  </a:lnTo>
                  <a:lnTo>
                    <a:pt x="1430" y="114"/>
                  </a:lnTo>
                  <a:lnTo>
                    <a:pt x="1430" y="124"/>
                  </a:lnTo>
                  <a:lnTo>
                    <a:pt x="1428" y="124"/>
                  </a:lnTo>
                  <a:lnTo>
                    <a:pt x="1428" y="122"/>
                  </a:lnTo>
                  <a:lnTo>
                    <a:pt x="1424" y="122"/>
                  </a:lnTo>
                  <a:lnTo>
                    <a:pt x="1421" y="124"/>
                  </a:lnTo>
                  <a:lnTo>
                    <a:pt x="1419" y="126"/>
                  </a:lnTo>
                  <a:lnTo>
                    <a:pt x="1417" y="127"/>
                  </a:lnTo>
                  <a:lnTo>
                    <a:pt x="1416" y="127"/>
                  </a:lnTo>
                  <a:lnTo>
                    <a:pt x="1414" y="127"/>
                  </a:lnTo>
                  <a:lnTo>
                    <a:pt x="1409" y="126"/>
                  </a:lnTo>
                  <a:lnTo>
                    <a:pt x="1409" y="127"/>
                  </a:lnTo>
                  <a:lnTo>
                    <a:pt x="1409" y="129"/>
                  </a:lnTo>
                  <a:lnTo>
                    <a:pt x="1409" y="131"/>
                  </a:lnTo>
                  <a:lnTo>
                    <a:pt x="1405" y="131"/>
                  </a:lnTo>
                  <a:lnTo>
                    <a:pt x="1404" y="131"/>
                  </a:lnTo>
                  <a:lnTo>
                    <a:pt x="1402" y="133"/>
                  </a:lnTo>
                  <a:lnTo>
                    <a:pt x="1398" y="133"/>
                  </a:lnTo>
                  <a:lnTo>
                    <a:pt x="1397" y="134"/>
                  </a:lnTo>
                  <a:lnTo>
                    <a:pt x="1395" y="136"/>
                  </a:lnTo>
                  <a:lnTo>
                    <a:pt x="1393" y="138"/>
                  </a:lnTo>
                  <a:lnTo>
                    <a:pt x="1391" y="141"/>
                  </a:lnTo>
                  <a:lnTo>
                    <a:pt x="1390" y="141"/>
                  </a:lnTo>
                  <a:lnTo>
                    <a:pt x="1388" y="141"/>
                  </a:lnTo>
                  <a:lnTo>
                    <a:pt x="1386" y="148"/>
                  </a:lnTo>
                  <a:lnTo>
                    <a:pt x="1383" y="150"/>
                  </a:lnTo>
                  <a:lnTo>
                    <a:pt x="1383" y="154"/>
                  </a:lnTo>
                  <a:lnTo>
                    <a:pt x="1381" y="154"/>
                  </a:lnTo>
                  <a:lnTo>
                    <a:pt x="1381" y="157"/>
                  </a:lnTo>
                  <a:lnTo>
                    <a:pt x="1381" y="161"/>
                  </a:lnTo>
                  <a:lnTo>
                    <a:pt x="1383" y="164"/>
                  </a:lnTo>
                  <a:lnTo>
                    <a:pt x="1384" y="166"/>
                  </a:lnTo>
                  <a:lnTo>
                    <a:pt x="1383" y="168"/>
                  </a:lnTo>
                  <a:lnTo>
                    <a:pt x="1384" y="168"/>
                  </a:lnTo>
                  <a:lnTo>
                    <a:pt x="1384" y="173"/>
                  </a:lnTo>
                  <a:lnTo>
                    <a:pt x="1386" y="173"/>
                  </a:lnTo>
                  <a:lnTo>
                    <a:pt x="1386" y="182"/>
                  </a:lnTo>
                  <a:lnTo>
                    <a:pt x="1388" y="182"/>
                  </a:lnTo>
                  <a:lnTo>
                    <a:pt x="1388" y="185"/>
                  </a:lnTo>
                  <a:lnTo>
                    <a:pt x="1390" y="187"/>
                  </a:lnTo>
                  <a:lnTo>
                    <a:pt x="1390" y="190"/>
                  </a:lnTo>
                  <a:lnTo>
                    <a:pt x="1390" y="192"/>
                  </a:lnTo>
                  <a:lnTo>
                    <a:pt x="1390" y="194"/>
                  </a:lnTo>
                  <a:lnTo>
                    <a:pt x="1390" y="196"/>
                  </a:lnTo>
                  <a:lnTo>
                    <a:pt x="1390" y="199"/>
                  </a:lnTo>
                  <a:lnTo>
                    <a:pt x="1390" y="199"/>
                  </a:lnTo>
                  <a:lnTo>
                    <a:pt x="1388" y="201"/>
                  </a:lnTo>
                  <a:lnTo>
                    <a:pt x="1388" y="201"/>
                  </a:lnTo>
                  <a:lnTo>
                    <a:pt x="1386" y="208"/>
                  </a:lnTo>
                  <a:lnTo>
                    <a:pt x="1377" y="213"/>
                  </a:lnTo>
                  <a:lnTo>
                    <a:pt x="1377" y="218"/>
                  </a:lnTo>
                  <a:lnTo>
                    <a:pt x="1379" y="218"/>
                  </a:lnTo>
                  <a:lnTo>
                    <a:pt x="1377" y="222"/>
                  </a:lnTo>
                  <a:lnTo>
                    <a:pt x="1376" y="223"/>
                  </a:lnTo>
                  <a:lnTo>
                    <a:pt x="1374" y="225"/>
                  </a:lnTo>
                  <a:lnTo>
                    <a:pt x="1372" y="225"/>
                  </a:lnTo>
                  <a:lnTo>
                    <a:pt x="1372" y="234"/>
                  </a:lnTo>
                  <a:lnTo>
                    <a:pt x="1370" y="234"/>
                  </a:lnTo>
                  <a:lnTo>
                    <a:pt x="1370" y="237"/>
                  </a:lnTo>
                  <a:lnTo>
                    <a:pt x="1369" y="237"/>
                  </a:lnTo>
                  <a:lnTo>
                    <a:pt x="1369" y="239"/>
                  </a:lnTo>
                  <a:lnTo>
                    <a:pt x="1370" y="239"/>
                  </a:lnTo>
                  <a:lnTo>
                    <a:pt x="1370" y="239"/>
                  </a:lnTo>
                  <a:lnTo>
                    <a:pt x="1370" y="246"/>
                  </a:lnTo>
                  <a:lnTo>
                    <a:pt x="1369" y="251"/>
                  </a:lnTo>
                  <a:lnTo>
                    <a:pt x="1370" y="251"/>
                  </a:lnTo>
                  <a:lnTo>
                    <a:pt x="1370" y="255"/>
                  </a:lnTo>
                  <a:lnTo>
                    <a:pt x="1372" y="255"/>
                  </a:lnTo>
                  <a:lnTo>
                    <a:pt x="1372" y="257"/>
                  </a:lnTo>
                  <a:lnTo>
                    <a:pt x="1372" y="257"/>
                  </a:lnTo>
                  <a:lnTo>
                    <a:pt x="1374" y="262"/>
                  </a:lnTo>
                  <a:lnTo>
                    <a:pt x="1377" y="265"/>
                  </a:lnTo>
                  <a:lnTo>
                    <a:pt x="1377" y="271"/>
                  </a:lnTo>
                  <a:lnTo>
                    <a:pt x="1377" y="271"/>
                  </a:lnTo>
                  <a:lnTo>
                    <a:pt x="1377" y="272"/>
                  </a:lnTo>
                  <a:lnTo>
                    <a:pt x="1379" y="272"/>
                  </a:lnTo>
                  <a:lnTo>
                    <a:pt x="1379" y="278"/>
                  </a:lnTo>
                  <a:lnTo>
                    <a:pt x="1381" y="278"/>
                  </a:lnTo>
                  <a:lnTo>
                    <a:pt x="1381" y="281"/>
                  </a:lnTo>
                  <a:lnTo>
                    <a:pt x="1381" y="281"/>
                  </a:lnTo>
                  <a:lnTo>
                    <a:pt x="1383" y="285"/>
                  </a:lnTo>
                  <a:lnTo>
                    <a:pt x="1384" y="285"/>
                  </a:lnTo>
                  <a:lnTo>
                    <a:pt x="1384" y="292"/>
                  </a:lnTo>
                  <a:lnTo>
                    <a:pt x="1386" y="292"/>
                  </a:lnTo>
                  <a:lnTo>
                    <a:pt x="1386" y="293"/>
                  </a:lnTo>
                  <a:lnTo>
                    <a:pt x="1388" y="293"/>
                  </a:lnTo>
                  <a:lnTo>
                    <a:pt x="1388" y="293"/>
                  </a:lnTo>
                  <a:lnTo>
                    <a:pt x="1388" y="293"/>
                  </a:lnTo>
                  <a:lnTo>
                    <a:pt x="1390" y="293"/>
                  </a:lnTo>
                  <a:lnTo>
                    <a:pt x="1390" y="295"/>
                  </a:lnTo>
                  <a:lnTo>
                    <a:pt x="1391" y="295"/>
                  </a:lnTo>
                  <a:lnTo>
                    <a:pt x="1393" y="299"/>
                  </a:lnTo>
                  <a:lnTo>
                    <a:pt x="1397" y="299"/>
                  </a:lnTo>
                  <a:lnTo>
                    <a:pt x="1398" y="300"/>
                  </a:lnTo>
                  <a:lnTo>
                    <a:pt x="1400" y="302"/>
                  </a:lnTo>
                  <a:lnTo>
                    <a:pt x="1402" y="304"/>
                  </a:lnTo>
                  <a:lnTo>
                    <a:pt x="1407" y="304"/>
                  </a:lnTo>
                  <a:lnTo>
                    <a:pt x="1409" y="302"/>
                  </a:lnTo>
                  <a:lnTo>
                    <a:pt x="1412" y="300"/>
                  </a:lnTo>
                  <a:lnTo>
                    <a:pt x="1412" y="300"/>
                  </a:lnTo>
                  <a:lnTo>
                    <a:pt x="1414" y="300"/>
                  </a:lnTo>
                  <a:lnTo>
                    <a:pt x="1416" y="297"/>
                  </a:lnTo>
                  <a:lnTo>
                    <a:pt x="1421" y="297"/>
                  </a:lnTo>
                  <a:lnTo>
                    <a:pt x="1423" y="295"/>
                  </a:lnTo>
                  <a:lnTo>
                    <a:pt x="1426" y="292"/>
                  </a:lnTo>
                  <a:lnTo>
                    <a:pt x="1426" y="288"/>
                  </a:lnTo>
                  <a:lnTo>
                    <a:pt x="1430" y="288"/>
                  </a:lnTo>
                  <a:lnTo>
                    <a:pt x="1430" y="285"/>
                  </a:lnTo>
                  <a:lnTo>
                    <a:pt x="1430" y="285"/>
                  </a:lnTo>
                  <a:lnTo>
                    <a:pt x="1430" y="281"/>
                  </a:lnTo>
                  <a:lnTo>
                    <a:pt x="1431" y="281"/>
                  </a:lnTo>
                  <a:lnTo>
                    <a:pt x="1431" y="278"/>
                  </a:lnTo>
                  <a:lnTo>
                    <a:pt x="1431" y="278"/>
                  </a:lnTo>
                  <a:lnTo>
                    <a:pt x="1431" y="274"/>
                  </a:lnTo>
                  <a:lnTo>
                    <a:pt x="1433" y="274"/>
                  </a:lnTo>
                  <a:lnTo>
                    <a:pt x="1435" y="264"/>
                  </a:lnTo>
                  <a:lnTo>
                    <a:pt x="1435" y="264"/>
                  </a:lnTo>
                  <a:lnTo>
                    <a:pt x="1435" y="260"/>
                  </a:lnTo>
                  <a:lnTo>
                    <a:pt x="1437" y="260"/>
                  </a:lnTo>
                  <a:lnTo>
                    <a:pt x="1437" y="257"/>
                  </a:lnTo>
                  <a:lnTo>
                    <a:pt x="1438" y="255"/>
                  </a:lnTo>
                  <a:lnTo>
                    <a:pt x="1438" y="253"/>
                  </a:lnTo>
                  <a:lnTo>
                    <a:pt x="1440" y="253"/>
                  </a:lnTo>
                  <a:lnTo>
                    <a:pt x="1442" y="239"/>
                  </a:lnTo>
                  <a:lnTo>
                    <a:pt x="1444" y="239"/>
                  </a:lnTo>
                  <a:lnTo>
                    <a:pt x="1444" y="237"/>
                  </a:lnTo>
                  <a:lnTo>
                    <a:pt x="1444" y="237"/>
                  </a:lnTo>
                  <a:lnTo>
                    <a:pt x="1444" y="234"/>
                  </a:lnTo>
                  <a:lnTo>
                    <a:pt x="1445" y="234"/>
                  </a:lnTo>
                  <a:lnTo>
                    <a:pt x="1445" y="234"/>
                  </a:lnTo>
                  <a:lnTo>
                    <a:pt x="1444" y="230"/>
                  </a:lnTo>
                  <a:lnTo>
                    <a:pt x="1444" y="229"/>
                  </a:lnTo>
                  <a:lnTo>
                    <a:pt x="1447" y="227"/>
                  </a:lnTo>
                  <a:lnTo>
                    <a:pt x="1447" y="225"/>
                  </a:lnTo>
                  <a:lnTo>
                    <a:pt x="1449" y="225"/>
                  </a:lnTo>
                  <a:lnTo>
                    <a:pt x="1449" y="216"/>
                  </a:lnTo>
                  <a:lnTo>
                    <a:pt x="1451" y="216"/>
                  </a:lnTo>
                  <a:lnTo>
                    <a:pt x="1451" y="213"/>
                  </a:lnTo>
                  <a:lnTo>
                    <a:pt x="1451" y="213"/>
                  </a:lnTo>
                  <a:lnTo>
                    <a:pt x="1451" y="208"/>
                  </a:lnTo>
                  <a:lnTo>
                    <a:pt x="1452" y="208"/>
                  </a:lnTo>
                  <a:lnTo>
                    <a:pt x="1451" y="197"/>
                  </a:lnTo>
                  <a:lnTo>
                    <a:pt x="1452" y="197"/>
                  </a:lnTo>
                  <a:lnTo>
                    <a:pt x="1454" y="192"/>
                  </a:lnTo>
                  <a:lnTo>
                    <a:pt x="1456" y="192"/>
                  </a:lnTo>
                  <a:lnTo>
                    <a:pt x="1456" y="185"/>
                  </a:lnTo>
                  <a:lnTo>
                    <a:pt x="1456" y="185"/>
                  </a:lnTo>
                  <a:lnTo>
                    <a:pt x="1458" y="182"/>
                  </a:lnTo>
                  <a:lnTo>
                    <a:pt x="1459" y="182"/>
                  </a:lnTo>
                  <a:lnTo>
                    <a:pt x="1463" y="173"/>
                  </a:lnTo>
                  <a:lnTo>
                    <a:pt x="1463" y="173"/>
                  </a:lnTo>
                  <a:lnTo>
                    <a:pt x="1463" y="171"/>
                  </a:lnTo>
                  <a:lnTo>
                    <a:pt x="1465" y="171"/>
                  </a:lnTo>
                  <a:lnTo>
                    <a:pt x="1465" y="164"/>
                  </a:lnTo>
                  <a:lnTo>
                    <a:pt x="1465" y="164"/>
                  </a:lnTo>
                  <a:lnTo>
                    <a:pt x="1465" y="164"/>
                  </a:lnTo>
                  <a:lnTo>
                    <a:pt x="1465" y="162"/>
                  </a:lnTo>
                  <a:lnTo>
                    <a:pt x="1465" y="162"/>
                  </a:lnTo>
                  <a:lnTo>
                    <a:pt x="1465" y="154"/>
                  </a:lnTo>
                  <a:lnTo>
                    <a:pt x="1466" y="154"/>
                  </a:lnTo>
                  <a:lnTo>
                    <a:pt x="1468" y="152"/>
                  </a:lnTo>
                  <a:lnTo>
                    <a:pt x="1468" y="150"/>
                  </a:lnTo>
                  <a:lnTo>
                    <a:pt x="1470" y="148"/>
                  </a:lnTo>
                  <a:lnTo>
                    <a:pt x="1468" y="148"/>
                  </a:lnTo>
                  <a:lnTo>
                    <a:pt x="1468" y="143"/>
                  </a:lnTo>
                  <a:lnTo>
                    <a:pt x="1472" y="143"/>
                  </a:lnTo>
                  <a:lnTo>
                    <a:pt x="1472" y="141"/>
                  </a:lnTo>
                  <a:lnTo>
                    <a:pt x="1470" y="138"/>
                  </a:lnTo>
                  <a:lnTo>
                    <a:pt x="1470" y="136"/>
                  </a:lnTo>
                  <a:lnTo>
                    <a:pt x="1468" y="134"/>
                  </a:lnTo>
                  <a:lnTo>
                    <a:pt x="1468" y="127"/>
                  </a:lnTo>
                  <a:lnTo>
                    <a:pt x="1466" y="127"/>
                  </a:lnTo>
                  <a:lnTo>
                    <a:pt x="1465" y="122"/>
                  </a:lnTo>
                  <a:lnTo>
                    <a:pt x="1468" y="120"/>
                  </a:lnTo>
                  <a:lnTo>
                    <a:pt x="1468" y="122"/>
                  </a:lnTo>
                  <a:lnTo>
                    <a:pt x="1472" y="122"/>
                  </a:lnTo>
                  <a:lnTo>
                    <a:pt x="1472" y="124"/>
                  </a:lnTo>
                  <a:lnTo>
                    <a:pt x="1473" y="127"/>
                  </a:lnTo>
                  <a:lnTo>
                    <a:pt x="1473" y="129"/>
                  </a:lnTo>
                  <a:lnTo>
                    <a:pt x="1475" y="129"/>
                  </a:lnTo>
                  <a:lnTo>
                    <a:pt x="1477" y="126"/>
                  </a:lnTo>
                  <a:lnTo>
                    <a:pt x="1477" y="122"/>
                  </a:lnTo>
                  <a:lnTo>
                    <a:pt x="1479" y="117"/>
                  </a:lnTo>
                  <a:lnTo>
                    <a:pt x="1479" y="112"/>
                  </a:lnTo>
                  <a:lnTo>
                    <a:pt x="1479" y="108"/>
                  </a:lnTo>
                  <a:lnTo>
                    <a:pt x="1477" y="108"/>
                  </a:lnTo>
                  <a:close/>
                  <a:moveTo>
                    <a:pt x="2714" y="105"/>
                  </a:moveTo>
                  <a:lnTo>
                    <a:pt x="2713" y="101"/>
                  </a:lnTo>
                  <a:lnTo>
                    <a:pt x="2713" y="100"/>
                  </a:lnTo>
                  <a:lnTo>
                    <a:pt x="2713" y="100"/>
                  </a:lnTo>
                  <a:lnTo>
                    <a:pt x="2713" y="96"/>
                  </a:lnTo>
                  <a:lnTo>
                    <a:pt x="2711" y="94"/>
                  </a:lnTo>
                  <a:lnTo>
                    <a:pt x="2711" y="94"/>
                  </a:lnTo>
                  <a:lnTo>
                    <a:pt x="2709" y="94"/>
                  </a:lnTo>
                  <a:lnTo>
                    <a:pt x="2707" y="96"/>
                  </a:lnTo>
                  <a:lnTo>
                    <a:pt x="2706" y="98"/>
                  </a:lnTo>
                  <a:lnTo>
                    <a:pt x="2706" y="101"/>
                  </a:lnTo>
                  <a:lnTo>
                    <a:pt x="2706" y="105"/>
                  </a:lnTo>
                  <a:lnTo>
                    <a:pt x="2709" y="103"/>
                  </a:lnTo>
                  <a:lnTo>
                    <a:pt x="2711" y="103"/>
                  </a:lnTo>
                  <a:lnTo>
                    <a:pt x="2711" y="105"/>
                  </a:lnTo>
                  <a:lnTo>
                    <a:pt x="2714" y="105"/>
                  </a:lnTo>
                  <a:close/>
                  <a:moveTo>
                    <a:pt x="3163" y="138"/>
                  </a:moveTo>
                  <a:lnTo>
                    <a:pt x="3161" y="138"/>
                  </a:lnTo>
                  <a:lnTo>
                    <a:pt x="3159" y="133"/>
                  </a:lnTo>
                  <a:lnTo>
                    <a:pt x="3158" y="133"/>
                  </a:lnTo>
                  <a:lnTo>
                    <a:pt x="3156" y="143"/>
                  </a:lnTo>
                  <a:lnTo>
                    <a:pt x="3158" y="143"/>
                  </a:lnTo>
                  <a:lnTo>
                    <a:pt x="3158" y="150"/>
                  </a:lnTo>
                  <a:lnTo>
                    <a:pt x="3163" y="148"/>
                  </a:lnTo>
                  <a:lnTo>
                    <a:pt x="3165" y="148"/>
                  </a:lnTo>
                  <a:lnTo>
                    <a:pt x="3165" y="150"/>
                  </a:lnTo>
                  <a:lnTo>
                    <a:pt x="3166" y="150"/>
                  </a:lnTo>
                  <a:lnTo>
                    <a:pt x="3166" y="148"/>
                  </a:lnTo>
                  <a:lnTo>
                    <a:pt x="3166" y="148"/>
                  </a:lnTo>
                  <a:lnTo>
                    <a:pt x="3166" y="147"/>
                  </a:lnTo>
                  <a:lnTo>
                    <a:pt x="3166" y="145"/>
                  </a:lnTo>
                  <a:lnTo>
                    <a:pt x="3166" y="143"/>
                  </a:lnTo>
                  <a:lnTo>
                    <a:pt x="3166" y="143"/>
                  </a:lnTo>
                  <a:lnTo>
                    <a:pt x="3165" y="141"/>
                  </a:lnTo>
                  <a:lnTo>
                    <a:pt x="3166" y="134"/>
                  </a:lnTo>
                  <a:lnTo>
                    <a:pt x="3165" y="136"/>
                  </a:lnTo>
                  <a:lnTo>
                    <a:pt x="3163" y="136"/>
                  </a:lnTo>
                  <a:lnTo>
                    <a:pt x="3163" y="138"/>
                  </a:lnTo>
                  <a:close/>
                  <a:moveTo>
                    <a:pt x="2749" y="150"/>
                  </a:moveTo>
                  <a:lnTo>
                    <a:pt x="2751" y="147"/>
                  </a:lnTo>
                  <a:lnTo>
                    <a:pt x="2751" y="145"/>
                  </a:lnTo>
                  <a:lnTo>
                    <a:pt x="2753" y="143"/>
                  </a:lnTo>
                  <a:lnTo>
                    <a:pt x="2753" y="143"/>
                  </a:lnTo>
                  <a:lnTo>
                    <a:pt x="2749" y="143"/>
                  </a:lnTo>
                  <a:lnTo>
                    <a:pt x="2749" y="145"/>
                  </a:lnTo>
                  <a:lnTo>
                    <a:pt x="2748" y="145"/>
                  </a:lnTo>
                  <a:lnTo>
                    <a:pt x="2748" y="145"/>
                  </a:lnTo>
                  <a:lnTo>
                    <a:pt x="2748" y="148"/>
                  </a:lnTo>
                  <a:lnTo>
                    <a:pt x="2749" y="148"/>
                  </a:lnTo>
                  <a:lnTo>
                    <a:pt x="2749" y="150"/>
                  </a:lnTo>
                  <a:lnTo>
                    <a:pt x="2749" y="150"/>
                  </a:lnTo>
                  <a:close/>
                  <a:moveTo>
                    <a:pt x="3315" y="157"/>
                  </a:moveTo>
                  <a:lnTo>
                    <a:pt x="3318" y="155"/>
                  </a:lnTo>
                  <a:lnTo>
                    <a:pt x="3322" y="154"/>
                  </a:lnTo>
                  <a:lnTo>
                    <a:pt x="3325" y="154"/>
                  </a:lnTo>
                  <a:lnTo>
                    <a:pt x="3329" y="154"/>
                  </a:lnTo>
                  <a:lnTo>
                    <a:pt x="3329" y="147"/>
                  </a:lnTo>
                  <a:lnTo>
                    <a:pt x="3332" y="147"/>
                  </a:lnTo>
                  <a:lnTo>
                    <a:pt x="3332" y="145"/>
                  </a:lnTo>
                  <a:lnTo>
                    <a:pt x="3334" y="143"/>
                  </a:lnTo>
                  <a:lnTo>
                    <a:pt x="3327" y="145"/>
                  </a:lnTo>
                  <a:lnTo>
                    <a:pt x="3322" y="147"/>
                  </a:lnTo>
                  <a:lnTo>
                    <a:pt x="3318" y="150"/>
                  </a:lnTo>
                  <a:lnTo>
                    <a:pt x="3313" y="154"/>
                  </a:lnTo>
                  <a:lnTo>
                    <a:pt x="3313" y="154"/>
                  </a:lnTo>
                  <a:lnTo>
                    <a:pt x="3315" y="155"/>
                  </a:lnTo>
                  <a:lnTo>
                    <a:pt x="3315" y="157"/>
                  </a:lnTo>
                  <a:close/>
                  <a:moveTo>
                    <a:pt x="1472" y="154"/>
                  </a:moveTo>
                  <a:lnTo>
                    <a:pt x="1473" y="154"/>
                  </a:lnTo>
                  <a:lnTo>
                    <a:pt x="1473" y="150"/>
                  </a:lnTo>
                  <a:lnTo>
                    <a:pt x="1473" y="150"/>
                  </a:lnTo>
                  <a:lnTo>
                    <a:pt x="1473" y="150"/>
                  </a:lnTo>
                  <a:lnTo>
                    <a:pt x="1472" y="154"/>
                  </a:lnTo>
                  <a:close/>
                  <a:moveTo>
                    <a:pt x="3166" y="154"/>
                  </a:moveTo>
                  <a:lnTo>
                    <a:pt x="3163" y="154"/>
                  </a:lnTo>
                  <a:lnTo>
                    <a:pt x="3165" y="157"/>
                  </a:lnTo>
                  <a:lnTo>
                    <a:pt x="3165" y="159"/>
                  </a:lnTo>
                  <a:lnTo>
                    <a:pt x="3165" y="162"/>
                  </a:lnTo>
                  <a:lnTo>
                    <a:pt x="3166" y="164"/>
                  </a:lnTo>
                  <a:lnTo>
                    <a:pt x="3166" y="166"/>
                  </a:lnTo>
                  <a:lnTo>
                    <a:pt x="3166" y="166"/>
                  </a:lnTo>
                  <a:lnTo>
                    <a:pt x="3166" y="166"/>
                  </a:lnTo>
                  <a:lnTo>
                    <a:pt x="3172" y="166"/>
                  </a:lnTo>
                  <a:lnTo>
                    <a:pt x="3170" y="161"/>
                  </a:lnTo>
                  <a:lnTo>
                    <a:pt x="3170" y="161"/>
                  </a:lnTo>
                  <a:lnTo>
                    <a:pt x="3168" y="161"/>
                  </a:lnTo>
                  <a:lnTo>
                    <a:pt x="3168" y="159"/>
                  </a:lnTo>
                  <a:lnTo>
                    <a:pt x="3166" y="159"/>
                  </a:lnTo>
                  <a:lnTo>
                    <a:pt x="3166" y="154"/>
                  </a:lnTo>
                  <a:close/>
                  <a:moveTo>
                    <a:pt x="3299" y="171"/>
                  </a:moveTo>
                  <a:lnTo>
                    <a:pt x="3299" y="173"/>
                  </a:lnTo>
                  <a:lnTo>
                    <a:pt x="3297" y="175"/>
                  </a:lnTo>
                  <a:lnTo>
                    <a:pt x="3299" y="178"/>
                  </a:lnTo>
                  <a:lnTo>
                    <a:pt x="3299" y="178"/>
                  </a:lnTo>
                  <a:lnTo>
                    <a:pt x="3301" y="180"/>
                  </a:lnTo>
                  <a:lnTo>
                    <a:pt x="3301" y="180"/>
                  </a:lnTo>
                  <a:lnTo>
                    <a:pt x="3306" y="180"/>
                  </a:lnTo>
                  <a:lnTo>
                    <a:pt x="3306" y="180"/>
                  </a:lnTo>
                  <a:lnTo>
                    <a:pt x="3315" y="180"/>
                  </a:lnTo>
                  <a:lnTo>
                    <a:pt x="3315" y="178"/>
                  </a:lnTo>
                  <a:lnTo>
                    <a:pt x="3315" y="178"/>
                  </a:lnTo>
                  <a:lnTo>
                    <a:pt x="3317" y="176"/>
                  </a:lnTo>
                  <a:lnTo>
                    <a:pt x="3317" y="175"/>
                  </a:lnTo>
                  <a:lnTo>
                    <a:pt x="3315" y="171"/>
                  </a:lnTo>
                  <a:lnTo>
                    <a:pt x="3315" y="169"/>
                  </a:lnTo>
                  <a:lnTo>
                    <a:pt x="3313" y="168"/>
                  </a:lnTo>
                  <a:lnTo>
                    <a:pt x="3299" y="171"/>
                  </a:lnTo>
                  <a:close/>
                  <a:moveTo>
                    <a:pt x="1576" y="204"/>
                  </a:moveTo>
                  <a:lnTo>
                    <a:pt x="1573" y="204"/>
                  </a:lnTo>
                  <a:lnTo>
                    <a:pt x="1573" y="213"/>
                  </a:lnTo>
                  <a:lnTo>
                    <a:pt x="1576" y="213"/>
                  </a:lnTo>
                  <a:lnTo>
                    <a:pt x="1576" y="213"/>
                  </a:lnTo>
                  <a:lnTo>
                    <a:pt x="1578" y="213"/>
                  </a:lnTo>
                  <a:lnTo>
                    <a:pt x="1580" y="213"/>
                  </a:lnTo>
                  <a:lnTo>
                    <a:pt x="1582" y="213"/>
                  </a:lnTo>
                  <a:lnTo>
                    <a:pt x="1582" y="210"/>
                  </a:lnTo>
                  <a:lnTo>
                    <a:pt x="1582" y="206"/>
                  </a:lnTo>
                  <a:lnTo>
                    <a:pt x="1582" y="204"/>
                  </a:lnTo>
                  <a:lnTo>
                    <a:pt x="1582" y="201"/>
                  </a:lnTo>
                  <a:lnTo>
                    <a:pt x="1578" y="201"/>
                  </a:lnTo>
                  <a:lnTo>
                    <a:pt x="1578" y="203"/>
                  </a:lnTo>
                  <a:lnTo>
                    <a:pt x="1576" y="204"/>
                  </a:lnTo>
                  <a:close/>
                  <a:moveTo>
                    <a:pt x="3137" y="250"/>
                  </a:moveTo>
                  <a:lnTo>
                    <a:pt x="3140" y="253"/>
                  </a:lnTo>
                  <a:lnTo>
                    <a:pt x="3144" y="253"/>
                  </a:lnTo>
                  <a:lnTo>
                    <a:pt x="3144" y="255"/>
                  </a:lnTo>
                  <a:lnTo>
                    <a:pt x="3145" y="255"/>
                  </a:lnTo>
                  <a:lnTo>
                    <a:pt x="3147" y="253"/>
                  </a:lnTo>
                  <a:lnTo>
                    <a:pt x="3149" y="251"/>
                  </a:lnTo>
                  <a:lnTo>
                    <a:pt x="3149" y="251"/>
                  </a:lnTo>
                  <a:lnTo>
                    <a:pt x="3147" y="250"/>
                  </a:lnTo>
                  <a:lnTo>
                    <a:pt x="3145" y="248"/>
                  </a:lnTo>
                  <a:lnTo>
                    <a:pt x="3144" y="246"/>
                  </a:lnTo>
                  <a:lnTo>
                    <a:pt x="3142" y="246"/>
                  </a:lnTo>
                  <a:lnTo>
                    <a:pt x="3142" y="243"/>
                  </a:lnTo>
                  <a:lnTo>
                    <a:pt x="3140" y="243"/>
                  </a:lnTo>
                  <a:lnTo>
                    <a:pt x="3140" y="243"/>
                  </a:lnTo>
                  <a:lnTo>
                    <a:pt x="3140" y="241"/>
                  </a:lnTo>
                  <a:lnTo>
                    <a:pt x="3139" y="239"/>
                  </a:lnTo>
                  <a:lnTo>
                    <a:pt x="3139" y="239"/>
                  </a:lnTo>
                  <a:lnTo>
                    <a:pt x="3135" y="239"/>
                  </a:lnTo>
                  <a:lnTo>
                    <a:pt x="3133" y="239"/>
                  </a:lnTo>
                  <a:lnTo>
                    <a:pt x="3130" y="237"/>
                  </a:lnTo>
                  <a:lnTo>
                    <a:pt x="3128" y="232"/>
                  </a:lnTo>
                  <a:lnTo>
                    <a:pt x="3128" y="232"/>
                  </a:lnTo>
                  <a:lnTo>
                    <a:pt x="3125" y="229"/>
                  </a:lnTo>
                  <a:lnTo>
                    <a:pt x="3123" y="229"/>
                  </a:lnTo>
                  <a:lnTo>
                    <a:pt x="3123" y="227"/>
                  </a:lnTo>
                  <a:lnTo>
                    <a:pt x="3121" y="225"/>
                  </a:lnTo>
                  <a:lnTo>
                    <a:pt x="3121" y="223"/>
                  </a:lnTo>
                  <a:lnTo>
                    <a:pt x="3118" y="222"/>
                  </a:lnTo>
                  <a:lnTo>
                    <a:pt x="3116" y="220"/>
                  </a:lnTo>
                  <a:lnTo>
                    <a:pt x="3114" y="216"/>
                  </a:lnTo>
                  <a:lnTo>
                    <a:pt x="3114" y="213"/>
                  </a:lnTo>
                  <a:lnTo>
                    <a:pt x="3107" y="210"/>
                  </a:lnTo>
                  <a:lnTo>
                    <a:pt x="3107" y="213"/>
                  </a:lnTo>
                  <a:lnTo>
                    <a:pt x="3105" y="215"/>
                  </a:lnTo>
                  <a:lnTo>
                    <a:pt x="3107" y="218"/>
                  </a:lnTo>
                  <a:lnTo>
                    <a:pt x="3109" y="218"/>
                  </a:lnTo>
                  <a:lnTo>
                    <a:pt x="3109" y="223"/>
                  </a:lnTo>
                  <a:lnTo>
                    <a:pt x="3111" y="223"/>
                  </a:lnTo>
                  <a:lnTo>
                    <a:pt x="3111" y="225"/>
                  </a:lnTo>
                  <a:lnTo>
                    <a:pt x="3114" y="229"/>
                  </a:lnTo>
                  <a:lnTo>
                    <a:pt x="3114" y="230"/>
                  </a:lnTo>
                  <a:lnTo>
                    <a:pt x="3116" y="230"/>
                  </a:lnTo>
                  <a:lnTo>
                    <a:pt x="3116" y="232"/>
                  </a:lnTo>
                  <a:lnTo>
                    <a:pt x="3119" y="234"/>
                  </a:lnTo>
                  <a:lnTo>
                    <a:pt x="3119" y="236"/>
                  </a:lnTo>
                  <a:lnTo>
                    <a:pt x="3123" y="237"/>
                  </a:lnTo>
                  <a:lnTo>
                    <a:pt x="3123" y="239"/>
                  </a:lnTo>
                  <a:lnTo>
                    <a:pt x="3130" y="248"/>
                  </a:lnTo>
                  <a:lnTo>
                    <a:pt x="3133" y="248"/>
                  </a:lnTo>
                  <a:lnTo>
                    <a:pt x="3133" y="250"/>
                  </a:lnTo>
                  <a:lnTo>
                    <a:pt x="3137" y="250"/>
                  </a:lnTo>
                  <a:close/>
                  <a:moveTo>
                    <a:pt x="1543" y="222"/>
                  </a:moveTo>
                  <a:lnTo>
                    <a:pt x="1543" y="223"/>
                  </a:lnTo>
                  <a:lnTo>
                    <a:pt x="1545" y="223"/>
                  </a:lnTo>
                  <a:lnTo>
                    <a:pt x="1545" y="227"/>
                  </a:lnTo>
                  <a:lnTo>
                    <a:pt x="1547" y="229"/>
                  </a:lnTo>
                  <a:lnTo>
                    <a:pt x="1554" y="229"/>
                  </a:lnTo>
                  <a:lnTo>
                    <a:pt x="1554" y="225"/>
                  </a:lnTo>
                  <a:lnTo>
                    <a:pt x="1552" y="223"/>
                  </a:lnTo>
                  <a:lnTo>
                    <a:pt x="1552" y="222"/>
                  </a:lnTo>
                  <a:lnTo>
                    <a:pt x="1550" y="220"/>
                  </a:lnTo>
                  <a:lnTo>
                    <a:pt x="1548" y="220"/>
                  </a:lnTo>
                  <a:lnTo>
                    <a:pt x="1547" y="220"/>
                  </a:lnTo>
                  <a:lnTo>
                    <a:pt x="1545" y="222"/>
                  </a:lnTo>
                  <a:lnTo>
                    <a:pt x="1543" y="222"/>
                  </a:lnTo>
                  <a:close/>
                  <a:moveTo>
                    <a:pt x="3145" y="222"/>
                  </a:moveTo>
                  <a:lnTo>
                    <a:pt x="3145" y="230"/>
                  </a:lnTo>
                  <a:lnTo>
                    <a:pt x="3149" y="230"/>
                  </a:lnTo>
                  <a:lnTo>
                    <a:pt x="3149" y="230"/>
                  </a:lnTo>
                  <a:lnTo>
                    <a:pt x="3149" y="230"/>
                  </a:lnTo>
                  <a:lnTo>
                    <a:pt x="3149" y="223"/>
                  </a:lnTo>
                  <a:lnTo>
                    <a:pt x="3147" y="223"/>
                  </a:lnTo>
                  <a:lnTo>
                    <a:pt x="3147" y="222"/>
                  </a:lnTo>
                  <a:lnTo>
                    <a:pt x="3145" y="222"/>
                  </a:lnTo>
                  <a:close/>
                  <a:moveTo>
                    <a:pt x="3161" y="243"/>
                  </a:moveTo>
                  <a:lnTo>
                    <a:pt x="3161" y="239"/>
                  </a:lnTo>
                  <a:lnTo>
                    <a:pt x="3158" y="239"/>
                  </a:lnTo>
                  <a:lnTo>
                    <a:pt x="3159" y="241"/>
                  </a:lnTo>
                  <a:lnTo>
                    <a:pt x="3159" y="241"/>
                  </a:lnTo>
                  <a:lnTo>
                    <a:pt x="3161" y="243"/>
                  </a:lnTo>
                  <a:close/>
                  <a:moveTo>
                    <a:pt x="2376" y="297"/>
                  </a:moveTo>
                  <a:lnTo>
                    <a:pt x="2376" y="299"/>
                  </a:lnTo>
                  <a:lnTo>
                    <a:pt x="2377" y="299"/>
                  </a:lnTo>
                  <a:lnTo>
                    <a:pt x="2376" y="297"/>
                  </a:lnTo>
                  <a:lnTo>
                    <a:pt x="2376" y="297"/>
                  </a:lnTo>
                  <a:lnTo>
                    <a:pt x="2376" y="297"/>
                  </a:lnTo>
                  <a:close/>
                  <a:moveTo>
                    <a:pt x="16" y="426"/>
                  </a:moveTo>
                  <a:lnTo>
                    <a:pt x="18" y="426"/>
                  </a:lnTo>
                  <a:lnTo>
                    <a:pt x="19" y="426"/>
                  </a:lnTo>
                  <a:lnTo>
                    <a:pt x="21" y="422"/>
                  </a:lnTo>
                  <a:lnTo>
                    <a:pt x="18" y="424"/>
                  </a:lnTo>
                  <a:lnTo>
                    <a:pt x="16" y="424"/>
                  </a:lnTo>
                  <a:lnTo>
                    <a:pt x="16" y="426"/>
                  </a:lnTo>
                  <a:close/>
                  <a:moveTo>
                    <a:pt x="7" y="431"/>
                  </a:moveTo>
                  <a:lnTo>
                    <a:pt x="7" y="435"/>
                  </a:lnTo>
                  <a:lnTo>
                    <a:pt x="12" y="435"/>
                  </a:lnTo>
                  <a:lnTo>
                    <a:pt x="16" y="431"/>
                  </a:lnTo>
                  <a:lnTo>
                    <a:pt x="16" y="431"/>
                  </a:lnTo>
                  <a:lnTo>
                    <a:pt x="18" y="431"/>
                  </a:lnTo>
                  <a:lnTo>
                    <a:pt x="18" y="431"/>
                  </a:lnTo>
                  <a:lnTo>
                    <a:pt x="14" y="431"/>
                  </a:lnTo>
                  <a:lnTo>
                    <a:pt x="12" y="431"/>
                  </a:lnTo>
                  <a:lnTo>
                    <a:pt x="11" y="431"/>
                  </a:lnTo>
                  <a:lnTo>
                    <a:pt x="7" y="431"/>
                  </a:lnTo>
                  <a:close/>
                  <a:moveTo>
                    <a:pt x="0" y="435"/>
                  </a:moveTo>
                  <a:lnTo>
                    <a:pt x="2" y="435"/>
                  </a:lnTo>
                  <a:lnTo>
                    <a:pt x="2" y="435"/>
                  </a:lnTo>
                  <a:lnTo>
                    <a:pt x="4" y="435"/>
                  </a:lnTo>
                  <a:lnTo>
                    <a:pt x="4" y="435"/>
                  </a:lnTo>
                  <a:lnTo>
                    <a:pt x="4" y="431"/>
                  </a:lnTo>
                  <a:lnTo>
                    <a:pt x="0" y="433"/>
                  </a:lnTo>
                  <a:lnTo>
                    <a:pt x="0" y="435"/>
                  </a:lnTo>
                  <a:close/>
                  <a:moveTo>
                    <a:pt x="3308" y="548"/>
                  </a:moveTo>
                  <a:lnTo>
                    <a:pt x="3304" y="548"/>
                  </a:lnTo>
                  <a:lnTo>
                    <a:pt x="3301" y="550"/>
                  </a:lnTo>
                  <a:lnTo>
                    <a:pt x="3299" y="552"/>
                  </a:lnTo>
                  <a:lnTo>
                    <a:pt x="3297" y="553"/>
                  </a:lnTo>
                  <a:lnTo>
                    <a:pt x="3292" y="555"/>
                  </a:lnTo>
                  <a:lnTo>
                    <a:pt x="3292" y="555"/>
                  </a:lnTo>
                  <a:lnTo>
                    <a:pt x="3292" y="555"/>
                  </a:lnTo>
                  <a:lnTo>
                    <a:pt x="3292" y="555"/>
                  </a:lnTo>
                  <a:lnTo>
                    <a:pt x="3290" y="555"/>
                  </a:lnTo>
                  <a:lnTo>
                    <a:pt x="3290" y="553"/>
                  </a:lnTo>
                  <a:lnTo>
                    <a:pt x="3287" y="553"/>
                  </a:lnTo>
                  <a:lnTo>
                    <a:pt x="3287" y="552"/>
                  </a:lnTo>
                  <a:lnTo>
                    <a:pt x="3280" y="552"/>
                  </a:lnTo>
                  <a:lnTo>
                    <a:pt x="3280" y="550"/>
                  </a:lnTo>
                  <a:lnTo>
                    <a:pt x="3276" y="546"/>
                  </a:lnTo>
                  <a:lnTo>
                    <a:pt x="3276" y="539"/>
                  </a:lnTo>
                  <a:lnTo>
                    <a:pt x="3275" y="539"/>
                  </a:lnTo>
                  <a:lnTo>
                    <a:pt x="3275" y="539"/>
                  </a:lnTo>
                  <a:lnTo>
                    <a:pt x="3276" y="538"/>
                  </a:lnTo>
                  <a:lnTo>
                    <a:pt x="3276" y="538"/>
                  </a:lnTo>
                  <a:lnTo>
                    <a:pt x="3275" y="531"/>
                  </a:lnTo>
                  <a:lnTo>
                    <a:pt x="3271" y="532"/>
                  </a:lnTo>
                  <a:lnTo>
                    <a:pt x="3271" y="531"/>
                  </a:lnTo>
                  <a:lnTo>
                    <a:pt x="3271" y="529"/>
                  </a:lnTo>
                  <a:lnTo>
                    <a:pt x="3271" y="527"/>
                  </a:lnTo>
                  <a:lnTo>
                    <a:pt x="3271" y="527"/>
                  </a:lnTo>
                  <a:lnTo>
                    <a:pt x="3271" y="525"/>
                  </a:lnTo>
                  <a:lnTo>
                    <a:pt x="3269" y="525"/>
                  </a:lnTo>
                  <a:lnTo>
                    <a:pt x="3269" y="531"/>
                  </a:lnTo>
                  <a:lnTo>
                    <a:pt x="3268" y="531"/>
                  </a:lnTo>
                  <a:lnTo>
                    <a:pt x="3268" y="538"/>
                  </a:lnTo>
                  <a:lnTo>
                    <a:pt x="3266" y="538"/>
                  </a:lnTo>
                  <a:lnTo>
                    <a:pt x="3264" y="534"/>
                  </a:lnTo>
                  <a:lnTo>
                    <a:pt x="3261" y="534"/>
                  </a:lnTo>
                  <a:lnTo>
                    <a:pt x="3261" y="532"/>
                  </a:lnTo>
                  <a:lnTo>
                    <a:pt x="3259" y="532"/>
                  </a:lnTo>
                  <a:lnTo>
                    <a:pt x="3259" y="522"/>
                  </a:lnTo>
                  <a:lnTo>
                    <a:pt x="3259" y="522"/>
                  </a:lnTo>
                  <a:lnTo>
                    <a:pt x="3259" y="520"/>
                  </a:lnTo>
                  <a:lnTo>
                    <a:pt x="3259" y="518"/>
                  </a:lnTo>
                  <a:lnTo>
                    <a:pt x="3259" y="518"/>
                  </a:lnTo>
                  <a:lnTo>
                    <a:pt x="3259" y="517"/>
                  </a:lnTo>
                  <a:lnTo>
                    <a:pt x="3257" y="517"/>
                  </a:lnTo>
                  <a:lnTo>
                    <a:pt x="3255" y="513"/>
                  </a:lnTo>
                  <a:lnTo>
                    <a:pt x="3255" y="510"/>
                  </a:lnTo>
                  <a:lnTo>
                    <a:pt x="3257" y="508"/>
                  </a:lnTo>
                  <a:lnTo>
                    <a:pt x="3257" y="508"/>
                  </a:lnTo>
                  <a:lnTo>
                    <a:pt x="3257" y="501"/>
                  </a:lnTo>
                  <a:lnTo>
                    <a:pt x="3250" y="501"/>
                  </a:lnTo>
                  <a:lnTo>
                    <a:pt x="3250" y="498"/>
                  </a:lnTo>
                  <a:lnTo>
                    <a:pt x="3247" y="496"/>
                  </a:lnTo>
                  <a:lnTo>
                    <a:pt x="3247" y="492"/>
                  </a:lnTo>
                  <a:lnTo>
                    <a:pt x="3241" y="492"/>
                  </a:lnTo>
                  <a:lnTo>
                    <a:pt x="3241" y="489"/>
                  </a:lnTo>
                  <a:lnTo>
                    <a:pt x="3241" y="489"/>
                  </a:lnTo>
                  <a:lnTo>
                    <a:pt x="3238" y="489"/>
                  </a:lnTo>
                  <a:lnTo>
                    <a:pt x="3238" y="492"/>
                  </a:lnTo>
                  <a:lnTo>
                    <a:pt x="3236" y="491"/>
                  </a:lnTo>
                  <a:lnTo>
                    <a:pt x="3236" y="491"/>
                  </a:lnTo>
                  <a:lnTo>
                    <a:pt x="3236" y="489"/>
                  </a:lnTo>
                  <a:lnTo>
                    <a:pt x="3235" y="489"/>
                  </a:lnTo>
                  <a:lnTo>
                    <a:pt x="3235" y="487"/>
                  </a:lnTo>
                  <a:lnTo>
                    <a:pt x="3233" y="485"/>
                  </a:lnTo>
                  <a:lnTo>
                    <a:pt x="3231" y="484"/>
                  </a:lnTo>
                  <a:lnTo>
                    <a:pt x="3229" y="484"/>
                  </a:lnTo>
                  <a:lnTo>
                    <a:pt x="3231" y="480"/>
                  </a:lnTo>
                  <a:lnTo>
                    <a:pt x="3228" y="480"/>
                  </a:lnTo>
                  <a:lnTo>
                    <a:pt x="3226" y="480"/>
                  </a:lnTo>
                  <a:lnTo>
                    <a:pt x="3226" y="484"/>
                  </a:lnTo>
                  <a:lnTo>
                    <a:pt x="3228" y="485"/>
                  </a:lnTo>
                  <a:lnTo>
                    <a:pt x="3229" y="489"/>
                  </a:lnTo>
                  <a:lnTo>
                    <a:pt x="3233" y="489"/>
                  </a:lnTo>
                  <a:lnTo>
                    <a:pt x="3233" y="492"/>
                  </a:lnTo>
                  <a:lnTo>
                    <a:pt x="3235" y="492"/>
                  </a:lnTo>
                  <a:lnTo>
                    <a:pt x="3235" y="496"/>
                  </a:lnTo>
                  <a:lnTo>
                    <a:pt x="3236" y="496"/>
                  </a:lnTo>
                  <a:lnTo>
                    <a:pt x="3236" y="501"/>
                  </a:lnTo>
                  <a:lnTo>
                    <a:pt x="3238" y="501"/>
                  </a:lnTo>
                  <a:lnTo>
                    <a:pt x="3238" y="505"/>
                  </a:lnTo>
                  <a:lnTo>
                    <a:pt x="3241" y="506"/>
                  </a:lnTo>
                  <a:lnTo>
                    <a:pt x="3241" y="508"/>
                  </a:lnTo>
                  <a:lnTo>
                    <a:pt x="3241" y="508"/>
                  </a:lnTo>
                  <a:lnTo>
                    <a:pt x="3241" y="510"/>
                  </a:lnTo>
                  <a:lnTo>
                    <a:pt x="3245" y="512"/>
                  </a:lnTo>
                  <a:lnTo>
                    <a:pt x="3245" y="515"/>
                  </a:lnTo>
                  <a:lnTo>
                    <a:pt x="3247" y="517"/>
                  </a:lnTo>
                  <a:lnTo>
                    <a:pt x="3248" y="518"/>
                  </a:lnTo>
                  <a:lnTo>
                    <a:pt x="3252" y="518"/>
                  </a:lnTo>
                  <a:lnTo>
                    <a:pt x="3254" y="525"/>
                  </a:lnTo>
                  <a:lnTo>
                    <a:pt x="3250" y="525"/>
                  </a:lnTo>
                  <a:lnTo>
                    <a:pt x="3252" y="529"/>
                  </a:lnTo>
                  <a:lnTo>
                    <a:pt x="3252" y="531"/>
                  </a:lnTo>
                  <a:lnTo>
                    <a:pt x="3252" y="534"/>
                  </a:lnTo>
                  <a:lnTo>
                    <a:pt x="3257" y="534"/>
                  </a:lnTo>
                  <a:lnTo>
                    <a:pt x="3257" y="536"/>
                  </a:lnTo>
                  <a:lnTo>
                    <a:pt x="3255" y="536"/>
                  </a:lnTo>
                  <a:lnTo>
                    <a:pt x="3255" y="538"/>
                  </a:lnTo>
                  <a:lnTo>
                    <a:pt x="3255" y="539"/>
                  </a:lnTo>
                  <a:lnTo>
                    <a:pt x="3255" y="543"/>
                  </a:lnTo>
                  <a:lnTo>
                    <a:pt x="3257" y="546"/>
                  </a:lnTo>
                  <a:lnTo>
                    <a:pt x="3257" y="548"/>
                  </a:lnTo>
                  <a:lnTo>
                    <a:pt x="3257" y="552"/>
                  </a:lnTo>
                  <a:lnTo>
                    <a:pt x="3257" y="552"/>
                  </a:lnTo>
                  <a:lnTo>
                    <a:pt x="3257" y="559"/>
                  </a:lnTo>
                  <a:lnTo>
                    <a:pt x="3255" y="559"/>
                  </a:lnTo>
                  <a:lnTo>
                    <a:pt x="3255" y="560"/>
                  </a:lnTo>
                  <a:lnTo>
                    <a:pt x="3254" y="562"/>
                  </a:lnTo>
                  <a:lnTo>
                    <a:pt x="3254" y="566"/>
                  </a:lnTo>
                  <a:lnTo>
                    <a:pt x="3252" y="566"/>
                  </a:lnTo>
                  <a:lnTo>
                    <a:pt x="3252" y="569"/>
                  </a:lnTo>
                  <a:lnTo>
                    <a:pt x="3250" y="569"/>
                  </a:lnTo>
                  <a:lnTo>
                    <a:pt x="3250" y="573"/>
                  </a:lnTo>
                  <a:lnTo>
                    <a:pt x="3247" y="573"/>
                  </a:lnTo>
                  <a:lnTo>
                    <a:pt x="3245" y="573"/>
                  </a:lnTo>
                  <a:lnTo>
                    <a:pt x="3241" y="573"/>
                  </a:lnTo>
                  <a:lnTo>
                    <a:pt x="3241" y="574"/>
                  </a:lnTo>
                  <a:lnTo>
                    <a:pt x="3241" y="574"/>
                  </a:lnTo>
                  <a:lnTo>
                    <a:pt x="3241" y="576"/>
                  </a:lnTo>
                  <a:lnTo>
                    <a:pt x="3241" y="580"/>
                  </a:lnTo>
                  <a:lnTo>
                    <a:pt x="3245" y="581"/>
                  </a:lnTo>
                  <a:lnTo>
                    <a:pt x="3247" y="583"/>
                  </a:lnTo>
                  <a:lnTo>
                    <a:pt x="3250" y="583"/>
                  </a:lnTo>
                  <a:lnTo>
                    <a:pt x="3254" y="585"/>
                  </a:lnTo>
                  <a:lnTo>
                    <a:pt x="3254" y="587"/>
                  </a:lnTo>
                  <a:lnTo>
                    <a:pt x="3255" y="588"/>
                  </a:lnTo>
                  <a:lnTo>
                    <a:pt x="3257" y="588"/>
                  </a:lnTo>
                  <a:lnTo>
                    <a:pt x="3259" y="590"/>
                  </a:lnTo>
                  <a:lnTo>
                    <a:pt x="3261" y="594"/>
                  </a:lnTo>
                  <a:lnTo>
                    <a:pt x="3261" y="597"/>
                  </a:lnTo>
                  <a:lnTo>
                    <a:pt x="3262" y="601"/>
                  </a:lnTo>
                  <a:lnTo>
                    <a:pt x="3262" y="606"/>
                  </a:lnTo>
                  <a:lnTo>
                    <a:pt x="3261" y="606"/>
                  </a:lnTo>
                  <a:lnTo>
                    <a:pt x="3259" y="611"/>
                  </a:lnTo>
                  <a:lnTo>
                    <a:pt x="3259" y="611"/>
                  </a:lnTo>
                  <a:lnTo>
                    <a:pt x="3257" y="613"/>
                  </a:lnTo>
                  <a:lnTo>
                    <a:pt x="3257" y="615"/>
                  </a:lnTo>
                  <a:lnTo>
                    <a:pt x="3257" y="616"/>
                  </a:lnTo>
                  <a:lnTo>
                    <a:pt x="3259" y="618"/>
                  </a:lnTo>
                  <a:lnTo>
                    <a:pt x="3259" y="618"/>
                  </a:lnTo>
                  <a:lnTo>
                    <a:pt x="3259" y="618"/>
                  </a:lnTo>
                  <a:lnTo>
                    <a:pt x="3262" y="618"/>
                  </a:lnTo>
                  <a:lnTo>
                    <a:pt x="3266" y="620"/>
                  </a:lnTo>
                  <a:lnTo>
                    <a:pt x="3268" y="621"/>
                  </a:lnTo>
                  <a:lnTo>
                    <a:pt x="3269" y="623"/>
                  </a:lnTo>
                  <a:lnTo>
                    <a:pt x="3271" y="623"/>
                  </a:lnTo>
                  <a:lnTo>
                    <a:pt x="3273" y="621"/>
                  </a:lnTo>
                  <a:lnTo>
                    <a:pt x="3275" y="618"/>
                  </a:lnTo>
                  <a:lnTo>
                    <a:pt x="3278" y="616"/>
                  </a:lnTo>
                  <a:lnTo>
                    <a:pt x="3278" y="613"/>
                  </a:lnTo>
                  <a:lnTo>
                    <a:pt x="3278" y="613"/>
                  </a:lnTo>
                  <a:lnTo>
                    <a:pt x="3280" y="609"/>
                  </a:lnTo>
                  <a:lnTo>
                    <a:pt x="3280" y="609"/>
                  </a:lnTo>
                  <a:lnTo>
                    <a:pt x="3280" y="602"/>
                  </a:lnTo>
                  <a:lnTo>
                    <a:pt x="3290" y="597"/>
                  </a:lnTo>
                  <a:lnTo>
                    <a:pt x="3290" y="590"/>
                  </a:lnTo>
                  <a:lnTo>
                    <a:pt x="3290" y="590"/>
                  </a:lnTo>
                  <a:lnTo>
                    <a:pt x="3290" y="588"/>
                  </a:lnTo>
                  <a:lnTo>
                    <a:pt x="3292" y="588"/>
                  </a:lnTo>
                  <a:lnTo>
                    <a:pt x="3292" y="588"/>
                  </a:lnTo>
                  <a:lnTo>
                    <a:pt x="3292" y="587"/>
                  </a:lnTo>
                  <a:lnTo>
                    <a:pt x="3290" y="585"/>
                  </a:lnTo>
                  <a:lnTo>
                    <a:pt x="3290" y="581"/>
                  </a:lnTo>
                  <a:lnTo>
                    <a:pt x="3294" y="580"/>
                  </a:lnTo>
                  <a:lnTo>
                    <a:pt x="3296" y="578"/>
                  </a:lnTo>
                  <a:lnTo>
                    <a:pt x="3299" y="576"/>
                  </a:lnTo>
                  <a:lnTo>
                    <a:pt x="3303" y="576"/>
                  </a:lnTo>
                  <a:lnTo>
                    <a:pt x="3303" y="580"/>
                  </a:lnTo>
                  <a:lnTo>
                    <a:pt x="3304" y="580"/>
                  </a:lnTo>
                  <a:lnTo>
                    <a:pt x="3303" y="571"/>
                  </a:lnTo>
                  <a:lnTo>
                    <a:pt x="3306" y="569"/>
                  </a:lnTo>
                  <a:lnTo>
                    <a:pt x="3306" y="567"/>
                  </a:lnTo>
                  <a:lnTo>
                    <a:pt x="3308" y="567"/>
                  </a:lnTo>
                  <a:lnTo>
                    <a:pt x="3308" y="564"/>
                  </a:lnTo>
                  <a:lnTo>
                    <a:pt x="3308" y="564"/>
                  </a:lnTo>
                  <a:lnTo>
                    <a:pt x="3308" y="560"/>
                  </a:lnTo>
                  <a:lnTo>
                    <a:pt x="3310" y="560"/>
                  </a:lnTo>
                  <a:lnTo>
                    <a:pt x="3310" y="559"/>
                  </a:lnTo>
                  <a:lnTo>
                    <a:pt x="3311" y="559"/>
                  </a:lnTo>
                  <a:lnTo>
                    <a:pt x="3311" y="555"/>
                  </a:lnTo>
                  <a:lnTo>
                    <a:pt x="3313" y="555"/>
                  </a:lnTo>
                  <a:lnTo>
                    <a:pt x="3313" y="553"/>
                  </a:lnTo>
                  <a:lnTo>
                    <a:pt x="3311" y="552"/>
                  </a:lnTo>
                  <a:lnTo>
                    <a:pt x="3311" y="550"/>
                  </a:lnTo>
                  <a:lnTo>
                    <a:pt x="3310" y="548"/>
                  </a:lnTo>
                  <a:lnTo>
                    <a:pt x="3310" y="548"/>
                  </a:lnTo>
                  <a:lnTo>
                    <a:pt x="3308" y="548"/>
                  </a:lnTo>
                  <a:close/>
                  <a:moveTo>
                    <a:pt x="2721" y="498"/>
                  </a:moveTo>
                  <a:lnTo>
                    <a:pt x="2713" y="499"/>
                  </a:lnTo>
                  <a:lnTo>
                    <a:pt x="2713" y="505"/>
                  </a:lnTo>
                  <a:lnTo>
                    <a:pt x="2716" y="505"/>
                  </a:lnTo>
                  <a:lnTo>
                    <a:pt x="2721" y="505"/>
                  </a:lnTo>
                  <a:lnTo>
                    <a:pt x="2725" y="505"/>
                  </a:lnTo>
                  <a:lnTo>
                    <a:pt x="2725" y="501"/>
                  </a:lnTo>
                  <a:lnTo>
                    <a:pt x="2721" y="499"/>
                  </a:lnTo>
                  <a:lnTo>
                    <a:pt x="2721" y="498"/>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sp>
          <p:nvSpPr>
            <p:cNvPr id="91" name="Freeform 18">
              <a:extLst>
                <a:ext uri="{FF2B5EF4-FFF2-40B4-BE49-F238E27FC236}">
                  <a16:creationId xmlns:a16="http://schemas.microsoft.com/office/drawing/2014/main" id="{9FEEFECA-33A9-4160-BA73-551492890AD5}"/>
                </a:ext>
              </a:extLst>
            </p:cNvPr>
            <p:cNvSpPr>
              <a:spLocks noEditPoints="1"/>
            </p:cNvSpPr>
            <p:nvPr/>
          </p:nvSpPr>
          <p:spPr bwMode="auto">
            <a:xfrm>
              <a:off x="4327626" y="5001557"/>
              <a:ext cx="5142703" cy="574428"/>
            </a:xfrm>
            <a:custGeom>
              <a:avLst/>
              <a:gdLst>
                <a:gd name="T0" fmla="*/ 3133 w 3599"/>
                <a:gd name="T1" fmla="*/ 67 h 402"/>
                <a:gd name="T2" fmla="*/ 3194 w 3599"/>
                <a:gd name="T3" fmla="*/ 65 h 402"/>
                <a:gd name="T4" fmla="*/ 3159 w 3599"/>
                <a:gd name="T5" fmla="*/ 86 h 402"/>
                <a:gd name="T6" fmla="*/ 3152 w 3599"/>
                <a:gd name="T7" fmla="*/ 100 h 402"/>
                <a:gd name="T8" fmla="*/ 3165 w 3599"/>
                <a:gd name="T9" fmla="*/ 133 h 402"/>
                <a:gd name="T10" fmla="*/ 3182 w 3599"/>
                <a:gd name="T11" fmla="*/ 138 h 402"/>
                <a:gd name="T12" fmla="*/ 3189 w 3599"/>
                <a:gd name="T13" fmla="*/ 130 h 402"/>
                <a:gd name="T14" fmla="*/ 3196 w 3599"/>
                <a:gd name="T15" fmla="*/ 110 h 402"/>
                <a:gd name="T16" fmla="*/ 3561 w 3599"/>
                <a:gd name="T17" fmla="*/ 91 h 402"/>
                <a:gd name="T18" fmla="*/ 3533 w 3599"/>
                <a:gd name="T19" fmla="*/ 119 h 402"/>
                <a:gd name="T20" fmla="*/ 3510 w 3599"/>
                <a:gd name="T21" fmla="*/ 149 h 402"/>
                <a:gd name="T22" fmla="*/ 3477 w 3599"/>
                <a:gd name="T23" fmla="*/ 172 h 402"/>
                <a:gd name="T24" fmla="*/ 3465 w 3599"/>
                <a:gd name="T25" fmla="*/ 196 h 402"/>
                <a:gd name="T26" fmla="*/ 3494 w 3599"/>
                <a:gd name="T27" fmla="*/ 206 h 402"/>
                <a:gd name="T28" fmla="*/ 3524 w 3599"/>
                <a:gd name="T29" fmla="*/ 189 h 402"/>
                <a:gd name="T30" fmla="*/ 3536 w 3599"/>
                <a:gd name="T31" fmla="*/ 159 h 402"/>
                <a:gd name="T32" fmla="*/ 3554 w 3599"/>
                <a:gd name="T33" fmla="*/ 145 h 402"/>
                <a:gd name="T34" fmla="*/ 3576 w 3599"/>
                <a:gd name="T35" fmla="*/ 114 h 402"/>
                <a:gd name="T36" fmla="*/ 3569 w 3599"/>
                <a:gd name="T37" fmla="*/ 91 h 402"/>
                <a:gd name="T38" fmla="*/ 35 w 3599"/>
                <a:gd name="T39" fmla="*/ 119 h 402"/>
                <a:gd name="T40" fmla="*/ 24 w 3599"/>
                <a:gd name="T41" fmla="*/ 112 h 402"/>
                <a:gd name="T42" fmla="*/ 21 w 3599"/>
                <a:gd name="T43" fmla="*/ 156 h 402"/>
                <a:gd name="T44" fmla="*/ 19 w 3599"/>
                <a:gd name="T45" fmla="*/ 182 h 402"/>
                <a:gd name="T46" fmla="*/ 23 w 3599"/>
                <a:gd name="T47" fmla="*/ 166 h 402"/>
                <a:gd name="T48" fmla="*/ 3482 w 3599"/>
                <a:gd name="T49" fmla="*/ 206 h 402"/>
                <a:gd name="T50" fmla="*/ 3482 w 3599"/>
                <a:gd name="T51" fmla="*/ 206 h 402"/>
                <a:gd name="T52" fmla="*/ 5 w 3599"/>
                <a:gd name="T53" fmla="*/ 262 h 402"/>
                <a:gd name="T54" fmla="*/ 17 w 3599"/>
                <a:gd name="T55" fmla="*/ 259 h 402"/>
                <a:gd name="T56" fmla="*/ 7 w 3599"/>
                <a:gd name="T57" fmla="*/ 236 h 402"/>
                <a:gd name="T58" fmla="*/ 9 w 3599"/>
                <a:gd name="T59" fmla="*/ 283 h 402"/>
                <a:gd name="T60" fmla="*/ 21 w 3599"/>
                <a:gd name="T61" fmla="*/ 287 h 402"/>
                <a:gd name="T62" fmla="*/ 17 w 3599"/>
                <a:gd name="T63" fmla="*/ 299 h 402"/>
                <a:gd name="T64" fmla="*/ 9 w 3599"/>
                <a:gd name="T65" fmla="*/ 289 h 402"/>
                <a:gd name="T66" fmla="*/ 227 w 3599"/>
                <a:gd name="T67" fmla="*/ 301 h 402"/>
                <a:gd name="T68" fmla="*/ 209 w 3599"/>
                <a:gd name="T69" fmla="*/ 311 h 402"/>
                <a:gd name="T70" fmla="*/ 216 w 3599"/>
                <a:gd name="T71" fmla="*/ 313 h 402"/>
                <a:gd name="T72" fmla="*/ 243 w 3599"/>
                <a:gd name="T73" fmla="*/ 302 h 402"/>
                <a:gd name="T74" fmla="*/ 229 w 3599"/>
                <a:gd name="T75" fmla="*/ 323 h 402"/>
                <a:gd name="T76" fmla="*/ 251 w 3599"/>
                <a:gd name="T77" fmla="*/ 311 h 402"/>
                <a:gd name="T78" fmla="*/ 16 w 3599"/>
                <a:gd name="T79" fmla="*/ 330 h 402"/>
                <a:gd name="T80" fmla="*/ 12 w 3599"/>
                <a:gd name="T81" fmla="*/ 311 h 402"/>
                <a:gd name="T82" fmla="*/ 28 w 3599"/>
                <a:gd name="T83" fmla="*/ 343 h 402"/>
                <a:gd name="T84" fmla="*/ 103 w 3599"/>
                <a:gd name="T85" fmla="*/ 343 h 402"/>
                <a:gd name="T86" fmla="*/ 91 w 3599"/>
                <a:gd name="T87" fmla="*/ 329 h 402"/>
                <a:gd name="T88" fmla="*/ 70 w 3599"/>
                <a:gd name="T89" fmla="*/ 343 h 402"/>
                <a:gd name="T90" fmla="*/ 73 w 3599"/>
                <a:gd name="T91" fmla="*/ 360 h 402"/>
                <a:gd name="T92" fmla="*/ 70 w 3599"/>
                <a:gd name="T93" fmla="*/ 367 h 402"/>
                <a:gd name="T94" fmla="*/ 61 w 3599"/>
                <a:gd name="T95" fmla="*/ 358 h 402"/>
                <a:gd name="T96" fmla="*/ 59 w 3599"/>
                <a:gd name="T97" fmla="*/ 367 h 402"/>
                <a:gd name="T98" fmla="*/ 73 w 3599"/>
                <a:gd name="T99" fmla="*/ 376 h 402"/>
                <a:gd name="T100" fmla="*/ 86 w 3599"/>
                <a:gd name="T101" fmla="*/ 381 h 402"/>
                <a:gd name="T102" fmla="*/ 115 w 3599"/>
                <a:gd name="T103" fmla="*/ 385 h 402"/>
                <a:gd name="T104" fmla="*/ 107 w 3599"/>
                <a:gd name="T105" fmla="*/ 376 h 402"/>
                <a:gd name="T106" fmla="*/ 40 w 3599"/>
                <a:gd name="T107" fmla="*/ 344 h 402"/>
                <a:gd name="T108" fmla="*/ 40 w 3599"/>
                <a:gd name="T109" fmla="*/ 360 h 402"/>
                <a:gd name="T110" fmla="*/ 162 w 3599"/>
                <a:gd name="T111" fmla="*/ 374 h 402"/>
                <a:gd name="T112" fmla="*/ 553 w 3599"/>
                <a:gd name="T113" fmla="*/ 378 h 402"/>
                <a:gd name="T114" fmla="*/ 61 w 3599"/>
                <a:gd name="T115" fmla="*/ 383 h 402"/>
                <a:gd name="T116" fmla="*/ 91 w 3599"/>
                <a:gd name="T117" fmla="*/ 379 h 402"/>
                <a:gd name="T118" fmla="*/ 101 w 3599"/>
                <a:gd name="T119" fmla="*/ 388 h 402"/>
                <a:gd name="T120" fmla="*/ 107 w 3599"/>
                <a:gd name="T121"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9" h="402">
                  <a:moveTo>
                    <a:pt x="3599" y="4"/>
                  </a:moveTo>
                  <a:lnTo>
                    <a:pt x="3599" y="0"/>
                  </a:lnTo>
                  <a:lnTo>
                    <a:pt x="3599" y="0"/>
                  </a:lnTo>
                  <a:lnTo>
                    <a:pt x="3599" y="0"/>
                  </a:lnTo>
                  <a:lnTo>
                    <a:pt x="3597" y="0"/>
                  </a:lnTo>
                  <a:lnTo>
                    <a:pt x="3599" y="0"/>
                  </a:lnTo>
                  <a:lnTo>
                    <a:pt x="3599" y="4"/>
                  </a:lnTo>
                  <a:lnTo>
                    <a:pt x="3599" y="4"/>
                  </a:lnTo>
                  <a:close/>
                  <a:moveTo>
                    <a:pt x="3133" y="70"/>
                  </a:moveTo>
                  <a:lnTo>
                    <a:pt x="3135" y="70"/>
                  </a:lnTo>
                  <a:lnTo>
                    <a:pt x="3137" y="67"/>
                  </a:lnTo>
                  <a:lnTo>
                    <a:pt x="3137" y="65"/>
                  </a:lnTo>
                  <a:lnTo>
                    <a:pt x="3137" y="62"/>
                  </a:lnTo>
                  <a:lnTo>
                    <a:pt x="3135" y="62"/>
                  </a:lnTo>
                  <a:lnTo>
                    <a:pt x="3133" y="65"/>
                  </a:lnTo>
                  <a:lnTo>
                    <a:pt x="3133" y="67"/>
                  </a:lnTo>
                  <a:lnTo>
                    <a:pt x="3133" y="70"/>
                  </a:lnTo>
                  <a:close/>
                  <a:moveTo>
                    <a:pt x="3194" y="65"/>
                  </a:moveTo>
                  <a:lnTo>
                    <a:pt x="3194" y="67"/>
                  </a:lnTo>
                  <a:lnTo>
                    <a:pt x="3192" y="67"/>
                  </a:lnTo>
                  <a:lnTo>
                    <a:pt x="3191" y="70"/>
                  </a:lnTo>
                  <a:lnTo>
                    <a:pt x="3194" y="70"/>
                  </a:lnTo>
                  <a:lnTo>
                    <a:pt x="3194" y="74"/>
                  </a:lnTo>
                  <a:lnTo>
                    <a:pt x="3194" y="76"/>
                  </a:lnTo>
                  <a:lnTo>
                    <a:pt x="3198" y="76"/>
                  </a:lnTo>
                  <a:lnTo>
                    <a:pt x="3199" y="74"/>
                  </a:lnTo>
                  <a:lnTo>
                    <a:pt x="3201" y="74"/>
                  </a:lnTo>
                  <a:lnTo>
                    <a:pt x="3199" y="72"/>
                  </a:lnTo>
                  <a:lnTo>
                    <a:pt x="3199" y="69"/>
                  </a:lnTo>
                  <a:lnTo>
                    <a:pt x="3198" y="67"/>
                  </a:lnTo>
                  <a:lnTo>
                    <a:pt x="3196" y="67"/>
                  </a:lnTo>
                  <a:lnTo>
                    <a:pt x="3194" y="65"/>
                  </a:lnTo>
                  <a:close/>
                  <a:moveTo>
                    <a:pt x="3194" y="84"/>
                  </a:moveTo>
                  <a:lnTo>
                    <a:pt x="3194" y="84"/>
                  </a:lnTo>
                  <a:lnTo>
                    <a:pt x="3191" y="88"/>
                  </a:lnTo>
                  <a:lnTo>
                    <a:pt x="3189" y="88"/>
                  </a:lnTo>
                  <a:lnTo>
                    <a:pt x="3185" y="90"/>
                  </a:lnTo>
                  <a:lnTo>
                    <a:pt x="3182" y="91"/>
                  </a:lnTo>
                  <a:lnTo>
                    <a:pt x="3182" y="93"/>
                  </a:lnTo>
                  <a:lnTo>
                    <a:pt x="3179" y="93"/>
                  </a:lnTo>
                  <a:lnTo>
                    <a:pt x="3175" y="93"/>
                  </a:lnTo>
                  <a:lnTo>
                    <a:pt x="3173" y="91"/>
                  </a:lnTo>
                  <a:lnTo>
                    <a:pt x="3173" y="91"/>
                  </a:lnTo>
                  <a:lnTo>
                    <a:pt x="3170" y="91"/>
                  </a:lnTo>
                  <a:lnTo>
                    <a:pt x="3170" y="90"/>
                  </a:lnTo>
                  <a:lnTo>
                    <a:pt x="3168" y="90"/>
                  </a:lnTo>
                  <a:lnTo>
                    <a:pt x="3166" y="88"/>
                  </a:lnTo>
                  <a:lnTo>
                    <a:pt x="3159" y="86"/>
                  </a:lnTo>
                  <a:lnTo>
                    <a:pt x="3159" y="84"/>
                  </a:lnTo>
                  <a:lnTo>
                    <a:pt x="3158" y="84"/>
                  </a:lnTo>
                  <a:lnTo>
                    <a:pt x="3158" y="84"/>
                  </a:lnTo>
                  <a:lnTo>
                    <a:pt x="3156" y="84"/>
                  </a:lnTo>
                  <a:lnTo>
                    <a:pt x="3154" y="84"/>
                  </a:lnTo>
                  <a:lnTo>
                    <a:pt x="3152" y="84"/>
                  </a:lnTo>
                  <a:lnTo>
                    <a:pt x="3152" y="84"/>
                  </a:lnTo>
                  <a:lnTo>
                    <a:pt x="3151" y="84"/>
                  </a:lnTo>
                  <a:lnTo>
                    <a:pt x="3149" y="83"/>
                  </a:lnTo>
                  <a:lnTo>
                    <a:pt x="3147" y="83"/>
                  </a:lnTo>
                  <a:lnTo>
                    <a:pt x="3147" y="83"/>
                  </a:lnTo>
                  <a:lnTo>
                    <a:pt x="3145" y="83"/>
                  </a:lnTo>
                  <a:lnTo>
                    <a:pt x="3147" y="95"/>
                  </a:lnTo>
                  <a:lnTo>
                    <a:pt x="3151" y="98"/>
                  </a:lnTo>
                  <a:lnTo>
                    <a:pt x="3151" y="100"/>
                  </a:lnTo>
                  <a:lnTo>
                    <a:pt x="3152" y="100"/>
                  </a:lnTo>
                  <a:lnTo>
                    <a:pt x="3152" y="103"/>
                  </a:lnTo>
                  <a:lnTo>
                    <a:pt x="3156" y="105"/>
                  </a:lnTo>
                  <a:lnTo>
                    <a:pt x="3156" y="109"/>
                  </a:lnTo>
                  <a:lnTo>
                    <a:pt x="3158" y="112"/>
                  </a:lnTo>
                  <a:lnTo>
                    <a:pt x="3159" y="112"/>
                  </a:lnTo>
                  <a:lnTo>
                    <a:pt x="3161" y="114"/>
                  </a:lnTo>
                  <a:lnTo>
                    <a:pt x="3161" y="116"/>
                  </a:lnTo>
                  <a:lnTo>
                    <a:pt x="3158" y="116"/>
                  </a:lnTo>
                  <a:lnTo>
                    <a:pt x="3158" y="123"/>
                  </a:lnTo>
                  <a:lnTo>
                    <a:pt x="3159" y="124"/>
                  </a:lnTo>
                  <a:lnTo>
                    <a:pt x="3161" y="128"/>
                  </a:lnTo>
                  <a:lnTo>
                    <a:pt x="3163" y="130"/>
                  </a:lnTo>
                  <a:lnTo>
                    <a:pt x="3163" y="130"/>
                  </a:lnTo>
                  <a:lnTo>
                    <a:pt x="3163" y="130"/>
                  </a:lnTo>
                  <a:lnTo>
                    <a:pt x="3163" y="131"/>
                  </a:lnTo>
                  <a:lnTo>
                    <a:pt x="3165" y="133"/>
                  </a:lnTo>
                  <a:lnTo>
                    <a:pt x="3165" y="133"/>
                  </a:lnTo>
                  <a:lnTo>
                    <a:pt x="3165" y="133"/>
                  </a:lnTo>
                  <a:lnTo>
                    <a:pt x="3166" y="135"/>
                  </a:lnTo>
                  <a:lnTo>
                    <a:pt x="3168" y="135"/>
                  </a:lnTo>
                  <a:lnTo>
                    <a:pt x="3170" y="135"/>
                  </a:lnTo>
                  <a:lnTo>
                    <a:pt x="3168" y="138"/>
                  </a:lnTo>
                  <a:lnTo>
                    <a:pt x="3168" y="138"/>
                  </a:lnTo>
                  <a:lnTo>
                    <a:pt x="3170" y="140"/>
                  </a:lnTo>
                  <a:lnTo>
                    <a:pt x="3170" y="140"/>
                  </a:lnTo>
                  <a:lnTo>
                    <a:pt x="3177" y="138"/>
                  </a:lnTo>
                  <a:lnTo>
                    <a:pt x="3177" y="142"/>
                  </a:lnTo>
                  <a:lnTo>
                    <a:pt x="3180" y="142"/>
                  </a:lnTo>
                  <a:lnTo>
                    <a:pt x="3180" y="140"/>
                  </a:lnTo>
                  <a:lnTo>
                    <a:pt x="3180" y="140"/>
                  </a:lnTo>
                  <a:lnTo>
                    <a:pt x="3182" y="138"/>
                  </a:lnTo>
                  <a:lnTo>
                    <a:pt x="3182" y="138"/>
                  </a:lnTo>
                  <a:lnTo>
                    <a:pt x="3185" y="138"/>
                  </a:lnTo>
                  <a:lnTo>
                    <a:pt x="3185" y="138"/>
                  </a:lnTo>
                  <a:lnTo>
                    <a:pt x="3185" y="138"/>
                  </a:lnTo>
                  <a:lnTo>
                    <a:pt x="3185" y="135"/>
                  </a:lnTo>
                  <a:lnTo>
                    <a:pt x="3185" y="135"/>
                  </a:lnTo>
                  <a:lnTo>
                    <a:pt x="3184" y="137"/>
                  </a:lnTo>
                  <a:lnTo>
                    <a:pt x="3184" y="137"/>
                  </a:lnTo>
                  <a:lnTo>
                    <a:pt x="3182" y="137"/>
                  </a:lnTo>
                  <a:lnTo>
                    <a:pt x="3182" y="131"/>
                  </a:lnTo>
                  <a:lnTo>
                    <a:pt x="3184" y="131"/>
                  </a:lnTo>
                  <a:lnTo>
                    <a:pt x="3184" y="130"/>
                  </a:lnTo>
                  <a:lnTo>
                    <a:pt x="3185" y="130"/>
                  </a:lnTo>
                  <a:lnTo>
                    <a:pt x="3185" y="128"/>
                  </a:lnTo>
                  <a:lnTo>
                    <a:pt x="3185" y="128"/>
                  </a:lnTo>
                  <a:lnTo>
                    <a:pt x="3187" y="128"/>
                  </a:lnTo>
                  <a:lnTo>
                    <a:pt x="3189" y="130"/>
                  </a:lnTo>
                  <a:lnTo>
                    <a:pt x="3189" y="131"/>
                  </a:lnTo>
                  <a:lnTo>
                    <a:pt x="3191" y="133"/>
                  </a:lnTo>
                  <a:lnTo>
                    <a:pt x="3191" y="133"/>
                  </a:lnTo>
                  <a:lnTo>
                    <a:pt x="3192" y="133"/>
                  </a:lnTo>
                  <a:lnTo>
                    <a:pt x="3192" y="131"/>
                  </a:lnTo>
                  <a:lnTo>
                    <a:pt x="3194" y="131"/>
                  </a:lnTo>
                  <a:lnTo>
                    <a:pt x="3194" y="128"/>
                  </a:lnTo>
                  <a:lnTo>
                    <a:pt x="3192" y="126"/>
                  </a:lnTo>
                  <a:lnTo>
                    <a:pt x="3191" y="126"/>
                  </a:lnTo>
                  <a:lnTo>
                    <a:pt x="3192" y="119"/>
                  </a:lnTo>
                  <a:lnTo>
                    <a:pt x="3194" y="119"/>
                  </a:lnTo>
                  <a:lnTo>
                    <a:pt x="3194" y="112"/>
                  </a:lnTo>
                  <a:lnTo>
                    <a:pt x="3194" y="112"/>
                  </a:lnTo>
                  <a:lnTo>
                    <a:pt x="3194" y="110"/>
                  </a:lnTo>
                  <a:lnTo>
                    <a:pt x="3196" y="110"/>
                  </a:lnTo>
                  <a:lnTo>
                    <a:pt x="3196" y="110"/>
                  </a:lnTo>
                  <a:lnTo>
                    <a:pt x="3196" y="112"/>
                  </a:lnTo>
                  <a:lnTo>
                    <a:pt x="3198" y="110"/>
                  </a:lnTo>
                  <a:lnTo>
                    <a:pt x="3198" y="105"/>
                  </a:lnTo>
                  <a:lnTo>
                    <a:pt x="3198" y="100"/>
                  </a:lnTo>
                  <a:lnTo>
                    <a:pt x="3198" y="93"/>
                  </a:lnTo>
                  <a:lnTo>
                    <a:pt x="3196" y="88"/>
                  </a:lnTo>
                  <a:lnTo>
                    <a:pt x="3194" y="84"/>
                  </a:lnTo>
                  <a:lnTo>
                    <a:pt x="3194" y="84"/>
                  </a:lnTo>
                  <a:close/>
                  <a:moveTo>
                    <a:pt x="3571" y="97"/>
                  </a:moveTo>
                  <a:lnTo>
                    <a:pt x="3569" y="95"/>
                  </a:lnTo>
                  <a:lnTo>
                    <a:pt x="3568" y="95"/>
                  </a:lnTo>
                  <a:lnTo>
                    <a:pt x="3566" y="95"/>
                  </a:lnTo>
                  <a:lnTo>
                    <a:pt x="3566" y="97"/>
                  </a:lnTo>
                  <a:lnTo>
                    <a:pt x="3563" y="97"/>
                  </a:lnTo>
                  <a:lnTo>
                    <a:pt x="3561" y="97"/>
                  </a:lnTo>
                  <a:lnTo>
                    <a:pt x="3561" y="91"/>
                  </a:lnTo>
                  <a:lnTo>
                    <a:pt x="3557" y="90"/>
                  </a:lnTo>
                  <a:lnTo>
                    <a:pt x="3557" y="88"/>
                  </a:lnTo>
                  <a:lnTo>
                    <a:pt x="3554" y="88"/>
                  </a:lnTo>
                  <a:lnTo>
                    <a:pt x="3554" y="84"/>
                  </a:lnTo>
                  <a:lnTo>
                    <a:pt x="3557" y="84"/>
                  </a:lnTo>
                  <a:lnTo>
                    <a:pt x="3557" y="83"/>
                  </a:lnTo>
                  <a:lnTo>
                    <a:pt x="3552" y="83"/>
                  </a:lnTo>
                  <a:lnTo>
                    <a:pt x="3543" y="91"/>
                  </a:lnTo>
                  <a:lnTo>
                    <a:pt x="3543" y="105"/>
                  </a:lnTo>
                  <a:lnTo>
                    <a:pt x="3540" y="109"/>
                  </a:lnTo>
                  <a:lnTo>
                    <a:pt x="3538" y="110"/>
                  </a:lnTo>
                  <a:lnTo>
                    <a:pt x="3538" y="112"/>
                  </a:lnTo>
                  <a:lnTo>
                    <a:pt x="3538" y="112"/>
                  </a:lnTo>
                  <a:lnTo>
                    <a:pt x="3538" y="114"/>
                  </a:lnTo>
                  <a:lnTo>
                    <a:pt x="3535" y="116"/>
                  </a:lnTo>
                  <a:lnTo>
                    <a:pt x="3533" y="119"/>
                  </a:lnTo>
                  <a:lnTo>
                    <a:pt x="3531" y="124"/>
                  </a:lnTo>
                  <a:lnTo>
                    <a:pt x="3529" y="130"/>
                  </a:lnTo>
                  <a:lnTo>
                    <a:pt x="3528" y="133"/>
                  </a:lnTo>
                  <a:lnTo>
                    <a:pt x="3524" y="137"/>
                  </a:lnTo>
                  <a:lnTo>
                    <a:pt x="3524" y="138"/>
                  </a:lnTo>
                  <a:lnTo>
                    <a:pt x="3522" y="138"/>
                  </a:lnTo>
                  <a:lnTo>
                    <a:pt x="3522" y="140"/>
                  </a:lnTo>
                  <a:lnTo>
                    <a:pt x="3519" y="140"/>
                  </a:lnTo>
                  <a:lnTo>
                    <a:pt x="3517" y="142"/>
                  </a:lnTo>
                  <a:lnTo>
                    <a:pt x="3517" y="142"/>
                  </a:lnTo>
                  <a:lnTo>
                    <a:pt x="3515" y="144"/>
                  </a:lnTo>
                  <a:lnTo>
                    <a:pt x="3515" y="145"/>
                  </a:lnTo>
                  <a:lnTo>
                    <a:pt x="3514" y="145"/>
                  </a:lnTo>
                  <a:lnTo>
                    <a:pt x="3512" y="149"/>
                  </a:lnTo>
                  <a:lnTo>
                    <a:pt x="3510" y="149"/>
                  </a:lnTo>
                  <a:lnTo>
                    <a:pt x="3510" y="149"/>
                  </a:lnTo>
                  <a:lnTo>
                    <a:pt x="3507" y="149"/>
                  </a:lnTo>
                  <a:lnTo>
                    <a:pt x="3503" y="154"/>
                  </a:lnTo>
                  <a:lnTo>
                    <a:pt x="3498" y="154"/>
                  </a:lnTo>
                  <a:lnTo>
                    <a:pt x="3498" y="154"/>
                  </a:lnTo>
                  <a:lnTo>
                    <a:pt x="3494" y="154"/>
                  </a:lnTo>
                  <a:lnTo>
                    <a:pt x="3494" y="156"/>
                  </a:lnTo>
                  <a:lnTo>
                    <a:pt x="3493" y="156"/>
                  </a:lnTo>
                  <a:lnTo>
                    <a:pt x="3491" y="158"/>
                  </a:lnTo>
                  <a:lnTo>
                    <a:pt x="3491" y="159"/>
                  </a:lnTo>
                  <a:lnTo>
                    <a:pt x="3491" y="159"/>
                  </a:lnTo>
                  <a:lnTo>
                    <a:pt x="3487" y="161"/>
                  </a:lnTo>
                  <a:lnTo>
                    <a:pt x="3486" y="165"/>
                  </a:lnTo>
                  <a:lnTo>
                    <a:pt x="3486" y="166"/>
                  </a:lnTo>
                  <a:lnTo>
                    <a:pt x="3479" y="166"/>
                  </a:lnTo>
                  <a:lnTo>
                    <a:pt x="3479" y="170"/>
                  </a:lnTo>
                  <a:lnTo>
                    <a:pt x="3477" y="172"/>
                  </a:lnTo>
                  <a:lnTo>
                    <a:pt x="3473" y="172"/>
                  </a:lnTo>
                  <a:lnTo>
                    <a:pt x="3473" y="175"/>
                  </a:lnTo>
                  <a:lnTo>
                    <a:pt x="3473" y="175"/>
                  </a:lnTo>
                  <a:lnTo>
                    <a:pt x="3472" y="177"/>
                  </a:lnTo>
                  <a:lnTo>
                    <a:pt x="3468" y="177"/>
                  </a:lnTo>
                  <a:lnTo>
                    <a:pt x="3468" y="180"/>
                  </a:lnTo>
                  <a:lnTo>
                    <a:pt x="3470" y="180"/>
                  </a:lnTo>
                  <a:lnTo>
                    <a:pt x="3470" y="182"/>
                  </a:lnTo>
                  <a:lnTo>
                    <a:pt x="3468" y="184"/>
                  </a:lnTo>
                  <a:lnTo>
                    <a:pt x="3468" y="187"/>
                  </a:lnTo>
                  <a:lnTo>
                    <a:pt x="3468" y="191"/>
                  </a:lnTo>
                  <a:lnTo>
                    <a:pt x="3465" y="191"/>
                  </a:lnTo>
                  <a:lnTo>
                    <a:pt x="3465" y="191"/>
                  </a:lnTo>
                  <a:lnTo>
                    <a:pt x="3463" y="191"/>
                  </a:lnTo>
                  <a:lnTo>
                    <a:pt x="3463" y="194"/>
                  </a:lnTo>
                  <a:lnTo>
                    <a:pt x="3465" y="196"/>
                  </a:lnTo>
                  <a:lnTo>
                    <a:pt x="3468" y="196"/>
                  </a:lnTo>
                  <a:lnTo>
                    <a:pt x="3468" y="200"/>
                  </a:lnTo>
                  <a:lnTo>
                    <a:pt x="3470" y="200"/>
                  </a:lnTo>
                  <a:lnTo>
                    <a:pt x="3470" y="200"/>
                  </a:lnTo>
                  <a:lnTo>
                    <a:pt x="3472" y="200"/>
                  </a:lnTo>
                  <a:lnTo>
                    <a:pt x="3472" y="201"/>
                  </a:lnTo>
                  <a:lnTo>
                    <a:pt x="3475" y="201"/>
                  </a:lnTo>
                  <a:lnTo>
                    <a:pt x="3477" y="201"/>
                  </a:lnTo>
                  <a:lnTo>
                    <a:pt x="3480" y="200"/>
                  </a:lnTo>
                  <a:lnTo>
                    <a:pt x="3482" y="200"/>
                  </a:lnTo>
                  <a:lnTo>
                    <a:pt x="3482" y="203"/>
                  </a:lnTo>
                  <a:lnTo>
                    <a:pt x="3482" y="203"/>
                  </a:lnTo>
                  <a:lnTo>
                    <a:pt x="3482" y="205"/>
                  </a:lnTo>
                  <a:lnTo>
                    <a:pt x="3489" y="205"/>
                  </a:lnTo>
                  <a:lnTo>
                    <a:pt x="3491" y="206"/>
                  </a:lnTo>
                  <a:lnTo>
                    <a:pt x="3494" y="206"/>
                  </a:lnTo>
                  <a:lnTo>
                    <a:pt x="3494" y="208"/>
                  </a:lnTo>
                  <a:lnTo>
                    <a:pt x="3496" y="208"/>
                  </a:lnTo>
                  <a:lnTo>
                    <a:pt x="3500" y="208"/>
                  </a:lnTo>
                  <a:lnTo>
                    <a:pt x="3501" y="208"/>
                  </a:lnTo>
                  <a:lnTo>
                    <a:pt x="3503" y="208"/>
                  </a:lnTo>
                  <a:lnTo>
                    <a:pt x="3507" y="206"/>
                  </a:lnTo>
                  <a:lnTo>
                    <a:pt x="3508" y="206"/>
                  </a:lnTo>
                  <a:lnTo>
                    <a:pt x="3510" y="205"/>
                  </a:lnTo>
                  <a:lnTo>
                    <a:pt x="3512" y="201"/>
                  </a:lnTo>
                  <a:lnTo>
                    <a:pt x="3515" y="200"/>
                  </a:lnTo>
                  <a:lnTo>
                    <a:pt x="3517" y="196"/>
                  </a:lnTo>
                  <a:lnTo>
                    <a:pt x="3519" y="194"/>
                  </a:lnTo>
                  <a:lnTo>
                    <a:pt x="3522" y="193"/>
                  </a:lnTo>
                  <a:lnTo>
                    <a:pt x="3522" y="193"/>
                  </a:lnTo>
                  <a:lnTo>
                    <a:pt x="3522" y="189"/>
                  </a:lnTo>
                  <a:lnTo>
                    <a:pt x="3524" y="189"/>
                  </a:lnTo>
                  <a:lnTo>
                    <a:pt x="3524" y="187"/>
                  </a:lnTo>
                  <a:lnTo>
                    <a:pt x="3524" y="187"/>
                  </a:lnTo>
                  <a:lnTo>
                    <a:pt x="3526" y="180"/>
                  </a:lnTo>
                  <a:lnTo>
                    <a:pt x="3528" y="180"/>
                  </a:lnTo>
                  <a:lnTo>
                    <a:pt x="3528" y="177"/>
                  </a:lnTo>
                  <a:lnTo>
                    <a:pt x="3529" y="175"/>
                  </a:lnTo>
                  <a:lnTo>
                    <a:pt x="3529" y="172"/>
                  </a:lnTo>
                  <a:lnTo>
                    <a:pt x="3531" y="172"/>
                  </a:lnTo>
                  <a:lnTo>
                    <a:pt x="3531" y="170"/>
                  </a:lnTo>
                  <a:lnTo>
                    <a:pt x="3531" y="170"/>
                  </a:lnTo>
                  <a:lnTo>
                    <a:pt x="3531" y="161"/>
                  </a:lnTo>
                  <a:lnTo>
                    <a:pt x="3533" y="161"/>
                  </a:lnTo>
                  <a:lnTo>
                    <a:pt x="3535" y="159"/>
                  </a:lnTo>
                  <a:lnTo>
                    <a:pt x="3535" y="159"/>
                  </a:lnTo>
                  <a:lnTo>
                    <a:pt x="3536" y="159"/>
                  </a:lnTo>
                  <a:lnTo>
                    <a:pt x="3536" y="159"/>
                  </a:lnTo>
                  <a:lnTo>
                    <a:pt x="3536" y="161"/>
                  </a:lnTo>
                  <a:lnTo>
                    <a:pt x="3540" y="159"/>
                  </a:lnTo>
                  <a:lnTo>
                    <a:pt x="3540" y="159"/>
                  </a:lnTo>
                  <a:lnTo>
                    <a:pt x="3542" y="158"/>
                  </a:lnTo>
                  <a:lnTo>
                    <a:pt x="3543" y="158"/>
                  </a:lnTo>
                  <a:lnTo>
                    <a:pt x="3545" y="156"/>
                  </a:lnTo>
                  <a:lnTo>
                    <a:pt x="3547" y="152"/>
                  </a:lnTo>
                  <a:lnTo>
                    <a:pt x="3550" y="152"/>
                  </a:lnTo>
                  <a:lnTo>
                    <a:pt x="3554" y="154"/>
                  </a:lnTo>
                  <a:lnTo>
                    <a:pt x="3557" y="154"/>
                  </a:lnTo>
                  <a:lnTo>
                    <a:pt x="3559" y="152"/>
                  </a:lnTo>
                  <a:lnTo>
                    <a:pt x="3561" y="152"/>
                  </a:lnTo>
                  <a:lnTo>
                    <a:pt x="3561" y="151"/>
                  </a:lnTo>
                  <a:lnTo>
                    <a:pt x="3554" y="151"/>
                  </a:lnTo>
                  <a:lnTo>
                    <a:pt x="3554" y="147"/>
                  </a:lnTo>
                  <a:lnTo>
                    <a:pt x="3554" y="145"/>
                  </a:lnTo>
                  <a:lnTo>
                    <a:pt x="3554" y="142"/>
                  </a:lnTo>
                  <a:lnTo>
                    <a:pt x="3561" y="137"/>
                  </a:lnTo>
                  <a:lnTo>
                    <a:pt x="3561" y="137"/>
                  </a:lnTo>
                  <a:lnTo>
                    <a:pt x="3564" y="135"/>
                  </a:lnTo>
                  <a:lnTo>
                    <a:pt x="3564" y="131"/>
                  </a:lnTo>
                  <a:lnTo>
                    <a:pt x="3564" y="131"/>
                  </a:lnTo>
                  <a:lnTo>
                    <a:pt x="3564" y="130"/>
                  </a:lnTo>
                  <a:lnTo>
                    <a:pt x="3566" y="130"/>
                  </a:lnTo>
                  <a:lnTo>
                    <a:pt x="3566" y="126"/>
                  </a:lnTo>
                  <a:lnTo>
                    <a:pt x="3569" y="123"/>
                  </a:lnTo>
                  <a:lnTo>
                    <a:pt x="3571" y="117"/>
                  </a:lnTo>
                  <a:lnTo>
                    <a:pt x="3573" y="117"/>
                  </a:lnTo>
                  <a:lnTo>
                    <a:pt x="3573" y="117"/>
                  </a:lnTo>
                  <a:lnTo>
                    <a:pt x="3575" y="116"/>
                  </a:lnTo>
                  <a:lnTo>
                    <a:pt x="3575" y="114"/>
                  </a:lnTo>
                  <a:lnTo>
                    <a:pt x="3576" y="114"/>
                  </a:lnTo>
                  <a:lnTo>
                    <a:pt x="3576" y="112"/>
                  </a:lnTo>
                  <a:lnTo>
                    <a:pt x="3575" y="109"/>
                  </a:lnTo>
                  <a:lnTo>
                    <a:pt x="3575" y="107"/>
                  </a:lnTo>
                  <a:lnTo>
                    <a:pt x="3575" y="105"/>
                  </a:lnTo>
                  <a:lnTo>
                    <a:pt x="3578" y="103"/>
                  </a:lnTo>
                  <a:lnTo>
                    <a:pt x="3578" y="100"/>
                  </a:lnTo>
                  <a:lnTo>
                    <a:pt x="3578" y="97"/>
                  </a:lnTo>
                  <a:lnTo>
                    <a:pt x="3578" y="95"/>
                  </a:lnTo>
                  <a:lnTo>
                    <a:pt x="3575" y="95"/>
                  </a:lnTo>
                  <a:lnTo>
                    <a:pt x="3573" y="97"/>
                  </a:lnTo>
                  <a:lnTo>
                    <a:pt x="3571" y="97"/>
                  </a:lnTo>
                  <a:close/>
                  <a:moveTo>
                    <a:pt x="3569" y="91"/>
                  </a:moveTo>
                  <a:lnTo>
                    <a:pt x="3569" y="93"/>
                  </a:lnTo>
                  <a:lnTo>
                    <a:pt x="3569" y="93"/>
                  </a:lnTo>
                  <a:lnTo>
                    <a:pt x="3569" y="91"/>
                  </a:lnTo>
                  <a:lnTo>
                    <a:pt x="3569" y="91"/>
                  </a:lnTo>
                  <a:lnTo>
                    <a:pt x="3569" y="91"/>
                  </a:lnTo>
                  <a:close/>
                  <a:moveTo>
                    <a:pt x="24" y="124"/>
                  </a:moveTo>
                  <a:lnTo>
                    <a:pt x="24" y="126"/>
                  </a:lnTo>
                  <a:lnTo>
                    <a:pt x="23" y="126"/>
                  </a:lnTo>
                  <a:lnTo>
                    <a:pt x="23" y="133"/>
                  </a:lnTo>
                  <a:lnTo>
                    <a:pt x="30" y="133"/>
                  </a:lnTo>
                  <a:lnTo>
                    <a:pt x="30" y="131"/>
                  </a:lnTo>
                  <a:lnTo>
                    <a:pt x="33" y="130"/>
                  </a:lnTo>
                  <a:lnTo>
                    <a:pt x="33" y="126"/>
                  </a:lnTo>
                  <a:lnTo>
                    <a:pt x="35" y="126"/>
                  </a:lnTo>
                  <a:lnTo>
                    <a:pt x="35" y="124"/>
                  </a:lnTo>
                  <a:lnTo>
                    <a:pt x="35" y="123"/>
                  </a:lnTo>
                  <a:lnTo>
                    <a:pt x="33" y="121"/>
                  </a:lnTo>
                  <a:lnTo>
                    <a:pt x="33" y="119"/>
                  </a:lnTo>
                  <a:lnTo>
                    <a:pt x="35" y="119"/>
                  </a:lnTo>
                  <a:lnTo>
                    <a:pt x="35" y="119"/>
                  </a:lnTo>
                  <a:lnTo>
                    <a:pt x="35" y="117"/>
                  </a:lnTo>
                  <a:lnTo>
                    <a:pt x="37" y="117"/>
                  </a:lnTo>
                  <a:lnTo>
                    <a:pt x="37" y="117"/>
                  </a:lnTo>
                  <a:lnTo>
                    <a:pt x="35" y="116"/>
                  </a:lnTo>
                  <a:lnTo>
                    <a:pt x="31" y="116"/>
                  </a:lnTo>
                  <a:lnTo>
                    <a:pt x="31" y="114"/>
                  </a:lnTo>
                  <a:lnTo>
                    <a:pt x="33" y="112"/>
                  </a:lnTo>
                  <a:lnTo>
                    <a:pt x="33" y="109"/>
                  </a:lnTo>
                  <a:lnTo>
                    <a:pt x="35" y="109"/>
                  </a:lnTo>
                  <a:lnTo>
                    <a:pt x="35" y="102"/>
                  </a:lnTo>
                  <a:lnTo>
                    <a:pt x="35" y="102"/>
                  </a:lnTo>
                  <a:lnTo>
                    <a:pt x="35" y="100"/>
                  </a:lnTo>
                  <a:lnTo>
                    <a:pt x="30" y="102"/>
                  </a:lnTo>
                  <a:lnTo>
                    <a:pt x="30" y="103"/>
                  </a:lnTo>
                  <a:lnTo>
                    <a:pt x="26" y="102"/>
                  </a:lnTo>
                  <a:lnTo>
                    <a:pt x="24" y="112"/>
                  </a:lnTo>
                  <a:lnTo>
                    <a:pt x="26" y="112"/>
                  </a:lnTo>
                  <a:lnTo>
                    <a:pt x="26" y="124"/>
                  </a:lnTo>
                  <a:lnTo>
                    <a:pt x="24" y="124"/>
                  </a:lnTo>
                  <a:close/>
                  <a:moveTo>
                    <a:pt x="21" y="152"/>
                  </a:moveTo>
                  <a:lnTo>
                    <a:pt x="23" y="152"/>
                  </a:lnTo>
                  <a:lnTo>
                    <a:pt x="23" y="154"/>
                  </a:lnTo>
                  <a:lnTo>
                    <a:pt x="23" y="154"/>
                  </a:lnTo>
                  <a:lnTo>
                    <a:pt x="23" y="149"/>
                  </a:lnTo>
                  <a:lnTo>
                    <a:pt x="23" y="149"/>
                  </a:lnTo>
                  <a:lnTo>
                    <a:pt x="21" y="149"/>
                  </a:lnTo>
                  <a:lnTo>
                    <a:pt x="21" y="151"/>
                  </a:lnTo>
                  <a:lnTo>
                    <a:pt x="21" y="152"/>
                  </a:lnTo>
                  <a:close/>
                  <a:moveTo>
                    <a:pt x="23" y="154"/>
                  </a:moveTo>
                  <a:lnTo>
                    <a:pt x="23" y="154"/>
                  </a:lnTo>
                  <a:lnTo>
                    <a:pt x="23" y="156"/>
                  </a:lnTo>
                  <a:lnTo>
                    <a:pt x="21" y="156"/>
                  </a:lnTo>
                  <a:lnTo>
                    <a:pt x="21" y="158"/>
                  </a:lnTo>
                  <a:lnTo>
                    <a:pt x="23" y="159"/>
                  </a:lnTo>
                  <a:lnTo>
                    <a:pt x="24" y="159"/>
                  </a:lnTo>
                  <a:lnTo>
                    <a:pt x="24" y="156"/>
                  </a:lnTo>
                  <a:lnTo>
                    <a:pt x="23" y="156"/>
                  </a:lnTo>
                  <a:lnTo>
                    <a:pt x="23" y="154"/>
                  </a:lnTo>
                  <a:close/>
                  <a:moveTo>
                    <a:pt x="26" y="161"/>
                  </a:moveTo>
                  <a:lnTo>
                    <a:pt x="24" y="161"/>
                  </a:lnTo>
                  <a:lnTo>
                    <a:pt x="24" y="163"/>
                  </a:lnTo>
                  <a:lnTo>
                    <a:pt x="26" y="163"/>
                  </a:lnTo>
                  <a:lnTo>
                    <a:pt x="26" y="161"/>
                  </a:lnTo>
                  <a:lnTo>
                    <a:pt x="26" y="161"/>
                  </a:lnTo>
                  <a:lnTo>
                    <a:pt x="26" y="159"/>
                  </a:lnTo>
                  <a:lnTo>
                    <a:pt x="26" y="161"/>
                  </a:lnTo>
                  <a:close/>
                  <a:moveTo>
                    <a:pt x="19" y="180"/>
                  </a:moveTo>
                  <a:lnTo>
                    <a:pt x="19" y="182"/>
                  </a:lnTo>
                  <a:lnTo>
                    <a:pt x="16" y="182"/>
                  </a:lnTo>
                  <a:lnTo>
                    <a:pt x="16" y="186"/>
                  </a:lnTo>
                  <a:lnTo>
                    <a:pt x="16" y="186"/>
                  </a:lnTo>
                  <a:lnTo>
                    <a:pt x="16" y="187"/>
                  </a:lnTo>
                  <a:lnTo>
                    <a:pt x="17" y="186"/>
                  </a:lnTo>
                  <a:lnTo>
                    <a:pt x="19" y="184"/>
                  </a:lnTo>
                  <a:lnTo>
                    <a:pt x="19" y="184"/>
                  </a:lnTo>
                  <a:lnTo>
                    <a:pt x="26" y="184"/>
                  </a:lnTo>
                  <a:lnTo>
                    <a:pt x="26" y="180"/>
                  </a:lnTo>
                  <a:lnTo>
                    <a:pt x="30" y="180"/>
                  </a:lnTo>
                  <a:lnTo>
                    <a:pt x="28" y="179"/>
                  </a:lnTo>
                  <a:lnTo>
                    <a:pt x="23" y="179"/>
                  </a:lnTo>
                  <a:lnTo>
                    <a:pt x="23" y="175"/>
                  </a:lnTo>
                  <a:lnTo>
                    <a:pt x="28" y="173"/>
                  </a:lnTo>
                  <a:lnTo>
                    <a:pt x="28" y="166"/>
                  </a:lnTo>
                  <a:lnTo>
                    <a:pt x="23" y="166"/>
                  </a:lnTo>
                  <a:lnTo>
                    <a:pt x="23" y="170"/>
                  </a:lnTo>
                  <a:lnTo>
                    <a:pt x="19" y="168"/>
                  </a:lnTo>
                  <a:lnTo>
                    <a:pt x="19" y="172"/>
                  </a:lnTo>
                  <a:lnTo>
                    <a:pt x="16" y="172"/>
                  </a:lnTo>
                  <a:lnTo>
                    <a:pt x="17" y="175"/>
                  </a:lnTo>
                  <a:lnTo>
                    <a:pt x="19" y="177"/>
                  </a:lnTo>
                  <a:lnTo>
                    <a:pt x="23" y="179"/>
                  </a:lnTo>
                  <a:lnTo>
                    <a:pt x="23" y="180"/>
                  </a:lnTo>
                  <a:lnTo>
                    <a:pt x="19" y="180"/>
                  </a:lnTo>
                  <a:close/>
                  <a:moveTo>
                    <a:pt x="30" y="189"/>
                  </a:moveTo>
                  <a:lnTo>
                    <a:pt x="30" y="187"/>
                  </a:lnTo>
                  <a:lnTo>
                    <a:pt x="28" y="187"/>
                  </a:lnTo>
                  <a:lnTo>
                    <a:pt x="28" y="189"/>
                  </a:lnTo>
                  <a:lnTo>
                    <a:pt x="28" y="189"/>
                  </a:lnTo>
                  <a:lnTo>
                    <a:pt x="30" y="189"/>
                  </a:lnTo>
                  <a:close/>
                  <a:moveTo>
                    <a:pt x="3482" y="206"/>
                  </a:moveTo>
                  <a:lnTo>
                    <a:pt x="3482" y="210"/>
                  </a:lnTo>
                  <a:lnTo>
                    <a:pt x="3480" y="213"/>
                  </a:lnTo>
                  <a:lnTo>
                    <a:pt x="3480" y="217"/>
                  </a:lnTo>
                  <a:lnTo>
                    <a:pt x="3479" y="217"/>
                  </a:lnTo>
                  <a:lnTo>
                    <a:pt x="3479" y="222"/>
                  </a:lnTo>
                  <a:lnTo>
                    <a:pt x="3482" y="222"/>
                  </a:lnTo>
                  <a:lnTo>
                    <a:pt x="3486" y="222"/>
                  </a:lnTo>
                  <a:lnTo>
                    <a:pt x="3487" y="220"/>
                  </a:lnTo>
                  <a:lnTo>
                    <a:pt x="3489" y="219"/>
                  </a:lnTo>
                  <a:lnTo>
                    <a:pt x="3491" y="219"/>
                  </a:lnTo>
                  <a:lnTo>
                    <a:pt x="3491" y="217"/>
                  </a:lnTo>
                  <a:lnTo>
                    <a:pt x="3491" y="217"/>
                  </a:lnTo>
                  <a:lnTo>
                    <a:pt x="3487" y="215"/>
                  </a:lnTo>
                  <a:lnTo>
                    <a:pt x="3486" y="212"/>
                  </a:lnTo>
                  <a:lnTo>
                    <a:pt x="3484" y="208"/>
                  </a:lnTo>
                  <a:lnTo>
                    <a:pt x="3482" y="206"/>
                  </a:lnTo>
                  <a:close/>
                  <a:moveTo>
                    <a:pt x="2" y="236"/>
                  </a:moveTo>
                  <a:lnTo>
                    <a:pt x="2" y="238"/>
                  </a:lnTo>
                  <a:lnTo>
                    <a:pt x="2" y="238"/>
                  </a:lnTo>
                  <a:lnTo>
                    <a:pt x="2" y="238"/>
                  </a:lnTo>
                  <a:lnTo>
                    <a:pt x="2" y="245"/>
                  </a:lnTo>
                  <a:lnTo>
                    <a:pt x="0" y="245"/>
                  </a:lnTo>
                  <a:lnTo>
                    <a:pt x="2" y="250"/>
                  </a:lnTo>
                  <a:lnTo>
                    <a:pt x="4" y="250"/>
                  </a:lnTo>
                  <a:lnTo>
                    <a:pt x="2" y="255"/>
                  </a:lnTo>
                  <a:lnTo>
                    <a:pt x="4" y="257"/>
                  </a:lnTo>
                  <a:lnTo>
                    <a:pt x="4" y="257"/>
                  </a:lnTo>
                  <a:lnTo>
                    <a:pt x="5" y="257"/>
                  </a:lnTo>
                  <a:lnTo>
                    <a:pt x="5" y="257"/>
                  </a:lnTo>
                  <a:lnTo>
                    <a:pt x="5" y="259"/>
                  </a:lnTo>
                  <a:lnTo>
                    <a:pt x="5" y="261"/>
                  </a:lnTo>
                  <a:lnTo>
                    <a:pt x="5" y="262"/>
                  </a:lnTo>
                  <a:lnTo>
                    <a:pt x="2" y="262"/>
                  </a:lnTo>
                  <a:lnTo>
                    <a:pt x="2" y="268"/>
                  </a:lnTo>
                  <a:lnTo>
                    <a:pt x="4" y="271"/>
                  </a:lnTo>
                  <a:lnTo>
                    <a:pt x="5" y="273"/>
                  </a:lnTo>
                  <a:lnTo>
                    <a:pt x="5" y="275"/>
                  </a:lnTo>
                  <a:lnTo>
                    <a:pt x="7" y="273"/>
                  </a:lnTo>
                  <a:lnTo>
                    <a:pt x="9" y="271"/>
                  </a:lnTo>
                  <a:lnTo>
                    <a:pt x="11" y="271"/>
                  </a:lnTo>
                  <a:lnTo>
                    <a:pt x="12" y="275"/>
                  </a:lnTo>
                  <a:lnTo>
                    <a:pt x="14" y="275"/>
                  </a:lnTo>
                  <a:lnTo>
                    <a:pt x="16" y="273"/>
                  </a:lnTo>
                  <a:lnTo>
                    <a:pt x="16" y="271"/>
                  </a:lnTo>
                  <a:lnTo>
                    <a:pt x="16" y="271"/>
                  </a:lnTo>
                  <a:lnTo>
                    <a:pt x="16" y="264"/>
                  </a:lnTo>
                  <a:lnTo>
                    <a:pt x="17" y="264"/>
                  </a:lnTo>
                  <a:lnTo>
                    <a:pt x="17" y="259"/>
                  </a:lnTo>
                  <a:lnTo>
                    <a:pt x="19" y="259"/>
                  </a:lnTo>
                  <a:lnTo>
                    <a:pt x="19" y="259"/>
                  </a:lnTo>
                  <a:lnTo>
                    <a:pt x="17" y="259"/>
                  </a:lnTo>
                  <a:lnTo>
                    <a:pt x="17" y="247"/>
                  </a:lnTo>
                  <a:lnTo>
                    <a:pt x="16" y="247"/>
                  </a:lnTo>
                  <a:lnTo>
                    <a:pt x="17" y="245"/>
                  </a:lnTo>
                  <a:lnTo>
                    <a:pt x="17" y="241"/>
                  </a:lnTo>
                  <a:lnTo>
                    <a:pt x="16" y="238"/>
                  </a:lnTo>
                  <a:lnTo>
                    <a:pt x="14" y="234"/>
                  </a:lnTo>
                  <a:lnTo>
                    <a:pt x="14" y="231"/>
                  </a:lnTo>
                  <a:lnTo>
                    <a:pt x="7" y="231"/>
                  </a:lnTo>
                  <a:lnTo>
                    <a:pt x="7" y="233"/>
                  </a:lnTo>
                  <a:lnTo>
                    <a:pt x="5" y="233"/>
                  </a:lnTo>
                  <a:lnTo>
                    <a:pt x="7" y="233"/>
                  </a:lnTo>
                  <a:lnTo>
                    <a:pt x="7" y="234"/>
                  </a:lnTo>
                  <a:lnTo>
                    <a:pt x="7" y="236"/>
                  </a:lnTo>
                  <a:lnTo>
                    <a:pt x="5" y="236"/>
                  </a:lnTo>
                  <a:lnTo>
                    <a:pt x="5" y="238"/>
                  </a:lnTo>
                  <a:lnTo>
                    <a:pt x="5" y="238"/>
                  </a:lnTo>
                  <a:lnTo>
                    <a:pt x="5" y="238"/>
                  </a:lnTo>
                  <a:lnTo>
                    <a:pt x="5" y="236"/>
                  </a:lnTo>
                  <a:lnTo>
                    <a:pt x="2" y="236"/>
                  </a:lnTo>
                  <a:close/>
                  <a:moveTo>
                    <a:pt x="7" y="275"/>
                  </a:moveTo>
                  <a:lnTo>
                    <a:pt x="7" y="276"/>
                  </a:lnTo>
                  <a:lnTo>
                    <a:pt x="5" y="276"/>
                  </a:lnTo>
                  <a:lnTo>
                    <a:pt x="4" y="278"/>
                  </a:lnTo>
                  <a:lnTo>
                    <a:pt x="4" y="280"/>
                  </a:lnTo>
                  <a:lnTo>
                    <a:pt x="2" y="283"/>
                  </a:lnTo>
                  <a:lnTo>
                    <a:pt x="4" y="283"/>
                  </a:lnTo>
                  <a:lnTo>
                    <a:pt x="5" y="283"/>
                  </a:lnTo>
                  <a:lnTo>
                    <a:pt x="5" y="285"/>
                  </a:lnTo>
                  <a:lnTo>
                    <a:pt x="9" y="283"/>
                  </a:lnTo>
                  <a:lnTo>
                    <a:pt x="11" y="283"/>
                  </a:lnTo>
                  <a:lnTo>
                    <a:pt x="11" y="280"/>
                  </a:lnTo>
                  <a:lnTo>
                    <a:pt x="12" y="280"/>
                  </a:lnTo>
                  <a:lnTo>
                    <a:pt x="12" y="278"/>
                  </a:lnTo>
                  <a:lnTo>
                    <a:pt x="11" y="278"/>
                  </a:lnTo>
                  <a:lnTo>
                    <a:pt x="11" y="276"/>
                  </a:lnTo>
                  <a:lnTo>
                    <a:pt x="7" y="276"/>
                  </a:lnTo>
                  <a:lnTo>
                    <a:pt x="7" y="275"/>
                  </a:lnTo>
                  <a:lnTo>
                    <a:pt x="7" y="275"/>
                  </a:lnTo>
                  <a:close/>
                  <a:moveTo>
                    <a:pt x="16" y="283"/>
                  </a:moveTo>
                  <a:lnTo>
                    <a:pt x="16" y="285"/>
                  </a:lnTo>
                  <a:lnTo>
                    <a:pt x="17" y="287"/>
                  </a:lnTo>
                  <a:lnTo>
                    <a:pt x="19" y="289"/>
                  </a:lnTo>
                  <a:lnTo>
                    <a:pt x="19" y="290"/>
                  </a:lnTo>
                  <a:lnTo>
                    <a:pt x="23" y="290"/>
                  </a:lnTo>
                  <a:lnTo>
                    <a:pt x="21" y="287"/>
                  </a:lnTo>
                  <a:lnTo>
                    <a:pt x="19" y="285"/>
                  </a:lnTo>
                  <a:lnTo>
                    <a:pt x="16" y="283"/>
                  </a:lnTo>
                  <a:close/>
                  <a:moveTo>
                    <a:pt x="5" y="289"/>
                  </a:moveTo>
                  <a:lnTo>
                    <a:pt x="5" y="289"/>
                  </a:lnTo>
                  <a:lnTo>
                    <a:pt x="5" y="289"/>
                  </a:lnTo>
                  <a:lnTo>
                    <a:pt x="5" y="287"/>
                  </a:lnTo>
                  <a:lnTo>
                    <a:pt x="5" y="287"/>
                  </a:lnTo>
                  <a:lnTo>
                    <a:pt x="2" y="287"/>
                  </a:lnTo>
                  <a:lnTo>
                    <a:pt x="2" y="289"/>
                  </a:lnTo>
                  <a:lnTo>
                    <a:pt x="2" y="289"/>
                  </a:lnTo>
                  <a:lnTo>
                    <a:pt x="2" y="289"/>
                  </a:lnTo>
                  <a:lnTo>
                    <a:pt x="2" y="290"/>
                  </a:lnTo>
                  <a:lnTo>
                    <a:pt x="5" y="289"/>
                  </a:lnTo>
                  <a:close/>
                  <a:moveTo>
                    <a:pt x="16" y="297"/>
                  </a:moveTo>
                  <a:lnTo>
                    <a:pt x="17" y="297"/>
                  </a:lnTo>
                  <a:lnTo>
                    <a:pt x="17" y="299"/>
                  </a:lnTo>
                  <a:lnTo>
                    <a:pt x="19" y="299"/>
                  </a:lnTo>
                  <a:lnTo>
                    <a:pt x="19" y="301"/>
                  </a:lnTo>
                  <a:lnTo>
                    <a:pt x="19" y="301"/>
                  </a:lnTo>
                  <a:lnTo>
                    <a:pt x="19" y="299"/>
                  </a:lnTo>
                  <a:lnTo>
                    <a:pt x="21" y="299"/>
                  </a:lnTo>
                  <a:lnTo>
                    <a:pt x="21" y="299"/>
                  </a:lnTo>
                  <a:lnTo>
                    <a:pt x="19" y="299"/>
                  </a:lnTo>
                  <a:lnTo>
                    <a:pt x="19" y="294"/>
                  </a:lnTo>
                  <a:lnTo>
                    <a:pt x="17" y="294"/>
                  </a:lnTo>
                  <a:lnTo>
                    <a:pt x="16" y="290"/>
                  </a:lnTo>
                  <a:lnTo>
                    <a:pt x="16" y="289"/>
                  </a:lnTo>
                  <a:lnTo>
                    <a:pt x="14" y="287"/>
                  </a:lnTo>
                  <a:lnTo>
                    <a:pt x="11" y="287"/>
                  </a:lnTo>
                  <a:lnTo>
                    <a:pt x="11" y="289"/>
                  </a:lnTo>
                  <a:lnTo>
                    <a:pt x="9" y="289"/>
                  </a:lnTo>
                  <a:lnTo>
                    <a:pt x="9" y="289"/>
                  </a:lnTo>
                  <a:lnTo>
                    <a:pt x="11" y="290"/>
                  </a:lnTo>
                  <a:lnTo>
                    <a:pt x="11" y="292"/>
                  </a:lnTo>
                  <a:lnTo>
                    <a:pt x="7" y="294"/>
                  </a:lnTo>
                  <a:lnTo>
                    <a:pt x="7" y="297"/>
                  </a:lnTo>
                  <a:lnTo>
                    <a:pt x="7" y="302"/>
                  </a:lnTo>
                  <a:lnTo>
                    <a:pt x="7" y="308"/>
                  </a:lnTo>
                  <a:lnTo>
                    <a:pt x="12" y="308"/>
                  </a:lnTo>
                  <a:lnTo>
                    <a:pt x="12" y="304"/>
                  </a:lnTo>
                  <a:lnTo>
                    <a:pt x="16" y="304"/>
                  </a:lnTo>
                  <a:lnTo>
                    <a:pt x="16" y="299"/>
                  </a:lnTo>
                  <a:lnTo>
                    <a:pt x="16" y="299"/>
                  </a:lnTo>
                  <a:lnTo>
                    <a:pt x="16" y="297"/>
                  </a:lnTo>
                  <a:close/>
                  <a:moveTo>
                    <a:pt x="227" y="308"/>
                  </a:moveTo>
                  <a:lnTo>
                    <a:pt x="227" y="302"/>
                  </a:lnTo>
                  <a:lnTo>
                    <a:pt x="230" y="302"/>
                  </a:lnTo>
                  <a:lnTo>
                    <a:pt x="227" y="301"/>
                  </a:lnTo>
                  <a:lnTo>
                    <a:pt x="223" y="301"/>
                  </a:lnTo>
                  <a:lnTo>
                    <a:pt x="220" y="302"/>
                  </a:lnTo>
                  <a:lnTo>
                    <a:pt x="216" y="302"/>
                  </a:lnTo>
                  <a:lnTo>
                    <a:pt x="215" y="301"/>
                  </a:lnTo>
                  <a:lnTo>
                    <a:pt x="213" y="301"/>
                  </a:lnTo>
                  <a:lnTo>
                    <a:pt x="213" y="301"/>
                  </a:lnTo>
                  <a:lnTo>
                    <a:pt x="211" y="299"/>
                  </a:lnTo>
                  <a:lnTo>
                    <a:pt x="211" y="302"/>
                  </a:lnTo>
                  <a:lnTo>
                    <a:pt x="211" y="304"/>
                  </a:lnTo>
                  <a:lnTo>
                    <a:pt x="211" y="304"/>
                  </a:lnTo>
                  <a:lnTo>
                    <a:pt x="209" y="306"/>
                  </a:lnTo>
                  <a:lnTo>
                    <a:pt x="209" y="308"/>
                  </a:lnTo>
                  <a:lnTo>
                    <a:pt x="213" y="308"/>
                  </a:lnTo>
                  <a:lnTo>
                    <a:pt x="213" y="309"/>
                  </a:lnTo>
                  <a:lnTo>
                    <a:pt x="211" y="311"/>
                  </a:lnTo>
                  <a:lnTo>
                    <a:pt x="209" y="311"/>
                  </a:lnTo>
                  <a:lnTo>
                    <a:pt x="209" y="313"/>
                  </a:lnTo>
                  <a:lnTo>
                    <a:pt x="208" y="315"/>
                  </a:lnTo>
                  <a:lnTo>
                    <a:pt x="206" y="315"/>
                  </a:lnTo>
                  <a:lnTo>
                    <a:pt x="204" y="316"/>
                  </a:lnTo>
                  <a:lnTo>
                    <a:pt x="204" y="318"/>
                  </a:lnTo>
                  <a:lnTo>
                    <a:pt x="206" y="318"/>
                  </a:lnTo>
                  <a:lnTo>
                    <a:pt x="206" y="320"/>
                  </a:lnTo>
                  <a:lnTo>
                    <a:pt x="206" y="320"/>
                  </a:lnTo>
                  <a:lnTo>
                    <a:pt x="208" y="320"/>
                  </a:lnTo>
                  <a:lnTo>
                    <a:pt x="208" y="320"/>
                  </a:lnTo>
                  <a:lnTo>
                    <a:pt x="209" y="318"/>
                  </a:lnTo>
                  <a:lnTo>
                    <a:pt x="211" y="316"/>
                  </a:lnTo>
                  <a:lnTo>
                    <a:pt x="211" y="315"/>
                  </a:lnTo>
                  <a:lnTo>
                    <a:pt x="213" y="315"/>
                  </a:lnTo>
                  <a:lnTo>
                    <a:pt x="215" y="315"/>
                  </a:lnTo>
                  <a:lnTo>
                    <a:pt x="216" y="313"/>
                  </a:lnTo>
                  <a:lnTo>
                    <a:pt x="216" y="315"/>
                  </a:lnTo>
                  <a:lnTo>
                    <a:pt x="218" y="315"/>
                  </a:lnTo>
                  <a:lnTo>
                    <a:pt x="220" y="313"/>
                  </a:lnTo>
                  <a:lnTo>
                    <a:pt x="222" y="309"/>
                  </a:lnTo>
                  <a:lnTo>
                    <a:pt x="223" y="308"/>
                  </a:lnTo>
                  <a:lnTo>
                    <a:pt x="227" y="308"/>
                  </a:lnTo>
                  <a:close/>
                  <a:moveTo>
                    <a:pt x="251" y="302"/>
                  </a:moveTo>
                  <a:lnTo>
                    <a:pt x="246" y="304"/>
                  </a:lnTo>
                  <a:lnTo>
                    <a:pt x="246" y="308"/>
                  </a:lnTo>
                  <a:lnTo>
                    <a:pt x="244" y="306"/>
                  </a:lnTo>
                  <a:lnTo>
                    <a:pt x="244" y="306"/>
                  </a:lnTo>
                  <a:lnTo>
                    <a:pt x="243" y="304"/>
                  </a:lnTo>
                  <a:lnTo>
                    <a:pt x="243" y="304"/>
                  </a:lnTo>
                  <a:lnTo>
                    <a:pt x="243" y="304"/>
                  </a:lnTo>
                  <a:lnTo>
                    <a:pt x="241" y="302"/>
                  </a:lnTo>
                  <a:lnTo>
                    <a:pt x="243" y="302"/>
                  </a:lnTo>
                  <a:lnTo>
                    <a:pt x="243" y="302"/>
                  </a:lnTo>
                  <a:lnTo>
                    <a:pt x="243" y="301"/>
                  </a:lnTo>
                  <a:lnTo>
                    <a:pt x="241" y="301"/>
                  </a:lnTo>
                  <a:lnTo>
                    <a:pt x="239" y="299"/>
                  </a:lnTo>
                  <a:lnTo>
                    <a:pt x="239" y="299"/>
                  </a:lnTo>
                  <a:lnTo>
                    <a:pt x="236" y="302"/>
                  </a:lnTo>
                  <a:lnTo>
                    <a:pt x="232" y="304"/>
                  </a:lnTo>
                  <a:lnTo>
                    <a:pt x="232" y="309"/>
                  </a:lnTo>
                  <a:lnTo>
                    <a:pt x="229" y="309"/>
                  </a:lnTo>
                  <a:lnTo>
                    <a:pt x="227" y="313"/>
                  </a:lnTo>
                  <a:lnTo>
                    <a:pt x="225" y="315"/>
                  </a:lnTo>
                  <a:lnTo>
                    <a:pt x="223" y="316"/>
                  </a:lnTo>
                  <a:lnTo>
                    <a:pt x="222" y="320"/>
                  </a:lnTo>
                  <a:lnTo>
                    <a:pt x="225" y="322"/>
                  </a:lnTo>
                  <a:lnTo>
                    <a:pt x="227" y="323"/>
                  </a:lnTo>
                  <a:lnTo>
                    <a:pt x="229" y="323"/>
                  </a:lnTo>
                  <a:lnTo>
                    <a:pt x="227" y="320"/>
                  </a:lnTo>
                  <a:lnTo>
                    <a:pt x="230" y="320"/>
                  </a:lnTo>
                  <a:lnTo>
                    <a:pt x="230" y="318"/>
                  </a:lnTo>
                  <a:lnTo>
                    <a:pt x="239" y="320"/>
                  </a:lnTo>
                  <a:lnTo>
                    <a:pt x="237" y="316"/>
                  </a:lnTo>
                  <a:lnTo>
                    <a:pt x="237" y="315"/>
                  </a:lnTo>
                  <a:lnTo>
                    <a:pt x="236" y="313"/>
                  </a:lnTo>
                  <a:lnTo>
                    <a:pt x="239" y="313"/>
                  </a:lnTo>
                  <a:lnTo>
                    <a:pt x="239" y="315"/>
                  </a:lnTo>
                  <a:lnTo>
                    <a:pt x="241" y="315"/>
                  </a:lnTo>
                  <a:lnTo>
                    <a:pt x="244" y="315"/>
                  </a:lnTo>
                  <a:lnTo>
                    <a:pt x="244" y="313"/>
                  </a:lnTo>
                  <a:lnTo>
                    <a:pt x="248" y="311"/>
                  </a:lnTo>
                  <a:lnTo>
                    <a:pt x="248" y="309"/>
                  </a:lnTo>
                  <a:lnTo>
                    <a:pt x="250" y="309"/>
                  </a:lnTo>
                  <a:lnTo>
                    <a:pt x="251" y="311"/>
                  </a:lnTo>
                  <a:lnTo>
                    <a:pt x="253" y="309"/>
                  </a:lnTo>
                  <a:lnTo>
                    <a:pt x="253" y="309"/>
                  </a:lnTo>
                  <a:lnTo>
                    <a:pt x="255" y="309"/>
                  </a:lnTo>
                  <a:lnTo>
                    <a:pt x="255" y="308"/>
                  </a:lnTo>
                  <a:lnTo>
                    <a:pt x="253" y="308"/>
                  </a:lnTo>
                  <a:lnTo>
                    <a:pt x="253" y="308"/>
                  </a:lnTo>
                  <a:lnTo>
                    <a:pt x="251" y="308"/>
                  </a:lnTo>
                  <a:lnTo>
                    <a:pt x="251" y="302"/>
                  </a:lnTo>
                  <a:close/>
                  <a:moveTo>
                    <a:pt x="30" y="339"/>
                  </a:moveTo>
                  <a:lnTo>
                    <a:pt x="28" y="337"/>
                  </a:lnTo>
                  <a:lnTo>
                    <a:pt x="24" y="336"/>
                  </a:lnTo>
                  <a:lnTo>
                    <a:pt x="23" y="334"/>
                  </a:lnTo>
                  <a:lnTo>
                    <a:pt x="23" y="334"/>
                  </a:lnTo>
                  <a:lnTo>
                    <a:pt x="16" y="330"/>
                  </a:lnTo>
                  <a:lnTo>
                    <a:pt x="16" y="330"/>
                  </a:lnTo>
                  <a:lnTo>
                    <a:pt x="16" y="330"/>
                  </a:lnTo>
                  <a:lnTo>
                    <a:pt x="16" y="329"/>
                  </a:lnTo>
                  <a:lnTo>
                    <a:pt x="23" y="330"/>
                  </a:lnTo>
                  <a:lnTo>
                    <a:pt x="23" y="330"/>
                  </a:lnTo>
                  <a:lnTo>
                    <a:pt x="24" y="330"/>
                  </a:lnTo>
                  <a:lnTo>
                    <a:pt x="26" y="325"/>
                  </a:lnTo>
                  <a:lnTo>
                    <a:pt x="24" y="325"/>
                  </a:lnTo>
                  <a:lnTo>
                    <a:pt x="24" y="323"/>
                  </a:lnTo>
                  <a:lnTo>
                    <a:pt x="26" y="323"/>
                  </a:lnTo>
                  <a:lnTo>
                    <a:pt x="26" y="322"/>
                  </a:lnTo>
                  <a:lnTo>
                    <a:pt x="24" y="322"/>
                  </a:lnTo>
                  <a:lnTo>
                    <a:pt x="24" y="318"/>
                  </a:lnTo>
                  <a:lnTo>
                    <a:pt x="19" y="313"/>
                  </a:lnTo>
                  <a:lnTo>
                    <a:pt x="19" y="313"/>
                  </a:lnTo>
                  <a:lnTo>
                    <a:pt x="16" y="311"/>
                  </a:lnTo>
                  <a:lnTo>
                    <a:pt x="14" y="311"/>
                  </a:lnTo>
                  <a:lnTo>
                    <a:pt x="12" y="311"/>
                  </a:lnTo>
                  <a:lnTo>
                    <a:pt x="11" y="309"/>
                  </a:lnTo>
                  <a:lnTo>
                    <a:pt x="9" y="309"/>
                  </a:lnTo>
                  <a:lnTo>
                    <a:pt x="7" y="311"/>
                  </a:lnTo>
                  <a:lnTo>
                    <a:pt x="5" y="313"/>
                  </a:lnTo>
                  <a:lnTo>
                    <a:pt x="7" y="318"/>
                  </a:lnTo>
                  <a:lnTo>
                    <a:pt x="9" y="323"/>
                  </a:lnTo>
                  <a:lnTo>
                    <a:pt x="12" y="325"/>
                  </a:lnTo>
                  <a:lnTo>
                    <a:pt x="12" y="327"/>
                  </a:lnTo>
                  <a:lnTo>
                    <a:pt x="12" y="329"/>
                  </a:lnTo>
                  <a:lnTo>
                    <a:pt x="12" y="330"/>
                  </a:lnTo>
                  <a:lnTo>
                    <a:pt x="12" y="332"/>
                  </a:lnTo>
                  <a:lnTo>
                    <a:pt x="14" y="334"/>
                  </a:lnTo>
                  <a:lnTo>
                    <a:pt x="17" y="337"/>
                  </a:lnTo>
                  <a:lnTo>
                    <a:pt x="21" y="339"/>
                  </a:lnTo>
                  <a:lnTo>
                    <a:pt x="24" y="341"/>
                  </a:lnTo>
                  <a:lnTo>
                    <a:pt x="28" y="343"/>
                  </a:lnTo>
                  <a:lnTo>
                    <a:pt x="30" y="339"/>
                  </a:lnTo>
                  <a:close/>
                  <a:moveTo>
                    <a:pt x="140" y="371"/>
                  </a:moveTo>
                  <a:lnTo>
                    <a:pt x="136" y="371"/>
                  </a:lnTo>
                  <a:lnTo>
                    <a:pt x="136" y="369"/>
                  </a:lnTo>
                  <a:lnTo>
                    <a:pt x="131" y="369"/>
                  </a:lnTo>
                  <a:lnTo>
                    <a:pt x="131" y="367"/>
                  </a:lnTo>
                  <a:lnTo>
                    <a:pt x="124" y="367"/>
                  </a:lnTo>
                  <a:lnTo>
                    <a:pt x="119" y="362"/>
                  </a:lnTo>
                  <a:lnTo>
                    <a:pt x="117" y="362"/>
                  </a:lnTo>
                  <a:lnTo>
                    <a:pt x="115" y="358"/>
                  </a:lnTo>
                  <a:lnTo>
                    <a:pt x="113" y="358"/>
                  </a:lnTo>
                  <a:lnTo>
                    <a:pt x="113" y="358"/>
                  </a:lnTo>
                  <a:lnTo>
                    <a:pt x="112" y="357"/>
                  </a:lnTo>
                  <a:lnTo>
                    <a:pt x="112" y="353"/>
                  </a:lnTo>
                  <a:lnTo>
                    <a:pt x="103" y="346"/>
                  </a:lnTo>
                  <a:lnTo>
                    <a:pt x="103" y="343"/>
                  </a:lnTo>
                  <a:lnTo>
                    <a:pt x="103" y="343"/>
                  </a:lnTo>
                  <a:lnTo>
                    <a:pt x="101" y="341"/>
                  </a:lnTo>
                  <a:lnTo>
                    <a:pt x="101" y="341"/>
                  </a:lnTo>
                  <a:lnTo>
                    <a:pt x="100" y="341"/>
                  </a:lnTo>
                  <a:lnTo>
                    <a:pt x="100" y="339"/>
                  </a:lnTo>
                  <a:lnTo>
                    <a:pt x="101" y="337"/>
                  </a:lnTo>
                  <a:lnTo>
                    <a:pt x="103" y="337"/>
                  </a:lnTo>
                  <a:lnTo>
                    <a:pt x="103" y="334"/>
                  </a:lnTo>
                  <a:lnTo>
                    <a:pt x="100" y="330"/>
                  </a:lnTo>
                  <a:lnTo>
                    <a:pt x="98" y="329"/>
                  </a:lnTo>
                  <a:lnTo>
                    <a:pt x="98" y="327"/>
                  </a:lnTo>
                  <a:lnTo>
                    <a:pt x="96" y="327"/>
                  </a:lnTo>
                  <a:lnTo>
                    <a:pt x="96" y="329"/>
                  </a:lnTo>
                  <a:lnTo>
                    <a:pt x="94" y="329"/>
                  </a:lnTo>
                  <a:lnTo>
                    <a:pt x="91" y="330"/>
                  </a:lnTo>
                  <a:lnTo>
                    <a:pt x="91" y="329"/>
                  </a:lnTo>
                  <a:lnTo>
                    <a:pt x="89" y="327"/>
                  </a:lnTo>
                  <a:lnTo>
                    <a:pt x="89" y="325"/>
                  </a:lnTo>
                  <a:lnTo>
                    <a:pt x="82" y="329"/>
                  </a:lnTo>
                  <a:lnTo>
                    <a:pt x="80" y="330"/>
                  </a:lnTo>
                  <a:lnTo>
                    <a:pt x="79" y="332"/>
                  </a:lnTo>
                  <a:lnTo>
                    <a:pt x="77" y="330"/>
                  </a:lnTo>
                  <a:lnTo>
                    <a:pt x="75" y="330"/>
                  </a:lnTo>
                  <a:lnTo>
                    <a:pt x="75" y="329"/>
                  </a:lnTo>
                  <a:lnTo>
                    <a:pt x="70" y="330"/>
                  </a:lnTo>
                  <a:lnTo>
                    <a:pt x="70" y="330"/>
                  </a:lnTo>
                  <a:lnTo>
                    <a:pt x="68" y="330"/>
                  </a:lnTo>
                  <a:lnTo>
                    <a:pt x="68" y="334"/>
                  </a:lnTo>
                  <a:lnTo>
                    <a:pt x="70" y="334"/>
                  </a:lnTo>
                  <a:lnTo>
                    <a:pt x="70" y="339"/>
                  </a:lnTo>
                  <a:lnTo>
                    <a:pt x="70" y="339"/>
                  </a:lnTo>
                  <a:lnTo>
                    <a:pt x="70" y="343"/>
                  </a:lnTo>
                  <a:lnTo>
                    <a:pt x="70" y="346"/>
                  </a:lnTo>
                  <a:lnTo>
                    <a:pt x="75" y="346"/>
                  </a:lnTo>
                  <a:lnTo>
                    <a:pt x="75" y="344"/>
                  </a:lnTo>
                  <a:lnTo>
                    <a:pt x="79" y="344"/>
                  </a:lnTo>
                  <a:lnTo>
                    <a:pt x="82" y="346"/>
                  </a:lnTo>
                  <a:lnTo>
                    <a:pt x="82" y="346"/>
                  </a:lnTo>
                  <a:lnTo>
                    <a:pt x="79" y="348"/>
                  </a:lnTo>
                  <a:lnTo>
                    <a:pt x="77" y="350"/>
                  </a:lnTo>
                  <a:lnTo>
                    <a:pt x="75" y="350"/>
                  </a:lnTo>
                  <a:lnTo>
                    <a:pt x="75" y="351"/>
                  </a:lnTo>
                  <a:lnTo>
                    <a:pt x="73" y="351"/>
                  </a:lnTo>
                  <a:lnTo>
                    <a:pt x="73" y="350"/>
                  </a:lnTo>
                  <a:lnTo>
                    <a:pt x="72" y="351"/>
                  </a:lnTo>
                  <a:lnTo>
                    <a:pt x="72" y="355"/>
                  </a:lnTo>
                  <a:lnTo>
                    <a:pt x="73" y="357"/>
                  </a:lnTo>
                  <a:lnTo>
                    <a:pt x="73" y="360"/>
                  </a:lnTo>
                  <a:lnTo>
                    <a:pt x="80" y="360"/>
                  </a:lnTo>
                  <a:lnTo>
                    <a:pt x="82" y="362"/>
                  </a:lnTo>
                  <a:lnTo>
                    <a:pt x="84" y="364"/>
                  </a:lnTo>
                  <a:lnTo>
                    <a:pt x="87" y="365"/>
                  </a:lnTo>
                  <a:lnTo>
                    <a:pt x="84" y="367"/>
                  </a:lnTo>
                  <a:lnTo>
                    <a:pt x="82" y="365"/>
                  </a:lnTo>
                  <a:lnTo>
                    <a:pt x="80" y="364"/>
                  </a:lnTo>
                  <a:lnTo>
                    <a:pt x="77" y="364"/>
                  </a:lnTo>
                  <a:lnTo>
                    <a:pt x="75" y="364"/>
                  </a:lnTo>
                  <a:lnTo>
                    <a:pt x="73" y="364"/>
                  </a:lnTo>
                  <a:lnTo>
                    <a:pt x="73" y="367"/>
                  </a:lnTo>
                  <a:lnTo>
                    <a:pt x="73" y="367"/>
                  </a:lnTo>
                  <a:lnTo>
                    <a:pt x="72" y="369"/>
                  </a:lnTo>
                  <a:lnTo>
                    <a:pt x="72" y="369"/>
                  </a:lnTo>
                  <a:lnTo>
                    <a:pt x="70" y="369"/>
                  </a:lnTo>
                  <a:lnTo>
                    <a:pt x="70" y="367"/>
                  </a:lnTo>
                  <a:lnTo>
                    <a:pt x="70" y="367"/>
                  </a:lnTo>
                  <a:lnTo>
                    <a:pt x="70" y="364"/>
                  </a:lnTo>
                  <a:lnTo>
                    <a:pt x="70" y="364"/>
                  </a:lnTo>
                  <a:lnTo>
                    <a:pt x="70" y="362"/>
                  </a:lnTo>
                  <a:lnTo>
                    <a:pt x="68" y="362"/>
                  </a:lnTo>
                  <a:lnTo>
                    <a:pt x="68" y="360"/>
                  </a:lnTo>
                  <a:lnTo>
                    <a:pt x="68" y="360"/>
                  </a:lnTo>
                  <a:lnTo>
                    <a:pt x="70" y="358"/>
                  </a:lnTo>
                  <a:lnTo>
                    <a:pt x="68" y="353"/>
                  </a:lnTo>
                  <a:lnTo>
                    <a:pt x="68" y="353"/>
                  </a:lnTo>
                  <a:lnTo>
                    <a:pt x="68" y="351"/>
                  </a:lnTo>
                  <a:lnTo>
                    <a:pt x="65" y="351"/>
                  </a:lnTo>
                  <a:lnTo>
                    <a:pt x="65" y="353"/>
                  </a:lnTo>
                  <a:lnTo>
                    <a:pt x="63" y="353"/>
                  </a:lnTo>
                  <a:lnTo>
                    <a:pt x="63" y="360"/>
                  </a:lnTo>
                  <a:lnTo>
                    <a:pt x="61" y="358"/>
                  </a:lnTo>
                  <a:lnTo>
                    <a:pt x="59" y="358"/>
                  </a:lnTo>
                  <a:lnTo>
                    <a:pt x="59" y="358"/>
                  </a:lnTo>
                  <a:lnTo>
                    <a:pt x="56" y="358"/>
                  </a:lnTo>
                  <a:lnTo>
                    <a:pt x="56" y="355"/>
                  </a:lnTo>
                  <a:lnTo>
                    <a:pt x="52" y="355"/>
                  </a:lnTo>
                  <a:lnTo>
                    <a:pt x="49" y="355"/>
                  </a:lnTo>
                  <a:lnTo>
                    <a:pt x="51" y="358"/>
                  </a:lnTo>
                  <a:lnTo>
                    <a:pt x="51" y="362"/>
                  </a:lnTo>
                  <a:lnTo>
                    <a:pt x="52" y="362"/>
                  </a:lnTo>
                  <a:lnTo>
                    <a:pt x="56" y="364"/>
                  </a:lnTo>
                  <a:lnTo>
                    <a:pt x="59" y="364"/>
                  </a:lnTo>
                  <a:lnTo>
                    <a:pt x="61" y="364"/>
                  </a:lnTo>
                  <a:lnTo>
                    <a:pt x="63" y="362"/>
                  </a:lnTo>
                  <a:lnTo>
                    <a:pt x="65" y="362"/>
                  </a:lnTo>
                  <a:lnTo>
                    <a:pt x="65" y="367"/>
                  </a:lnTo>
                  <a:lnTo>
                    <a:pt x="59" y="367"/>
                  </a:lnTo>
                  <a:lnTo>
                    <a:pt x="56" y="367"/>
                  </a:lnTo>
                  <a:lnTo>
                    <a:pt x="52" y="367"/>
                  </a:lnTo>
                  <a:lnTo>
                    <a:pt x="51" y="369"/>
                  </a:lnTo>
                  <a:lnTo>
                    <a:pt x="49" y="371"/>
                  </a:lnTo>
                  <a:lnTo>
                    <a:pt x="49" y="372"/>
                  </a:lnTo>
                  <a:lnTo>
                    <a:pt x="49" y="374"/>
                  </a:lnTo>
                  <a:lnTo>
                    <a:pt x="52" y="374"/>
                  </a:lnTo>
                  <a:lnTo>
                    <a:pt x="52" y="371"/>
                  </a:lnTo>
                  <a:lnTo>
                    <a:pt x="56" y="371"/>
                  </a:lnTo>
                  <a:lnTo>
                    <a:pt x="56" y="374"/>
                  </a:lnTo>
                  <a:lnTo>
                    <a:pt x="65" y="374"/>
                  </a:lnTo>
                  <a:lnTo>
                    <a:pt x="65" y="376"/>
                  </a:lnTo>
                  <a:lnTo>
                    <a:pt x="73" y="376"/>
                  </a:lnTo>
                  <a:lnTo>
                    <a:pt x="73" y="376"/>
                  </a:lnTo>
                  <a:lnTo>
                    <a:pt x="73" y="376"/>
                  </a:lnTo>
                  <a:lnTo>
                    <a:pt x="73" y="376"/>
                  </a:lnTo>
                  <a:lnTo>
                    <a:pt x="73" y="376"/>
                  </a:lnTo>
                  <a:lnTo>
                    <a:pt x="79" y="376"/>
                  </a:lnTo>
                  <a:lnTo>
                    <a:pt x="77" y="378"/>
                  </a:lnTo>
                  <a:lnTo>
                    <a:pt x="75" y="379"/>
                  </a:lnTo>
                  <a:lnTo>
                    <a:pt x="75" y="379"/>
                  </a:lnTo>
                  <a:lnTo>
                    <a:pt x="77" y="379"/>
                  </a:lnTo>
                  <a:lnTo>
                    <a:pt x="77" y="381"/>
                  </a:lnTo>
                  <a:lnTo>
                    <a:pt x="80" y="379"/>
                  </a:lnTo>
                  <a:lnTo>
                    <a:pt x="80" y="379"/>
                  </a:lnTo>
                  <a:lnTo>
                    <a:pt x="80" y="381"/>
                  </a:lnTo>
                  <a:lnTo>
                    <a:pt x="80" y="381"/>
                  </a:lnTo>
                  <a:lnTo>
                    <a:pt x="82" y="381"/>
                  </a:lnTo>
                  <a:lnTo>
                    <a:pt x="82" y="379"/>
                  </a:lnTo>
                  <a:lnTo>
                    <a:pt x="84" y="379"/>
                  </a:lnTo>
                  <a:lnTo>
                    <a:pt x="84" y="381"/>
                  </a:lnTo>
                  <a:lnTo>
                    <a:pt x="86" y="381"/>
                  </a:lnTo>
                  <a:lnTo>
                    <a:pt x="87" y="381"/>
                  </a:lnTo>
                  <a:lnTo>
                    <a:pt x="89" y="379"/>
                  </a:lnTo>
                  <a:lnTo>
                    <a:pt x="93" y="379"/>
                  </a:lnTo>
                  <a:lnTo>
                    <a:pt x="93" y="378"/>
                  </a:lnTo>
                  <a:lnTo>
                    <a:pt x="96" y="378"/>
                  </a:lnTo>
                  <a:lnTo>
                    <a:pt x="96" y="376"/>
                  </a:lnTo>
                  <a:lnTo>
                    <a:pt x="101" y="376"/>
                  </a:lnTo>
                  <a:lnTo>
                    <a:pt x="101" y="376"/>
                  </a:lnTo>
                  <a:lnTo>
                    <a:pt x="103" y="376"/>
                  </a:lnTo>
                  <a:lnTo>
                    <a:pt x="103" y="379"/>
                  </a:lnTo>
                  <a:lnTo>
                    <a:pt x="105" y="383"/>
                  </a:lnTo>
                  <a:lnTo>
                    <a:pt x="107" y="383"/>
                  </a:lnTo>
                  <a:lnTo>
                    <a:pt x="110" y="385"/>
                  </a:lnTo>
                  <a:lnTo>
                    <a:pt x="110" y="388"/>
                  </a:lnTo>
                  <a:lnTo>
                    <a:pt x="113" y="386"/>
                  </a:lnTo>
                  <a:lnTo>
                    <a:pt x="115" y="385"/>
                  </a:lnTo>
                  <a:lnTo>
                    <a:pt x="119" y="379"/>
                  </a:lnTo>
                  <a:lnTo>
                    <a:pt x="119" y="376"/>
                  </a:lnTo>
                  <a:lnTo>
                    <a:pt x="122" y="376"/>
                  </a:lnTo>
                  <a:lnTo>
                    <a:pt x="124" y="379"/>
                  </a:lnTo>
                  <a:lnTo>
                    <a:pt x="124" y="378"/>
                  </a:lnTo>
                  <a:lnTo>
                    <a:pt x="129" y="378"/>
                  </a:lnTo>
                  <a:lnTo>
                    <a:pt x="134" y="376"/>
                  </a:lnTo>
                  <a:lnTo>
                    <a:pt x="138" y="376"/>
                  </a:lnTo>
                  <a:lnTo>
                    <a:pt x="143" y="376"/>
                  </a:lnTo>
                  <a:lnTo>
                    <a:pt x="145" y="374"/>
                  </a:lnTo>
                  <a:lnTo>
                    <a:pt x="145" y="374"/>
                  </a:lnTo>
                  <a:lnTo>
                    <a:pt x="145" y="372"/>
                  </a:lnTo>
                  <a:lnTo>
                    <a:pt x="140" y="371"/>
                  </a:lnTo>
                  <a:lnTo>
                    <a:pt x="140" y="371"/>
                  </a:lnTo>
                  <a:close/>
                  <a:moveTo>
                    <a:pt x="117" y="376"/>
                  </a:moveTo>
                  <a:lnTo>
                    <a:pt x="107" y="376"/>
                  </a:lnTo>
                  <a:lnTo>
                    <a:pt x="107" y="376"/>
                  </a:lnTo>
                  <a:lnTo>
                    <a:pt x="110" y="376"/>
                  </a:lnTo>
                  <a:lnTo>
                    <a:pt x="110" y="374"/>
                  </a:lnTo>
                  <a:lnTo>
                    <a:pt x="115" y="374"/>
                  </a:lnTo>
                  <a:lnTo>
                    <a:pt x="115" y="376"/>
                  </a:lnTo>
                  <a:lnTo>
                    <a:pt x="117" y="376"/>
                  </a:lnTo>
                  <a:lnTo>
                    <a:pt x="117" y="376"/>
                  </a:lnTo>
                  <a:close/>
                  <a:moveTo>
                    <a:pt x="47" y="357"/>
                  </a:moveTo>
                  <a:lnTo>
                    <a:pt x="47" y="357"/>
                  </a:lnTo>
                  <a:lnTo>
                    <a:pt x="45" y="353"/>
                  </a:lnTo>
                  <a:lnTo>
                    <a:pt x="47" y="353"/>
                  </a:lnTo>
                  <a:lnTo>
                    <a:pt x="49" y="350"/>
                  </a:lnTo>
                  <a:lnTo>
                    <a:pt x="45" y="350"/>
                  </a:lnTo>
                  <a:lnTo>
                    <a:pt x="45" y="348"/>
                  </a:lnTo>
                  <a:lnTo>
                    <a:pt x="42" y="348"/>
                  </a:lnTo>
                  <a:lnTo>
                    <a:pt x="40" y="344"/>
                  </a:lnTo>
                  <a:lnTo>
                    <a:pt x="37" y="343"/>
                  </a:lnTo>
                  <a:lnTo>
                    <a:pt x="37" y="343"/>
                  </a:lnTo>
                  <a:lnTo>
                    <a:pt x="37" y="341"/>
                  </a:lnTo>
                  <a:lnTo>
                    <a:pt x="35" y="339"/>
                  </a:lnTo>
                  <a:lnTo>
                    <a:pt x="31" y="339"/>
                  </a:lnTo>
                  <a:lnTo>
                    <a:pt x="28" y="351"/>
                  </a:lnTo>
                  <a:lnTo>
                    <a:pt x="31" y="351"/>
                  </a:lnTo>
                  <a:lnTo>
                    <a:pt x="33" y="353"/>
                  </a:lnTo>
                  <a:lnTo>
                    <a:pt x="33" y="353"/>
                  </a:lnTo>
                  <a:lnTo>
                    <a:pt x="33" y="353"/>
                  </a:lnTo>
                  <a:lnTo>
                    <a:pt x="33" y="355"/>
                  </a:lnTo>
                  <a:lnTo>
                    <a:pt x="37" y="353"/>
                  </a:lnTo>
                  <a:lnTo>
                    <a:pt x="37" y="358"/>
                  </a:lnTo>
                  <a:lnTo>
                    <a:pt x="38" y="358"/>
                  </a:lnTo>
                  <a:lnTo>
                    <a:pt x="38" y="360"/>
                  </a:lnTo>
                  <a:lnTo>
                    <a:pt x="40" y="360"/>
                  </a:lnTo>
                  <a:lnTo>
                    <a:pt x="42" y="360"/>
                  </a:lnTo>
                  <a:lnTo>
                    <a:pt x="42" y="358"/>
                  </a:lnTo>
                  <a:lnTo>
                    <a:pt x="42" y="360"/>
                  </a:lnTo>
                  <a:lnTo>
                    <a:pt x="44" y="362"/>
                  </a:lnTo>
                  <a:lnTo>
                    <a:pt x="47" y="362"/>
                  </a:lnTo>
                  <a:lnTo>
                    <a:pt x="47" y="360"/>
                  </a:lnTo>
                  <a:lnTo>
                    <a:pt x="49" y="360"/>
                  </a:lnTo>
                  <a:lnTo>
                    <a:pt x="47" y="357"/>
                  </a:lnTo>
                  <a:close/>
                  <a:moveTo>
                    <a:pt x="161" y="367"/>
                  </a:moveTo>
                  <a:lnTo>
                    <a:pt x="161" y="369"/>
                  </a:lnTo>
                  <a:lnTo>
                    <a:pt x="159" y="369"/>
                  </a:lnTo>
                  <a:lnTo>
                    <a:pt x="159" y="371"/>
                  </a:lnTo>
                  <a:lnTo>
                    <a:pt x="157" y="371"/>
                  </a:lnTo>
                  <a:lnTo>
                    <a:pt x="157" y="374"/>
                  </a:lnTo>
                  <a:lnTo>
                    <a:pt x="161" y="374"/>
                  </a:lnTo>
                  <a:lnTo>
                    <a:pt x="162" y="374"/>
                  </a:lnTo>
                  <a:lnTo>
                    <a:pt x="162" y="376"/>
                  </a:lnTo>
                  <a:lnTo>
                    <a:pt x="164" y="374"/>
                  </a:lnTo>
                  <a:lnTo>
                    <a:pt x="166" y="374"/>
                  </a:lnTo>
                  <a:lnTo>
                    <a:pt x="169" y="374"/>
                  </a:lnTo>
                  <a:lnTo>
                    <a:pt x="169" y="371"/>
                  </a:lnTo>
                  <a:lnTo>
                    <a:pt x="164" y="371"/>
                  </a:lnTo>
                  <a:lnTo>
                    <a:pt x="162" y="369"/>
                  </a:lnTo>
                  <a:lnTo>
                    <a:pt x="162" y="369"/>
                  </a:lnTo>
                  <a:lnTo>
                    <a:pt x="161" y="367"/>
                  </a:lnTo>
                  <a:close/>
                  <a:moveTo>
                    <a:pt x="550" y="372"/>
                  </a:moveTo>
                  <a:lnTo>
                    <a:pt x="550" y="371"/>
                  </a:lnTo>
                  <a:lnTo>
                    <a:pt x="550" y="371"/>
                  </a:lnTo>
                  <a:lnTo>
                    <a:pt x="550" y="374"/>
                  </a:lnTo>
                  <a:lnTo>
                    <a:pt x="552" y="374"/>
                  </a:lnTo>
                  <a:lnTo>
                    <a:pt x="552" y="376"/>
                  </a:lnTo>
                  <a:lnTo>
                    <a:pt x="553" y="378"/>
                  </a:lnTo>
                  <a:lnTo>
                    <a:pt x="553" y="379"/>
                  </a:lnTo>
                  <a:lnTo>
                    <a:pt x="557" y="379"/>
                  </a:lnTo>
                  <a:lnTo>
                    <a:pt x="559" y="379"/>
                  </a:lnTo>
                  <a:lnTo>
                    <a:pt x="559" y="378"/>
                  </a:lnTo>
                  <a:lnTo>
                    <a:pt x="560" y="378"/>
                  </a:lnTo>
                  <a:lnTo>
                    <a:pt x="559" y="372"/>
                  </a:lnTo>
                  <a:lnTo>
                    <a:pt x="550" y="372"/>
                  </a:lnTo>
                  <a:close/>
                  <a:moveTo>
                    <a:pt x="58" y="376"/>
                  </a:moveTo>
                  <a:lnTo>
                    <a:pt x="56" y="376"/>
                  </a:lnTo>
                  <a:lnTo>
                    <a:pt x="58" y="378"/>
                  </a:lnTo>
                  <a:lnTo>
                    <a:pt x="59" y="378"/>
                  </a:lnTo>
                  <a:lnTo>
                    <a:pt x="61" y="378"/>
                  </a:lnTo>
                  <a:lnTo>
                    <a:pt x="61" y="376"/>
                  </a:lnTo>
                  <a:lnTo>
                    <a:pt x="58" y="376"/>
                  </a:lnTo>
                  <a:lnTo>
                    <a:pt x="58" y="376"/>
                  </a:lnTo>
                  <a:close/>
                  <a:moveTo>
                    <a:pt x="61" y="383"/>
                  </a:moveTo>
                  <a:lnTo>
                    <a:pt x="65" y="385"/>
                  </a:lnTo>
                  <a:lnTo>
                    <a:pt x="68" y="385"/>
                  </a:lnTo>
                  <a:lnTo>
                    <a:pt x="68" y="385"/>
                  </a:lnTo>
                  <a:lnTo>
                    <a:pt x="68" y="383"/>
                  </a:lnTo>
                  <a:lnTo>
                    <a:pt x="68" y="381"/>
                  </a:lnTo>
                  <a:lnTo>
                    <a:pt x="70" y="381"/>
                  </a:lnTo>
                  <a:lnTo>
                    <a:pt x="70" y="381"/>
                  </a:lnTo>
                  <a:lnTo>
                    <a:pt x="70" y="379"/>
                  </a:lnTo>
                  <a:lnTo>
                    <a:pt x="72" y="379"/>
                  </a:lnTo>
                  <a:lnTo>
                    <a:pt x="72" y="379"/>
                  </a:lnTo>
                  <a:lnTo>
                    <a:pt x="66" y="379"/>
                  </a:lnTo>
                  <a:lnTo>
                    <a:pt x="61" y="379"/>
                  </a:lnTo>
                  <a:lnTo>
                    <a:pt x="61" y="383"/>
                  </a:lnTo>
                  <a:close/>
                  <a:moveTo>
                    <a:pt x="101" y="388"/>
                  </a:moveTo>
                  <a:lnTo>
                    <a:pt x="101" y="379"/>
                  </a:lnTo>
                  <a:lnTo>
                    <a:pt x="91" y="379"/>
                  </a:lnTo>
                  <a:lnTo>
                    <a:pt x="91" y="381"/>
                  </a:lnTo>
                  <a:lnTo>
                    <a:pt x="86" y="383"/>
                  </a:lnTo>
                  <a:lnTo>
                    <a:pt x="86" y="383"/>
                  </a:lnTo>
                  <a:lnTo>
                    <a:pt x="86" y="383"/>
                  </a:lnTo>
                  <a:lnTo>
                    <a:pt x="86" y="383"/>
                  </a:lnTo>
                  <a:lnTo>
                    <a:pt x="77" y="383"/>
                  </a:lnTo>
                  <a:lnTo>
                    <a:pt x="77" y="385"/>
                  </a:lnTo>
                  <a:lnTo>
                    <a:pt x="75" y="385"/>
                  </a:lnTo>
                  <a:lnTo>
                    <a:pt x="77" y="388"/>
                  </a:lnTo>
                  <a:lnTo>
                    <a:pt x="89" y="393"/>
                  </a:lnTo>
                  <a:lnTo>
                    <a:pt x="89" y="392"/>
                  </a:lnTo>
                  <a:lnTo>
                    <a:pt x="91" y="392"/>
                  </a:lnTo>
                  <a:lnTo>
                    <a:pt x="89" y="388"/>
                  </a:lnTo>
                  <a:lnTo>
                    <a:pt x="94" y="386"/>
                  </a:lnTo>
                  <a:lnTo>
                    <a:pt x="98" y="386"/>
                  </a:lnTo>
                  <a:lnTo>
                    <a:pt x="101" y="388"/>
                  </a:lnTo>
                  <a:close/>
                  <a:moveTo>
                    <a:pt x="98" y="390"/>
                  </a:moveTo>
                  <a:lnTo>
                    <a:pt x="98" y="392"/>
                  </a:lnTo>
                  <a:lnTo>
                    <a:pt x="100" y="393"/>
                  </a:lnTo>
                  <a:lnTo>
                    <a:pt x="100" y="397"/>
                  </a:lnTo>
                  <a:lnTo>
                    <a:pt x="103" y="397"/>
                  </a:lnTo>
                  <a:lnTo>
                    <a:pt x="103" y="393"/>
                  </a:lnTo>
                  <a:lnTo>
                    <a:pt x="103" y="392"/>
                  </a:lnTo>
                  <a:lnTo>
                    <a:pt x="101" y="390"/>
                  </a:lnTo>
                  <a:lnTo>
                    <a:pt x="98" y="390"/>
                  </a:lnTo>
                  <a:close/>
                  <a:moveTo>
                    <a:pt x="112" y="397"/>
                  </a:moveTo>
                  <a:lnTo>
                    <a:pt x="115" y="397"/>
                  </a:lnTo>
                  <a:lnTo>
                    <a:pt x="115" y="395"/>
                  </a:lnTo>
                  <a:lnTo>
                    <a:pt x="110" y="395"/>
                  </a:lnTo>
                  <a:lnTo>
                    <a:pt x="112" y="397"/>
                  </a:lnTo>
                  <a:close/>
                  <a:moveTo>
                    <a:pt x="108" y="400"/>
                  </a:moveTo>
                  <a:lnTo>
                    <a:pt x="107" y="402"/>
                  </a:lnTo>
                  <a:lnTo>
                    <a:pt x="110" y="402"/>
                  </a:lnTo>
                  <a:lnTo>
                    <a:pt x="110" y="402"/>
                  </a:lnTo>
                  <a:lnTo>
                    <a:pt x="108" y="400"/>
                  </a:lnTo>
                  <a:close/>
                </a:path>
              </a:pathLst>
            </a:custGeom>
            <a:grpFill/>
            <a:ln w="6350">
              <a:solidFill>
                <a:schemeClr val="bg1">
                  <a:lumMod val="8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100">
                <a:solidFill>
                  <a:prstClr val="black"/>
                </a:solidFill>
                <a:latin typeface="Calibri" panose="020F0502020204030204" pitchFamily="34" charset="0"/>
                <a:cs typeface="Calibri" panose="020F0502020204030204" pitchFamily="34" charset="0"/>
              </a:endParaRPr>
            </a:p>
          </p:txBody>
        </p:sp>
      </p:grpSp>
      <p:sp>
        <p:nvSpPr>
          <p:cNvPr id="92" name="Isosceles Triangle 91">
            <a:extLst>
              <a:ext uri="{FF2B5EF4-FFF2-40B4-BE49-F238E27FC236}">
                <a16:creationId xmlns:a16="http://schemas.microsoft.com/office/drawing/2014/main" id="{8F8320FA-F9BC-4149-B4B8-CD03B66B9654}"/>
              </a:ext>
            </a:extLst>
          </p:cNvPr>
          <p:cNvSpPr/>
          <p:nvPr/>
        </p:nvSpPr>
        <p:spPr>
          <a:xfrm>
            <a:off x="4716016" y="2001691"/>
            <a:ext cx="180000" cy="144000"/>
          </a:xfrm>
          <a:prstGeom prst="triangle">
            <a:avLst/>
          </a:prstGeom>
          <a:solidFill>
            <a:srgbClr val="00B050"/>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
        <p:nvSpPr>
          <p:cNvPr id="95" name="Isosceles Triangle 94">
            <a:extLst>
              <a:ext uri="{FF2B5EF4-FFF2-40B4-BE49-F238E27FC236}">
                <a16:creationId xmlns:a16="http://schemas.microsoft.com/office/drawing/2014/main" id="{F75BADF2-9BBD-4C5B-84FA-22408923EE6F}"/>
              </a:ext>
            </a:extLst>
          </p:cNvPr>
          <p:cNvSpPr/>
          <p:nvPr/>
        </p:nvSpPr>
        <p:spPr>
          <a:xfrm>
            <a:off x="6783583" y="2440716"/>
            <a:ext cx="180000" cy="144000"/>
          </a:xfrm>
          <a:prstGeom prst="triangle">
            <a:avLst/>
          </a:prstGeom>
          <a:solidFill>
            <a:srgbClr val="00B050"/>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
        <p:nvSpPr>
          <p:cNvPr id="103" name="Rectangle 102">
            <a:extLst>
              <a:ext uri="{FF2B5EF4-FFF2-40B4-BE49-F238E27FC236}">
                <a16:creationId xmlns:a16="http://schemas.microsoft.com/office/drawing/2014/main" id="{190AFB80-93AD-4D8A-9DDB-CAB811C82A93}"/>
              </a:ext>
            </a:extLst>
          </p:cNvPr>
          <p:cNvSpPr/>
          <p:nvPr/>
        </p:nvSpPr>
        <p:spPr>
          <a:xfrm>
            <a:off x="7457989" y="1604207"/>
            <a:ext cx="144000" cy="144000"/>
          </a:xfrm>
          <a:prstGeom prst="rect">
            <a:avLst/>
          </a:prstGeom>
          <a:solidFill>
            <a:srgbClr val="005A9E"/>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
        <p:nvSpPr>
          <p:cNvPr id="104" name="Rectangle 103">
            <a:extLst>
              <a:ext uri="{FF2B5EF4-FFF2-40B4-BE49-F238E27FC236}">
                <a16:creationId xmlns:a16="http://schemas.microsoft.com/office/drawing/2014/main" id="{EE5D39CB-BD98-4F69-80C6-6A5B11ABCF44}"/>
              </a:ext>
            </a:extLst>
          </p:cNvPr>
          <p:cNvSpPr/>
          <p:nvPr/>
        </p:nvSpPr>
        <p:spPr>
          <a:xfrm>
            <a:off x="4674951" y="2198702"/>
            <a:ext cx="144000" cy="144000"/>
          </a:xfrm>
          <a:prstGeom prst="rect">
            <a:avLst/>
          </a:prstGeom>
          <a:solidFill>
            <a:srgbClr val="005A9E"/>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
        <p:nvSpPr>
          <p:cNvPr id="105" name="Rectangle 104">
            <a:extLst>
              <a:ext uri="{FF2B5EF4-FFF2-40B4-BE49-F238E27FC236}">
                <a16:creationId xmlns:a16="http://schemas.microsoft.com/office/drawing/2014/main" id="{047E9C78-3EFD-43C9-A12E-AAA7C57E3696}"/>
              </a:ext>
            </a:extLst>
          </p:cNvPr>
          <p:cNvSpPr/>
          <p:nvPr/>
        </p:nvSpPr>
        <p:spPr>
          <a:xfrm>
            <a:off x="5327952" y="3402124"/>
            <a:ext cx="144000" cy="144000"/>
          </a:xfrm>
          <a:prstGeom prst="rect">
            <a:avLst/>
          </a:prstGeom>
          <a:solidFill>
            <a:srgbClr val="005A9E"/>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
        <p:nvSpPr>
          <p:cNvPr id="106" name="Rectangle 105">
            <a:extLst>
              <a:ext uri="{FF2B5EF4-FFF2-40B4-BE49-F238E27FC236}">
                <a16:creationId xmlns:a16="http://schemas.microsoft.com/office/drawing/2014/main" id="{995DAAD3-85B5-44D4-81E8-217B67B2610A}"/>
              </a:ext>
            </a:extLst>
          </p:cNvPr>
          <p:cNvSpPr/>
          <p:nvPr/>
        </p:nvSpPr>
        <p:spPr>
          <a:xfrm>
            <a:off x="6531738" y="2161777"/>
            <a:ext cx="144000" cy="144000"/>
          </a:xfrm>
          <a:prstGeom prst="rect">
            <a:avLst/>
          </a:prstGeom>
          <a:solidFill>
            <a:srgbClr val="005A9E"/>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
        <p:nvSpPr>
          <p:cNvPr id="107" name="Oval 106">
            <a:extLst>
              <a:ext uri="{FF2B5EF4-FFF2-40B4-BE49-F238E27FC236}">
                <a16:creationId xmlns:a16="http://schemas.microsoft.com/office/drawing/2014/main" id="{53DD265F-53B6-4550-AB61-BEF38047AF13}"/>
              </a:ext>
            </a:extLst>
          </p:cNvPr>
          <p:cNvSpPr/>
          <p:nvPr/>
        </p:nvSpPr>
        <p:spPr>
          <a:xfrm>
            <a:off x="7164288" y="2594886"/>
            <a:ext cx="144000" cy="144000"/>
          </a:xfrm>
          <a:prstGeom prst="ellipse">
            <a:avLst/>
          </a:prstGeom>
          <a:solidFill>
            <a:srgbClr val="C2382B"/>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
        <p:nvSpPr>
          <p:cNvPr id="108" name="Rectangle 107">
            <a:extLst>
              <a:ext uri="{FF2B5EF4-FFF2-40B4-BE49-F238E27FC236}">
                <a16:creationId xmlns:a16="http://schemas.microsoft.com/office/drawing/2014/main" id="{C52A181B-6747-4CD4-8C82-FA180B447924}"/>
              </a:ext>
            </a:extLst>
          </p:cNvPr>
          <p:cNvSpPr/>
          <p:nvPr/>
        </p:nvSpPr>
        <p:spPr>
          <a:xfrm>
            <a:off x="6015924" y="3612702"/>
            <a:ext cx="1148364" cy="165935"/>
          </a:xfrm>
          <a:prstGeom prst="rect">
            <a:avLst/>
          </a:prstGeom>
          <a:no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r>
              <a:rPr lang="en-IN" sz="1100" dirty="0">
                <a:solidFill>
                  <a:schemeClr val="tx1"/>
                </a:solidFill>
                <a:latin typeface="Calibri" panose="020F0502020204030204" pitchFamily="34" charset="0"/>
                <a:cs typeface="Calibri" panose="020F0502020204030204" pitchFamily="34" charset="0"/>
              </a:rPr>
              <a:t>Warehouses</a:t>
            </a:r>
          </a:p>
        </p:txBody>
      </p:sp>
      <p:sp>
        <p:nvSpPr>
          <p:cNvPr id="109" name="Rectangle 108">
            <a:extLst>
              <a:ext uri="{FF2B5EF4-FFF2-40B4-BE49-F238E27FC236}">
                <a16:creationId xmlns:a16="http://schemas.microsoft.com/office/drawing/2014/main" id="{428F58D3-39EC-4D19-9D05-9DA85397EA3B}"/>
              </a:ext>
            </a:extLst>
          </p:cNvPr>
          <p:cNvSpPr/>
          <p:nvPr/>
        </p:nvSpPr>
        <p:spPr>
          <a:xfrm>
            <a:off x="5871908" y="3649588"/>
            <a:ext cx="144000" cy="144000"/>
          </a:xfrm>
          <a:prstGeom prst="rect">
            <a:avLst/>
          </a:prstGeom>
          <a:solidFill>
            <a:srgbClr val="005A9E"/>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
        <p:nvSpPr>
          <p:cNvPr id="110" name="Rectangle 109">
            <a:extLst>
              <a:ext uri="{FF2B5EF4-FFF2-40B4-BE49-F238E27FC236}">
                <a16:creationId xmlns:a16="http://schemas.microsoft.com/office/drawing/2014/main" id="{2940ED36-D648-4492-A3C4-F2F133F1FD76}"/>
              </a:ext>
            </a:extLst>
          </p:cNvPr>
          <p:cNvSpPr/>
          <p:nvPr/>
        </p:nvSpPr>
        <p:spPr>
          <a:xfrm>
            <a:off x="6032035" y="3816746"/>
            <a:ext cx="1148364" cy="165935"/>
          </a:xfrm>
          <a:prstGeom prst="rect">
            <a:avLst/>
          </a:prstGeom>
          <a:no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r>
              <a:rPr lang="en-IN" sz="1100" dirty="0">
                <a:solidFill>
                  <a:schemeClr val="tx1"/>
                </a:solidFill>
                <a:latin typeface="Calibri" panose="020F0502020204030204" pitchFamily="34" charset="0"/>
                <a:cs typeface="Calibri" panose="020F0502020204030204" pitchFamily="34" charset="0"/>
              </a:rPr>
              <a:t>Subsidiaries</a:t>
            </a:r>
          </a:p>
        </p:txBody>
      </p:sp>
      <p:sp>
        <p:nvSpPr>
          <p:cNvPr id="111" name="Rectangle 110">
            <a:extLst>
              <a:ext uri="{FF2B5EF4-FFF2-40B4-BE49-F238E27FC236}">
                <a16:creationId xmlns:a16="http://schemas.microsoft.com/office/drawing/2014/main" id="{5072DFB5-4058-45E8-99CD-411DE53DD842}"/>
              </a:ext>
            </a:extLst>
          </p:cNvPr>
          <p:cNvSpPr/>
          <p:nvPr/>
        </p:nvSpPr>
        <p:spPr>
          <a:xfrm>
            <a:off x="6029019" y="4059646"/>
            <a:ext cx="1879519" cy="95580"/>
          </a:xfrm>
          <a:prstGeom prst="rect">
            <a:avLst/>
          </a:prstGeom>
          <a:no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r>
              <a:rPr lang="en-IN" sz="1100" dirty="0">
                <a:solidFill>
                  <a:schemeClr val="tx1"/>
                </a:solidFill>
                <a:latin typeface="Calibri" panose="020F0502020204030204" pitchFamily="34" charset="0"/>
                <a:cs typeface="Calibri" panose="020F0502020204030204" pitchFamily="34" charset="0"/>
              </a:rPr>
              <a:t>Manufacturing Facilitates</a:t>
            </a:r>
          </a:p>
        </p:txBody>
      </p:sp>
      <p:sp>
        <p:nvSpPr>
          <p:cNvPr id="112" name="Isosceles Triangle 111">
            <a:extLst>
              <a:ext uri="{FF2B5EF4-FFF2-40B4-BE49-F238E27FC236}">
                <a16:creationId xmlns:a16="http://schemas.microsoft.com/office/drawing/2014/main" id="{9C93E54C-5461-4074-B7AD-1E840D6EE17E}"/>
              </a:ext>
            </a:extLst>
          </p:cNvPr>
          <p:cNvSpPr/>
          <p:nvPr/>
        </p:nvSpPr>
        <p:spPr>
          <a:xfrm>
            <a:off x="5866804" y="3832058"/>
            <a:ext cx="171817" cy="126445"/>
          </a:xfrm>
          <a:prstGeom prst="triangle">
            <a:avLst/>
          </a:prstGeom>
          <a:solidFill>
            <a:srgbClr val="00B050"/>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
        <p:nvSpPr>
          <p:cNvPr id="113" name="Oval 112">
            <a:extLst>
              <a:ext uri="{FF2B5EF4-FFF2-40B4-BE49-F238E27FC236}">
                <a16:creationId xmlns:a16="http://schemas.microsoft.com/office/drawing/2014/main" id="{B314440C-BAA8-470B-A528-D6F6EE6490DF}"/>
              </a:ext>
            </a:extLst>
          </p:cNvPr>
          <p:cNvSpPr/>
          <p:nvPr/>
        </p:nvSpPr>
        <p:spPr>
          <a:xfrm>
            <a:off x="5891955" y="4059463"/>
            <a:ext cx="121514" cy="118597"/>
          </a:xfrm>
          <a:prstGeom prst="ellipse">
            <a:avLst/>
          </a:prstGeom>
          <a:solidFill>
            <a:srgbClr val="C2382B"/>
          </a:solidFill>
          <a:ln>
            <a:noFill/>
          </a:ln>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sz="11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5665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9C22DE-B734-42BA-8111-7EFE7391B370}"/>
              </a:ext>
            </a:extLst>
          </p:cNvPr>
          <p:cNvSpPr>
            <a:spLocks noGrp="1"/>
          </p:cNvSpPr>
          <p:nvPr>
            <p:ph type="sldNum" sz="quarter" idx="4"/>
          </p:nvPr>
        </p:nvSpPr>
        <p:spPr/>
        <p:txBody>
          <a:bodyPr/>
          <a:lstStyle/>
          <a:p>
            <a:pPr>
              <a:defRPr/>
            </a:pPr>
            <a:fld id="{C727B6A8-F5CF-46F2-8964-0FBEDFD20F06}" type="slidenum">
              <a:rPr lang="en-US" smtClean="0"/>
              <a:pPr>
                <a:defRPr/>
              </a:pPr>
              <a:t>12</a:t>
            </a:fld>
            <a:endParaRPr lang="en-US" dirty="0"/>
          </a:p>
        </p:txBody>
      </p:sp>
      <p:sp>
        <p:nvSpPr>
          <p:cNvPr id="68" name="Text Box 3">
            <a:extLst>
              <a:ext uri="{FF2B5EF4-FFF2-40B4-BE49-F238E27FC236}">
                <a16:creationId xmlns:a16="http://schemas.microsoft.com/office/drawing/2014/main" id="{E6EA6699-D134-4C08-A99F-01827D56DAD6}"/>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Verdana" pitchFamily="34" charset="0"/>
              </a:rPr>
              <a:t>Leading Diversified Chemicals Company Poised for Rapid Growth</a:t>
            </a:r>
          </a:p>
        </p:txBody>
      </p:sp>
      <p:sp>
        <p:nvSpPr>
          <p:cNvPr id="42" name="Rounded Rectangle 45">
            <a:extLst>
              <a:ext uri="{FF2B5EF4-FFF2-40B4-BE49-F238E27FC236}">
                <a16:creationId xmlns:a16="http://schemas.microsoft.com/office/drawing/2014/main" id="{EF61586C-7CEC-4C0F-9C91-EF60AA963E75}"/>
              </a:ext>
            </a:extLst>
          </p:cNvPr>
          <p:cNvSpPr/>
          <p:nvPr/>
        </p:nvSpPr>
        <p:spPr>
          <a:xfrm>
            <a:off x="311805" y="1385501"/>
            <a:ext cx="2532003" cy="2264088"/>
          </a:xfrm>
          <a:prstGeom prst="roundRect">
            <a:avLst>
              <a:gd name="adj" fmla="val 4706"/>
            </a:avLst>
          </a:prstGeom>
          <a:solidFill>
            <a:srgbClr val="005A9E"/>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latin typeface="Calibri" panose="020F0502020204030204" pitchFamily="34" charset="0"/>
              <a:cs typeface="Calibri" panose="020F0502020204030204" pitchFamily="34" charset="0"/>
            </a:endParaRPr>
          </a:p>
          <a:p>
            <a:pPr algn="ctr"/>
            <a:endParaRPr lang="en-US" sz="900" b="1" dirty="0">
              <a:latin typeface="Calibri" panose="020F0502020204030204" pitchFamily="34" charset="0"/>
              <a:cs typeface="Calibri" panose="020F0502020204030204" pitchFamily="34" charset="0"/>
            </a:endParaRPr>
          </a:p>
          <a:p>
            <a:pPr algn="ctr"/>
            <a:r>
              <a:rPr lang="en-US" sz="1100" b="1" dirty="0">
                <a:latin typeface="Calibri" panose="020F0502020204030204" pitchFamily="34" charset="0"/>
                <a:cs typeface="Calibri" panose="020F0502020204030204" pitchFamily="34" charset="0"/>
              </a:rPr>
              <a:t>Pigments</a:t>
            </a:r>
          </a:p>
          <a:p>
            <a:pPr algn="ctr"/>
            <a:endParaRPr lang="en-US" sz="500" b="1" dirty="0">
              <a:latin typeface="Calibri" panose="020F0502020204030204" pitchFamily="34" charset="0"/>
              <a:cs typeface="Calibri" panose="020F0502020204030204" pitchFamily="34" charset="0"/>
            </a:endParaRPr>
          </a:p>
          <a:p>
            <a:pPr marL="171450" indent="-171450">
              <a:spcAft>
                <a:spcPts val="600"/>
              </a:spcAft>
              <a:buFont typeface="Arial" panose="020B0604020202020204" pitchFamily="34" charset="0"/>
              <a:buChar char="•"/>
            </a:pPr>
            <a:r>
              <a:rPr lang="en-US" sz="1000" b="1" dirty="0">
                <a:latin typeface="Calibri" panose="020F0502020204030204" pitchFamily="34" charset="0"/>
                <a:cs typeface="Calibri" panose="020F0502020204030204" pitchFamily="34" charset="0"/>
              </a:rPr>
              <a:t>Started in 1986</a:t>
            </a:r>
          </a:p>
          <a:p>
            <a:pPr marL="171450" indent="-171450">
              <a:spcAft>
                <a:spcPts val="600"/>
              </a:spcAft>
              <a:buFont typeface="Arial" panose="020B0604020202020204" pitchFamily="34" charset="0"/>
              <a:buChar char="•"/>
            </a:pPr>
            <a:r>
              <a:rPr lang="en-US" sz="1000" b="1" dirty="0">
                <a:latin typeface="Calibri" panose="020F0502020204030204" pitchFamily="34" charset="0"/>
                <a:cs typeface="Calibri" panose="020F0502020204030204" pitchFamily="34" charset="0"/>
              </a:rPr>
              <a:t>Amongst top 3 global Phthalocyanine based pigment players</a:t>
            </a:r>
          </a:p>
          <a:p>
            <a:pPr marL="171450" indent="-171450">
              <a:spcAft>
                <a:spcPts val="600"/>
              </a:spcAft>
              <a:buFont typeface="Arial" panose="020B0604020202020204" pitchFamily="34" charset="0"/>
              <a:buChar char="•"/>
            </a:pPr>
            <a:r>
              <a:rPr lang="en-US" sz="1000" b="1" dirty="0">
                <a:latin typeface="Calibri" panose="020F0502020204030204" pitchFamily="34" charset="0"/>
                <a:cs typeface="Calibri" panose="020F0502020204030204" pitchFamily="34" charset="0"/>
              </a:rPr>
              <a:t>14% global market share</a:t>
            </a:r>
          </a:p>
          <a:p>
            <a:pPr marL="171450" indent="-171450">
              <a:spcAft>
                <a:spcPts val="600"/>
              </a:spcAft>
              <a:buFont typeface="Arial" panose="020B0604020202020204" pitchFamily="34" charset="0"/>
              <a:buChar char="•"/>
            </a:pPr>
            <a:r>
              <a:rPr lang="en-US" sz="1000" b="1" dirty="0">
                <a:latin typeface="Calibri" panose="020F0502020204030204" pitchFamily="34" charset="0"/>
                <a:cs typeface="Calibri" panose="020F0502020204030204" pitchFamily="34" charset="0"/>
              </a:rPr>
              <a:t>FY19 </a:t>
            </a:r>
            <a:r>
              <a:rPr lang="en-US" sz="1000" b="1" dirty="0">
                <a:solidFill>
                  <a:schemeClr val="bg1"/>
                </a:solidFill>
                <a:latin typeface="Calibri" panose="020F0502020204030204" pitchFamily="34" charset="0"/>
                <a:cs typeface="Calibri" panose="020F0502020204030204" pitchFamily="34" charset="0"/>
              </a:rPr>
              <a:t>Revenues: Rs 6,048 Mn</a:t>
            </a:r>
          </a:p>
          <a:p>
            <a:pPr marL="171450" indent="-171450">
              <a:spcAft>
                <a:spcPts val="600"/>
              </a:spcAft>
              <a:buFont typeface="Arial" panose="020B0604020202020204" pitchFamily="34" charset="0"/>
              <a:buChar char="•"/>
            </a:pPr>
            <a:r>
              <a:rPr lang="en-US" sz="1000" b="1" dirty="0">
                <a:latin typeface="Calibri" panose="020F0502020204030204" pitchFamily="34" charset="0"/>
                <a:cs typeface="Calibri" panose="020F0502020204030204" pitchFamily="34" charset="0"/>
              </a:rPr>
              <a:t>EBITDA Margin: 13.5%</a:t>
            </a:r>
          </a:p>
          <a:p>
            <a:pPr marL="171450" indent="-171450">
              <a:spcAft>
                <a:spcPts val="600"/>
              </a:spcAft>
              <a:buFont typeface="Arial" panose="020B0604020202020204" pitchFamily="34" charset="0"/>
              <a:buChar char="•"/>
            </a:pPr>
            <a:r>
              <a:rPr lang="en-US" sz="1000" b="1" dirty="0">
                <a:latin typeface="Calibri" panose="020F0502020204030204" pitchFamily="34" charset="0"/>
                <a:cs typeface="Calibri" panose="020F0502020204030204" pitchFamily="34" charset="0"/>
              </a:rPr>
              <a:t>29% of Overall Company Revenues</a:t>
            </a:r>
          </a:p>
        </p:txBody>
      </p:sp>
      <p:sp>
        <p:nvSpPr>
          <p:cNvPr id="70" name="Rounded Rectangle 35">
            <a:extLst>
              <a:ext uri="{FF2B5EF4-FFF2-40B4-BE49-F238E27FC236}">
                <a16:creationId xmlns:a16="http://schemas.microsoft.com/office/drawing/2014/main" id="{FCB1524C-5060-46F6-8401-934DB0175F47}"/>
              </a:ext>
            </a:extLst>
          </p:cNvPr>
          <p:cNvSpPr/>
          <p:nvPr/>
        </p:nvSpPr>
        <p:spPr>
          <a:xfrm>
            <a:off x="3233991" y="1385500"/>
            <a:ext cx="2490137" cy="2264088"/>
          </a:xfrm>
          <a:prstGeom prst="roundRect">
            <a:avLst>
              <a:gd name="adj" fmla="val 4706"/>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100" b="1" dirty="0">
              <a:solidFill>
                <a:srgbClr val="FFFFFF"/>
              </a:solidFill>
              <a:latin typeface="Calibri" panose="020F0502020204030204" pitchFamily="34" charset="0"/>
              <a:cs typeface="Calibri" panose="020F0502020204030204" pitchFamily="34" charset="0"/>
            </a:endParaRPr>
          </a:p>
          <a:p>
            <a:pPr lvl="0"/>
            <a:endParaRPr lang="en-US" sz="1100" b="1" dirty="0">
              <a:solidFill>
                <a:srgbClr val="FFFFFF"/>
              </a:solidFill>
              <a:latin typeface="Calibri" panose="020F0502020204030204" pitchFamily="34" charset="0"/>
              <a:cs typeface="Calibri" panose="020F0502020204030204" pitchFamily="34" charset="0"/>
            </a:endParaRPr>
          </a:p>
          <a:p>
            <a:pPr lvl="0" algn="ctr"/>
            <a:endParaRPr lang="en-US" sz="1100" b="1" dirty="0">
              <a:solidFill>
                <a:srgbClr val="FFFFFF"/>
              </a:solidFill>
              <a:latin typeface="Calibri" panose="020F0502020204030204" pitchFamily="34" charset="0"/>
              <a:cs typeface="Calibri" panose="020F0502020204030204" pitchFamily="34" charset="0"/>
            </a:endParaRPr>
          </a:p>
          <a:p>
            <a:pPr lvl="0" algn="ctr"/>
            <a:r>
              <a:rPr lang="en-US" sz="1100" b="1" dirty="0">
                <a:solidFill>
                  <a:srgbClr val="FFFFFF"/>
                </a:solidFill>
                <a:latin typeface="Calibri" panose="020F0502020204030204" pitchFamily="34" charset="0"/>
                <a:cs typeface="Calibri" panose="020F0502020204030204" pitchFamily="34" charset="0"/>
              </a:rPr>
              <a:t>Agrochemicals</a:t>
            </a:r>
          </a:p>
          <a:p>
            <a:pPr lvl="0" algn="ctr"/>
            <a:endParaRPr lang="en-US" sz="500" b="1" dirty="0">
              <a:solidFill>
                <a:srgbClr val="FFFFFF"/>
              </a:solidFill>
              <a:latin typeface="Calibri" panose="020F0502020204030204" pitchFamily="34" charset="0"/>
              <a:cs typeface="Calibri" panose="020F0502020204030204" pitchFamily="34" charset="0"/>
            </a:endParaRP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Started in 1995</a:t>
            </a: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One of the largest producers of pesticides in India</a:t>
            </a: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Products across entire value chain </a:t>
            </a: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FY18 </a:t>
            </a:r>
            <a:r>
              <a:rPr lang="en-US" sz="1000" b="1" dirty="0">
                <a:solidFill>
                  <a:schemeClr val="bg1"/>
                </a:solidFill>
                <a:latin typeface="Calibri" panose="020F0502020204030204" pitchFamily="34" charset="0"/>
                <a:cs typeface="Calibri" panose="020F0502020204030204" pitchFamily="34" charset="0"/>
              </a:rPr>
              <a:t>Revenues: Rs 7,905 Mn</a:t>
            </a:r>
          </a:p>
          <a:p>
            <a:pPr marL="171450" lvl="0" indent="-171450">
              <a:spcAft>
                <a:spcPts val="600"/>
              </a:spcAft>
              <a:buFont typeface="Arial" panose="020B0604020202020204" pitchFamily="34" charset="0"/>
              <a:buChar char="•"/>
            </a:pPr>
            <a:r>
              <a:rPr lang="en-US" sz="1000" b="1" dirty="0">
                <a:solidFill>
                  <a:schemeClr val="bg1"/>
                </a:solidFill>
                <a:latin typeface="Calibri" panose="020F0502020204030204" pitchFamily="34" charset="0"/>
                <a:cs typeface="Calibri" panose="020F0502020204030204" pitchFamily="34" charset="0"/>
              </a:rPr>
              <a:t>EBITDA Margin: 22.7%</a:t>
            </a: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37% of Overall Company Revenues</a:t>
            </a:r>
          </a:p>
          <a:p>
            <a:pPr algn="ctr"/>
            <a:endParaRPr lang="en-US" sz="1100" b="1" dirty="0">
              <a:latin typeface="Calibri" panose="020F0502020204030204" pitchFamily="34" charset="0"/>
              <a:cs typeface="Calibri" panose="020F0502020204030204" pitchFamily="34" charset="0"/>
            </a:endParaRPr>
          </a:p>
        </p:txBody>
      </p:sp>
      <p:sp>
        <p:nvSpPr>
          <p:cNvPr id="72" name="Rounded Rectangle 13">
            <a:extLst>
              <a:ext uri="{FF2B5EF4-FFF2-40B4-BE49-F238E27FC236}">
                <a16:creationId xmlns:a16="http://schemas.microsoft.com/office/drawing/2014/main" id="{7B72EAB1-2C10-4C8E-824D-593772315AE2}"/>
              </a:ext>
            </a:extLst>
          </p:cNvPr>
          <p:cNvSpPr/>
          <p:nvPr/>
        </p:nvSpPr>
        <p:spPr>
          <a:xfrm>
            <a:off x="6156177" y="1385500"/>
            <a:ext cx="2520239" cy="2264088"/>
          </a:xfrm>
          <a:prstGeom prst="roundRect">
            <a:avLst>
              <a:gd name="adj" fmla="val 4706"/>
            </a:avLst>
          </a:prstGeom>
          <a:solidFill>
            <a:srgbClr val="F59B1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100" b="1" dirty="0">
              <a:solidFill>
                <a:srgbClr val="FFFFFF"/>
              </a:solidFill>
              <a:latin typeface="Calibri" panose="020F0502020204030204" pitchFamily="34" charset="0"/>
              <a:cs typeface="Calibri" panose="020F0502020204030204" pitchFamily="34" charset="0"/>
            </a:endParaRPr>
          </a:p>
          <a:p>
            <a:pPr lvl="0"/>
            <a:endParaRPr lang="en-US" sz="1100" b="1" dirty="0">
              <a:solidFill>
                <a:srgbClr val="FFFFFF"/>
              </a:solidFill>
              <a:latin typeface="Calibri" panose="020F0502020204030204" pitchFamily="34" charset="0"/>
              <a:cs typeface="Calibri" panose="020F0502020204030204" pitchFamily="34" charset="0"/>
            </a:endParaRPr>
          </a:p>
          <a:p>
            <a:pPr lvl="0" algn="ctr"/>
            <a:endParaRPr lang="en-US" sz="1100" b="1" dirty="0">
              <a:solidFill>
                <a:srgbClr val="FFFFFF"/>
              </a:solidFill>
              <a:latin typeface="Calibri" panose="020F0502020204030204" pitchFamily="34" charset="0"/>
              <a:cs typeface="Calibri" panose="020F0502020204030204" pitchFamily="34" charset="0"/>
            </a:endParaRPr>
          </a:p>
          <a:p>
            <a:pPr lvl="0" algn="ctr"/>
            <a:r>
              <a:rPr lang="en-US" sz="1100" b="1" dirty="0">
                <a:solidFill>
                  <a:srgbClr val="FFFFFF"/>
                </a:solidFill>
                <a:latin typeface="Calibri" panose="020F0502020204030204" pitchFamily="34" charset="0"/>
                <a:cs typeface="Calibri" panose="020F0502020204030204" pitchFamily="34" charset="0"/>
              </a:rPr>
              <a:t>Basic Chemicals</a:t>
            </a:r>
          </a:p>
          <a:p>
            <a:pPr lvl="0" algn="ctr"/>
            <a:endParaRPr lang="en-US" sz="500" b="1" dirty="0">
              <a:solidFill>
                <a:srgbClr val="FFFFFF"/>
              </a:solidFill>
              <a:latin typeface="Calibri" panose="020F0502020204030204" pitchFamily="34" charset="0"/>
              <a:cs typeface="Calibri" panose="020F0502020204030204" pitchFamily="34" charset="0"/>
            </a:endParaRP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Started in 2009</a:t>
            </a: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7</a:t>
            </a:r>
            <a:r>
              <a:rPr lang="en-US" sz="1000" b="1" baseline="30000" dirty="0">
                <a:solidFill>
                  <a:srgbClr val="FFFFFF"/>
                </a:solidFill>
                <a:latin typeface="Calibri" panose="020F0502020204030204" pitchFamily="34" charset="0"/>
                <a:cs typeface="Calibri" panose="020F0502020204030204" pitchFamily="34" charset="0"/>
              </a:rPr>
              <a:t>th</a:t>
            </a:r>
            <a:r>
              <a:rPr lang="en-US" sz="1000" b="1" dirty="0">
                <a:solidFill>
                  <a:srgbClr val="FFFFFF"/>
                </a:solidFill>
                <a:latin typeface="Calibri" panose="020F0502020204030204" pitchFamily="34" charset="0"/>
                <a:cs typeface="Calibri" panose="020F0502020204030204" pitchFamily="34" charset="0"/>
              </a:rPr>
              <a:t> largest caustic-chlorine player in India</a:t>
            </a: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One of the lowest cost producers of caustic soda in India</a:t>
            </a: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FY18 </a:t>
            </a:r>
            <a:r>
              <a:rPr lang="en-US" sz="1000" b="1" dirty="0">
                <a:solidFill>
                  <a:schemeClr val="bg1"/>
                </a:solidFill>
                <a:latin typeface="Calibri" panose="020F0502020204030204" pitchFamily="34" charset="0"/>
                <a:cs typeface="Calibri" panose="020F0502020204030204" pitchFamily="34" charset="0"/>
              </a:rPr>
              <a:t>Revenues: Rs 7,104 Mn</a:t>
            </a:r>
          </a:p>
          <a:p>
            <a:pPr marL="171450" lvl="0" indent="-171450">
              <a:spcAft>
                <a:spcPts val="600"/>
              </a:spcAft>
              <a:buFont typeface="Arial" panose="020B0604020202020204" pitchFamily="34" charset="0"/>
              <a:buChar char="•"/>
            </a:pPr>
            <a:r>
              <a:rPr lang="en-US" sz="1000" b="1" dirty="0">
                <a:solidFill>
                  <a:schemeClr val="bg1"/>
                </a:solidFill>
                <a:latin typeface="Calibri" panose="020F0502020204030204" pitchFamily="34" charset="0"/>
                <a:cs typeface="Calibri" panose="020F0502020204030204" pitchFamily="34" charset="0"/>
              </a:rPr>
              <a:t>EBITDA Margin: 43.9%</a:t>
            </a:r>
          </a:p>
          <a:p>
            <a:pPr marL="171450" lvl="0" indent="-171450">
              <a:spcAft>
                <a:spcPts val="600"/>
              </a:spcAft>
              <a:buFont typeface="Arial" panose="020B0604020202020204" pitchFamily="34" charset="0"/>
              <a:buChar char="•"/>
            </a:pPr>
            <a:r>
              <a:rPr lang="en-US" sz="1000" b="1" dirty="0">
                <a:solidFill>
                  <a:srgbClr val="FFFFFF"/>
                </a:solidFill>
                <a:latin typeface="Calibri" panose="020F0502020204030204" pitchFamily="34" charset="0"/>
                <a:cs typeface="Calibri" panose="020F0502020204030204" pitchFamily="34" charset="0"/>
              </a:rPr>
              <a:t>34% of Overall Company Revenues</a:t>
            </a:r>
          </a:p>
          <a:p>
            <a:pPr algn="ctr"/>
            <a:endParaRPr lang="en-US" sz="1100" b="1"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559D0531-A837-4811-901E-CB9626DBC2A0}"/>
              </a:ext>
            </a:extLst>
          </p:cNvPr>
          <p:cNvGrpSpPr/>
          <p:nvPr/>
        </p:nvGrpSpPr>
        <p:grpSpPr>
          <a:xfrm>
            <a:off x="4212000" y="913284"/>
            <a:ext cx="720000" cy="720000"/>
            <a:chOff x="3950942" y="2301314"/>
            <a:chExt cx="1218670" cy="814488"/>
          </a:xfrm>
          <a:effectLst>
            <a:outerShdw blurRad="50800" dist="38100" dir="2700000" algn="tl" rotWithShape="0">
              <a:prstClr val="black">
                <a:alpha val="40000"/>
              </a:prstClr>
            </a:outerShdw>
          </a:effectLst>
        </p:grpSpPr>
        <p:sp>
          <p:nvSpPr>
            <p:cNvPr id="71" name="Oval 70">
              <a:extLst>
                <a:ext uri="{FF2B5EF4-FFF2-40B4-BE49-F238E27FC236}">
                  <a16:creationId xmlns:a16="http://schemas.microsoft.com/office/drawing/2014/main" id="{1B6396E9-9F6A-40E9-B58A-9CDE803EC796}"/>
                </a:ext>
              </a:extLst>
            </p:cNvPr>
            <p:cNvSpPr/>
            <p:nvPr/>
          </p:nvSpPr>
          <p:spPr>
            <a:xfrm>
              <a:off x="3950942" y="2301314"/>
              <a:ext cx="1218670" cy="814488"/>
            </a:xfrm>
            <a:prstGeom prst="ellipse">
              <a:avLst/>
            </a:prstGeom>
            <a:solidFill>
              <a:srgbClr val="00B050"/>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panose="020F0502020204030204" pitchFamily="34" charset="0"/>
                  <a:cs typeface="Calibri" panose="020F0502020204030204" pitchFamily="34" charset="0"/>
                </a:rPr>
                <a:t> </a:t>
              </a:r>
            </a:p>
          </p:txBody>
        </p:sp>
        <p:pic>
          <p:nvPicPr>
            <p:cNvPr id="80" name="Graphic 79" descr="Plant">
              <a:extLst>
                <a:ext uri="{FF2B5EF4-FFF2-40B4-BE49-F238E27FC236}">
                  <a16:creationId xmlns:a16="http://schemas.microsoft.com/office/drawing/2014/main" id="{10B4B1B5-A362-4E5E-B4D2-17F257A267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75569" y="2448932"/>
              <a:ext cx="769416" cy="497930"/>
            </a:xfrm>
            <a:prstGeom prst="rect">
              <a:avLst/>
            </a:prstGeom>
          </p:spPr>
        </p:pic>
      </p:grpSp>
      <p:grpSp>
        <p:nvGrpSpPr>
          <p:cNvPr id="4" name="Group 3">
            <a:extLst>
              <a:ext uri="{FF2B5EF4-FFF2-40B4-BE49-F238E27FC236}">
                <a16:creationId xmlns:a16="http://schemas.microsoft.com/office/drawing/2014/main" id="{01EC8C69-358E-456F-929E-76EF3C1B8896}"/>
              </a:ext>
            </a:extLst>
          </p:cNvPr>
          <p:cNvGrpSpPr/>
          <p:nvPr/>
        </p:nvGrpSpPr>
        <p:grpSpPr>
          <a:xfrm>
            <a:off x="1281792" y="913364"/>
            <a:ext cx="720000" cy="720000"/>
            <a:chOff x="987697" y="2301314"/>
            <a:chExt cx="1218670" cy="814488"/>
          </a:xfrm>
          <a:effectLst>
            <a:outerShdw blurRad="50800" dist="38100" dir="2700000" algn="tl" rotWithShape="0">
              <a:prstClr val="black">
                <a:alpha val="40000"/>
              </a:prstClr>
            </a:outerShdw>
          </a:effectLst>
        </p:grpSpPr>
        <p:sp>
          <p:nvSpPr>
            <p:cNvPr id="69" name="Oval 68">
              <a:extLst>
                <a:ext uri="{FF2B5EF4-FFF2-40B4-BE49-F238E27FC236}">
                  <a16:creationId xmlns:a16="http://schemas.microsoft.com/office/drawing/2014/main" id="{95CB8ABF-3439-4D6D-BA63-767DBE8F5473}"/>
                </a:ext>
              </a:extLst>
            </p:cNvPr>
            <p:cNvSpPr/>
            <p:nvPr/>
          </p:nvSpPr>
          <p:spPr>
            <a:xfrm>
              <a:off x="987697" y="2301314"/>
              <a:ext cx="1218670" cy="814488"/>
            </a:xfrm>
            <a:prstGeom prst="ellipse">
              <a:avLst/>
            </a:prstGeom>
            <a:solidFill>
              <a:srgbClr val="005A9E"/>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Calibri" panose="020F0502020204030204" pitchFamily="34" charset="0"/>
                <a:cs typeface="Calibri" panose="020F0502020204030204" pitchFamily="34" charset="0"/>
              </a:endParaRPr>
            </a:p>
          </p:txBody>
        </p:sp>
        <p:pic>
          <p:nvPicPr>
            <p:cNvPr id="81" name="Graphic 80" descr="Test tubes">
              <a:extLst>
                <a:ext uri="{FF2B5EF4-FFF2-40B4-BE49-F238E27FC236}">
                  <a16:creationId xmlns:a16="http://schemas.microsoft.com/office/drawing/2014/main" id="{BB3084E0-BA6B-49F2-92FE-EFEBF62001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212321" y="2481509"/>
              <a:ext cx="769416" cy="497930"/>
            </a:xfrm>
            <a:prstGeom prst="rect">
              <a:avLst/>
            </a:prstGeom>
          </p:spPr>
        </p:pic>
      </p:grpSp>
      <p:grpSp>
        <p:nvGrpSpPr>
          <p:cNvPr id="7" name="Group 6">
            <a:extLst>
              <a:ext uri="{FF2B5EF4-FFF2-40B4-BE49-F238E27FC236}">
                <a16:creationId xmlns:a16="http://schemas.microsoft.com/office/drawing/2014/main" id="{3F5902D4-F145-4C1B-8E21-F7D80463D7B8}"/>
              </a:ext>
            </a:extLst>
          </p:cNvPr>
          <p:cNvGrpSpPr/>
          <p:nvPr/>
        </p:nvGrpSpPr>
        <p:grpSpPr>
          <a:xfrm>
            <a:off x="7122464" y="913284"/>
            <a:ext cx="720000" cy="720000"/>
            <a:chOff x="6914186" y="2317116"/>
            <a:chExt cx="1218670" cy="814488"/>
          </a:xfrm>
          <a:effectLst>
            <a:outerShdw blurRad="50800" dist="38100" dir="2700000" algn="tl" rotWithShape="0">
              <a:prstClr val="black">
                <a:alpha val="40000"/>
              </a:prstClr>
            </a:outerShdw>
          </a:effectLst>
        </p:grpSpPr>
        <p:sp>
          <p:nvSpPr>
            <p:cNvPr id="77" name="Oval 76">
              <a:extLst>
                <a:ext uri="{FF2B5EF4-FFF2-40B4-BE49-F238E27FC236}">
                  <a16:creationId xmlns:a16="http://schemas.microsoft.com/office/drawing/2014/main" id="{CB2D09D0-2551-4B57-B6F3-B171167B5CD6}"/>
                </a:ext>
              </a:extLst>
            </p:cNvPr>
            <p:cNvSpPr/>
            <p:nvPr/>
          </p:nvSpPr>
          <p:spPr>
            <a:xfrm>
              <a:off x="6914186" y="2317116"/>
              <a:ext cx="1218670" cy="814488"/>
            </a:xfrm>
            <a:prstGeom prst="ellipse">
              <a:avLst/>
            </a:prstGeom>
            <a:solidFill>
              <a:srgbClr val="F59B1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panose="020F0502020204030204" pitchFamily="34" charset="0"/>
                  <a:cs typeface="Calibri" panose="020F0502020204030204" pitchFamily="34" charset="0"/>
                </a:rPr>
                <a:t> </a:t>
              </a:r>
            </a:p>
          </p:txBody>
        </p:sp>
        <p:pic>
          <p:nvPicPr>
            <p:cNvPr id="82" name="Graphic 81" descr="Beaker">
              <a:extLst>
                <a:ext uri="{FF2B5EF4-FFF2-40B4-BE49-F238E27FC236}">
                  <a16:creationId xmlns:a16="http://schemas.microsoft.com/office/drawing/2014/main" id="{7B38BC3B-98F5-4FE4-A574-1373E96C98C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38812" y="2458933"/>
              <a:ext cx="769416" cy="497930"/>
            </a:xfrm>
            <a:prstGeom prst="rect">
              <a:avLst/>
            </a:prstGeom>
          </p:spPr>
        </p:pic>
      </p:grpSp>
      <p:sp>
        <p:nvSpPr>
          <p:cNvPr id="8" name="TextBox 7">
            <a:extLst>
              <a:ext uri="{FF2B5EF4-FFF2-40B4-BE49-F238E27FC236}">
                <a16:creationId xmlns:a16="http://schemas.microsoft.com/office/drawing/2014/main" id="{256DA3A6-61B6-4CF7-AD3B-C0BED16AAD61}"/>
              </a:ext>
            </a:extLst>
          </p:cNvPr>
          <p:cNvSpPr txBox="1"/>
          <p:nvPr/>
        </p:nvSpPr>
        <p:spPr>
          <a:xfrm>
            <a:off x="311803" y="5449788"/>
            <a:ext cx="2922188" cy="246221"/>
          </a:xfrm>
          <a:prstGeom prst="rect">
            <a:avLst/>
          </a:prstGeom>
          <a:noFill/>
        </p:spPr>
        <p:txBody>
          <a:bodyPr wrap="square" rtlCol="0">
            <a:spAutoFit/>
          </a:bodyPr>
          <a:lstStyle/>
          <a:p>
            <a:r>
              <a:rPr lang="en-IN" sz="1000" dirty="0">
                <a:latin typeface="Calibri" panose="020F0502020204030204" pitchFamily="34" charset="0"/>
                <a:cs typeface="Calibri" panose="020F0502020204030204" pitchFamily="34" charset="0"/>
              </a:rPr>
              <a:t>Based on FY19 Financials, * FY15-FY19 CAGR</a:t>
            </a:r>
          </a:p>
        </p:txBody>
      </p:sp>
      <p:grpSp>
        <p:nvGrpSpPr>
          <p:cNvPr id="103" name="Group 102">
            <a:extLst>
              <a:ext uri="{FF2B5EF4-FFF2-40B4-BE49-F238E27FC236}">
                <a16:creationId xmlns:a16="http://schemas.microsoft.com/office/drawing/2014/main" id="{553FEFD4-02C7-4407-A1FE-E822FE905A9F}"/>
              </a:ext>
            </a:extLst>
          </p:cNvPr>
          <p:cNvGrpSpPr/>
          <p:nvPr/>
        </p:nvGrpSpPr>
        <p:grpSpPr>
          <a:xfrm>
            <a:off x="311803" y="4235586"/>
            <a:ext cx="8493247" cy="998178"/>
            <a:chOff x="311803" y="4442831"/>
            <a:chExt cx="8493247" cy="673419"/>
          </a:xfrm>
          <a:solidFill>
            <a:srgbClr val="008FFA"/>
          </a:solidFill>
        </p:grpSpPr>
        <p:sp>
          <p:nvSpPr>
            <p:cNvPr id="104" name="Rounded Rectangle 45">
              <a:extLst>
                <a:ext uri="{FF2B5EF4-FFF2-40B4-BE49-F238E27FC236}">
                  <a16:creationId xmlns:a16="http://schemas.microsoft.com/office/drawing/2014/main" id="{F0B845F5-91D5-4CE9-A1DF-105A75DA4ED2}"/>
                </a:ext>
              </a:extLst>
            </p:cNvPr>
            <p:cNvSpPr/>
            <p:nvPr/>
          </p:nvSpPr>
          <p:spPr>
            <a:xfrm>
              <a:off x="311803" y="4442831"/>
              <a:ext cx="2659974" cy="314904"/>
            </a:xfrm>
            <a:prstGeom prst="roundRect">
              <a:avLst>
                <a:gd name="adj" fmla="val 4706"/>
              </a:avLst>
            </a:prstGeom>
            <a:grp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Revenues – Rs 20,880 Mn </a:t>
              </a:r>
              <a:endParaRPr lang="en-US" sz="1200" b="1" dirty="0">
                <a:solidFill>
                  <a:srgbClr val="FF0000"/>
                </a:solidFill>
                <a:latin typeface="Calibri" panose="020F0502020204030204" pitchFamily="34" charset="0"/>
                <a:cs typeface="Calibri" panose="020F0502020204030204" pitchFamily="34" charset="0"/>
              </a:endParaRPr>
            </a:p>
            <a:p>
              <a:pPr algn="ctr"/>
              <a:r>
                <a:rPr lang="en-US" sz="1200" b="1" dirty="0">
                  <a:solidFill>
                    <a:schemeClr val="bg1"/>
                  </a:solidFill>
                  <a:latin typeface="Calibri" panose="020F0502020204030204" pitchFamily="34" charset="0"/>
                  <a:cs typeface="Calibri" panose="020F0502020204030204" pitchFamily="34" charset="0"/>
                </a:rPr>
                <a:t> (12.7% CAGR*)</a:t>
              </a:r>
            </a:p>
          </p:txBody>
        </p:sp>
        <p:sp>
          <p:nvSpPr>
            <p:cNvPr id="105" name="Rounded Rectangle 45">
              <a:extLst>
                <a:ext uri="{FF2B5EF4-FFF2-40B4-BE49-F238E27FC236}">
                  <a16:creationId xmlns:a16="http://schemas.microsoft.com/office/drawing/2014/main" id="{2721AE25-5838-4C38-AB3B-6F81BF8500D5}"/>
                </a:ext>
              </a:extLst>
            </p:cNvPr>
            <p:cNvSpPr/>
            <p:nvPr/>
          </p:nvSpPr>
          <p:spPr>
            <a:xfrm>
              <a:off x="3233992" y="4442831"/>
              <a:ext cx="2659974" cy="314904"/>
            </a:xfrm>
            <a:prstGeom prst="roundRect">
              <a:avLst>
                <a:gd name="adj" fmla="val 4706"/>
              </a:avLst>
            </a:prstGeom>
            <a:grp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EBITDA – Rs 5,445 Mn </a:t>
              </a:r>
            </a:p>
            <a:p>
              <a:pPr algn="ctr"/>
              <a:r>
                <a:rPr lang="en-US" sz="1200" b="1" dirty="0">
                  <a:solidFill>
                    <a:schemeClr val="bg1"/>
                  </a:solidFill>
                  <a:latin typeface="Calibri" panose="020F0502020204030204" pitchFamily="34" charset="0"/>
                  <a:cs typeface="Calibri" panose="020F0502020204030204" pitchFamily="34" charset="0"/>
                </a:rPr>
                <a:t>(28.0% CAGR*)</a:t>
              </a:r>
            </a:p>
          </p:txBody>
        </p:sp>
        <p:sp>
          <p:nvSpPr>
            <p:cNvPr id="106" name="Rounded Rectangle 45">
              <a:extLst>
                <a:ext uri="{FF2B5EF4-FFF2-40B4-BE49-F238E27FC236}">
                  <a16:creationId xmlns:a16="http://schemas.microsoft.com/office/drawing/2014/main" id="{C8663D91-7C47-4211-A879-4B6F9472123E}"/>
                </a:ext>
              </a:extLst>
            </p:cNvPr>
            <p:cNvSpPr/>
            <p:nvPr/>
          </p:nvSpPr>
          <p:spPr>
            <a:xfrm>
              <a:off x="6152476" y="4443528"/>
              <a:ext cx="2652574" cy="314904"/>
            </a:xfrm>
            <a:prstGeom prst="roundRect">
              <a:avLst>
                <a:gd name="adj" fmla="val 4706"/>
              </a:avLst>
            </a:prstGeom>
            <a:grp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PAT – Rs 2,954 Mn </a:t>
              </a:r>
            </a:p>
            <a:p>
              <a:pPr algn="ctr"/>
              <a:r>
                <a:rPr lang="en-US" sz="1200" b="1" dirty="0">
                  <a:solidFill>
                    <a:schemeClr val="bg1"/>
                  </a:solidFill>
                  <a:latin typeface="Calibri" panose="020F0502020204030204" pitchFamily="34" charset="0"/>
                  <a:cs typeface="Calibri" panose="020F0502020204030204" pitchFamily="34" charset="0"/>
                </a:rPr>
                <a:t>(58.8% CAGR*)</a:t>
              </a:r>
            </a:p>
          </p:txBody>
        </p:sp>
        <p:sp>
          <p:nvSpPr>
            <p:cNvPr id="107" name="Rounded Rectangle 45">
              <a:extLst>
                <a:ext uri="{FF2B5EF4-FFF2-40B4-BE49-F238E27FC236}">
                  <a16:creationId xmlns:a16="http://schemas.microsoft.com/office/drawing/2014/main" id="{6C522DFF-4B2F-4CEA-9903-4877205A486C}"/>
                </a:ext>
              </a:extLst>
            </p:cNvPr>
            <p:cNvSpPr/>
            <p:nvPr/>
          </p:nvSpPr>
          <p:spPr>
            <a:xfrm>
              <a:off x="311803" y="4800650"/>
              <a:ext cx="2659974" cy="314904"/>
            </a:xfrm>
            <a:prstGeom prst="roundRect">
              <a:avLst>
                <a:gd name="adj" fmla="val 4706"/>
              </a:avLst>
            </a:prstGeom>
            <a:grp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EBITDA Margin – 26.1% </a:t>
              </a:r>
            </a:p>
            <a:p>
              <a:pPr algn="ctr"/>
              <a:r>
                <a:rPr lang="en-US" sz="1200" b="1" dirty="0">
                  <a:solidFill>
                    <a:schemeClr val="bg1"/>
                  </a:solidFill>
                  <a:latin typeface="Calibri" panose="020F0502020204030204" pitchFamily="34" charset="0"/>
                  <a:cs typeface="Calibri" panose="020F0502020204030204" pitchFamily="34" charset="0"/>
                </a:rPr>
                <a:t>PAT Margin – 14.1%</a:t>
              </a:r>
            </a:p>
          </p:txBody>
        </p:sp>
        <p:sp>
          <p:nvSpPr>
            <p:cNvPr id="108" name="Rounded Rectangle 45">
              <a:extLst>
                <a:ext uri="{FF2B5EF4-FFF2-40B4-BE49-F238E27FC236}">
                  <a16:creationId xmlns:a16="http://schemas.microsoft.com/office/drawing/2014/main" id="{6812F5C9-4847-4933-8A29-4FBE46B39984}"/>
                </a:ext>
              </a:extLst>
            </p:cNvPr>
            <p:cNvSpPr/>
            <p:nvPr/>
          </p:nvSpPr>
          <p:spPr>
            <a:xfrm>
              <a:off x="3233992" y="4800650"/>
              <a:ext cx="2659974" cy="314904"/>
            </a:xfrm>
            <a:prstGeom prst="roundRect">
              <a:avLst>
                <a:gd name="adj" fmla="val 4706"/>
              </a:avLst>
            </a:prstGeom>
            <a:grp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Debt / Equity – 0.62x</a:t>
              </a:r>
            </a:p>
          </p:txBody>
        </p:sp>
        <p:sp>
          <p:nvSpPr>
            <p:cNvPr id="109" name="Rounded Rectangle 45">
              <a:extLst>
                <a:ext uri="{FF2B5EF4-FFF2-40B4-BE49-F238E27FC236}">
                  <a16:creationId xmlns:a16="http://schemas.microsoft.com/office/drawing/2014/main" id="{8EAD09BE-EFBA-4C34-B7DA-F0BAD7A3C781}"/>
                </a:ext>
              </a:extLst>
            </p:cNvPr>
            <p:cNvSpPr/>
            <p:nvPr/>
          </p:nvSpPr>
          <p:spPr>
            <a:xfrm>
              <a:off x="6152476" y="4801346"/>
              <a:ext cx="2652574" cy="314904"/>
            </a:xfrm>
            <a:prstGeom prst="roundRect">
              <a:avLst>
                <a:gd name="adj" fmla="val 4706"/>
              </a:avLst>
            </a:prstGeom>
            <a:grp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ROCE – 29.2%</a:t>
              </a:r>
            </a:p>
            <a:p>
              <a:pPr algn="ctr"/>
              <a:r>
                <a:rPr lang="en-US" sz="1200" b="1" dirty="0">
                  <a:solidFill>
                    <a:schemeClr val="bg1"/>
                  </a:solidFill>
                  <a:latin typeface="Calibri" panose="020F0502020204030204" pitchFamily="34" charset="0"/>
                  <a:cs typeface="Calibri" panose="020F0502020204030204" pitchFamily="34" charset="0"/>
                </a:rPr>
                <a:t>ROE – 26.3%</a:t>
              </a:r>
            </a:p>
          </p:txBody>
        </p:sp>
      </p:grpSp>
      <p:cxnSp>
        <p:nvCxnSpPr>
          <p:cNvPr id="9" name="Straight Connector 8">
            <a:extLst>
              <a:ext uri="{FF2B5EF4-FFF2-40B4-BE49-F238E27FC236}">
                <a16:creationId xmlns:a16="http://schemas.microsoft.com/office/drawing/2014/main" id="{EE5404CC-70AB-489B-99BB-14316BE6A7C4}"/>
              </a:ext>
            </a:extLst>
          </p:cNvPr>
          <p:cNvCxnSpPr/>
          <p:nvPr/>
        </p:nvCxnSpPr>
        <p:spPr>
          <a:xfrm>
            <a:off x="0" y="3793604"/>
            <a:ext cx="8805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AB59641-8D58-4B7B-98C9-0DFB80C64A0B}"/>
              </a:ext>
            </a:extLst>
          </p:cNvPr>
          <p:cNvSpPr txBox="1"/>
          <p:nvPr/>
        </p:nvSpPr>
        <p:spPr>
          <a:xfrm>
            <a:off x="2627784" y="3865612"/>
            <a:ext cx="5544616" cy="338554"/>
          </a:xfrm>
          <a:prstGeom prst="rect">
            <a:avLst/>
          </a:prstGeom>
          <a:noFill/>
        </p:spPr>
        <p:txBody>
          <a:bodyPr wrap="square" rtlCol="0">
            <a:spAutoFit/>
          </a:bodyPr>
          <a:lstStyle/>
          <a:p>
            <a:r>
              <a:rPr lang="en-IN" sz="1600" b="1" spc="-42" dirty="0">
                <a:solidFill>
                  <a:srgbClr val="005A9E"/>
                </a:solidFill>
                <a:latin typeface="Calibri" panose="020F0502020204030204" pitchFamily="34" charset="0"/>
                <a:ea typeface="Verdana" pitchFamily="34" charset="0"/>
              </a:rPr>
              <a:t>Consolidated</a:t>
            </a:r>
            <a:r>
              <a:rPr lang="en-IN" sz="1600" dirty="0">
                <a:latin typeface="Calibri" panose="020F0502020204030204" pitchFamily="34" charset="0"/>
                <a:cs typeface="Calibri" panose="020F0502020204030204" pitchFamily="34" charset="0"/>
              </a:rPr>
              <a:t> </a:t>
            </a:r>
            <a:r>
              <a:rPr lang="en-IN" sz="1600" b="1" spc="-42" dirty="0">
                <a:solidFill>
                  <a:srgbClr val="005A9E"/>
                </a:solidFill>
                <a:latin typeface="Calibri" panose="020F0502020204030204" pitchFamily="34" charset="0"/>
                <a:ea typeface="Verdana" pitchFamily="34" charset="0"/>
              </a:rPr>
              <a:t>Financials</a:t>
            </a:r>
            <a:r>
              <a:rPr lang="en-IN" sz="1600" dirty="0">
                <a:latin typeface="Calibri" panose="020F0502020204030204" pitchFamily="34" charset="0"/>
                <a:cs typeface="Calibri" panose="020F0502020204030204" pitchFamily="34" charset="0"/>
              </a:rPr>
              <a:t> </a:t>
            </a:r>
            <a:r>
              <a:rPr lang="en-IN" sz="1600" b="1" spc="-42" dirty="0">
                <a:solidFill>
                  <a:srgbClr val="005A9E"/>
                </a:solidFill>
                <a:latin typeface="Calibri" panose="020F0502020204030204" pitchFamily="34" charset="0"/>
                <a:ea typeface="Verdana" pitchFamily="34" charset="0"/>
              </a:rPr>
              <a:t>Highlights:</a:t>
            </a:r>
            <a:r>
              <a:rPr lang="en-IN" sz="1600" dirty="0">
                <a:latin typeface="Calibri" panose="020F0502020204030204" pitchFamily="34" charset="0"/>
                <a:cs typeface="Calibri" panose="020F0502020204030204" pitchFamily="34" charset="0"/>
              </a:rPr>
              <a:t> </a:t>
            </a:r>
            <a:r>
              <a:rPr lang="en-IN" sz="1600" b="1" spc="-42" dirty="0">
                <a:solidFill>
                  <a:srgbClr val="005A9E"/>
                </a:solidFill>
                <a:latin typeface="Calibri" panose="020F0502020204030204" pitchFamily="34" charset="0"/>
                <a:ea typeface="Verdana" pitchFamily="34" charset="0"/>
              </a:rPr>
              <a:t>FY18-19</a:t>
            </a:r>
          </a:p>
        </p:txBody>
      </p:sp>
    </p:spTree>
    <p:extLst>
      <p:ext uri="{BB962C8B-B14F-4D97-AF65-F5344CB8AC3E}">
        <p14:creationId xmlns:p14="http://schemas.microsoft.com/office/powerpoint/2010/main" val="374693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635D21E2-5854-449F-A284-399C5C16EDDC}"/>
              </a:ext>
            </a:extLst>
          </p:cNvPr>
          <p:cNvGrpSpPr/>
          <p:nvPr/>
        </p:nvGrpSpPr>
        <p:grpSpPr>
          <a:xfrm flipH="1">
            <a:off x="2704976" y="3949983"/>
            <a:ext cx="3595216" cy="1125214"/>
            <a:chOff x="4065979" y="1375443"/>
            <a:chExt cx="4136375" cy="2080736"/>
          </a:xfrm>
        </p:grpSpPr>
        <p:sp>
          <p:nvSpPr>
            <p:cNvPr id="51" name="TextBox 50">
              <a:extLst>
                <a:ext uri="{FF2B5EF4-FFF2-40B4-BE49-F238E27FC236}">
                  <a16:creationId xmlns:a16="http://schemas.microsoft.com/office/drawing/2014/main" id="{4FA43114-51C4-4049-B1A2-3CF8B6BB997E}"/>
                </a:ext>
              </a:extLst>
            </p:cNvPr>
            <p:cNvSpPr txBox="1"/>
            <p:nvPr/>
          </p:nvSpPr>
          <p:spPr>
            <a:xfrm>
              <a:off x="5030403" y="1375443"/>
              <a:ext cx="2050168" cy="512224"/>
            </a:xfrm>
            <a:prstGeom prst="rect">
              <a:avLst/>
            </a:prstGeom>
            <a:noFill/>
          </p:spPr>
          <p:txBody>
            <a:bodyPr wrap="none" rtlCol="0">
              <a:spAutoFit/>
            </a:bodyPr>
            <a:lstStyle/>
            <a:p>
              <a:r>
                <a:rPr lang="en-US" sz="1200" b="1" dirty="0">
                  <a:solidFill>
                    <a:srgbClr val="F59B11"/>
                  </a:solidFill>
                  <a:latin typeface="Calibri" panose="020F0502020204030204" pitchFamily="34" charset="0"/>
                  <a:cs typeface="Calibri" panose="020F0502020204030204" pitchFamily="34" charset="0"/>
                </a:rPr>
                <a:t>Diversified Customer Base</a:t>
              </a:r>
            </a:p>
          </p:txBody>
        </p:sp>
        <p:sp>
          <p:nvSpPr>
            <p:cNvPr id="52" name="Rectangle 51">
              <a:extLst>
                <a:ext uri="{FF2B5EF4-FFF2-40B4-BE49-F238E27FC236}">
                  <a16:creationId xmlns:a16="http://schemas.microsoft.com/office/drawing/2014/main" id="{AD0AC742-B771-4101-B1A2-D28259A7149C}"/>
                </a:ext>
              </a:extLst>
            </p:cNvPr>
            <p:cNvSpPr/>
            <p:nvPr/>
          </p:nvSpPr>
          <p:spPr>
            <a:xfrm flipH="1">
              <a:off x="4065979" y="1862594"/>
              <a:ext cx="4136375" cy="1593585"/>
            </a:xfrm>
            <a:prstGeom prst="rect">
              <a:avLst/>
            </a:prstGeom>
            <a:effectLst/>
          </p:spPr>
          <p:txBody>
            <a:bodyPr wrap="square">
              <a:spAutoFit/>
            </a:bodyPr>
            <a:lstStyle/>
            <a:p>
              <a:pPr marL="171450" indent="-171450">
                <a:spcAft>
                  <a:spcPts val="600"/>
                </a:spcAft>
                <a:buFont typeface="Arial" panose="020B0604020202020204" pitchFamily="34" charset="0"/>
                <a:buChar char="•"/>
              </a:pPr>
              <a:r>
                <a:rPr lang="en-IN" sz="1000" dirty="0">
                  <a:latin typeface="Calibri" panose="020F0502020204030204" pitchFamily="34" charset="0"/>
                  <a:cs typeface="Calibri" panose="020F0502020204030204" pitchFamily="34" charset="0"/>
                </a:rPr>
                <a:t>400+ customer base in Pigments &amp; </a:t>
              </a:r>
              <a:r>
                <a:rPr lang="en-IN" sz="1000" dirty="0" err="1">
                  <a:latin typeface="Calibri" panose="020F0502020204030204" pitchFamily="34" charset="0"/>
                  <a:cs typeface="Calibri" panose="020F0502020204030204" pitchFamily="34" charset="0"/>
                </a:rPr>
                <a:t>Agro</a:t>
              </a:r>
              <a:r>
                <a:rPr lang="en-IN" sz="1000" dirty="0">
                  <a:latin typeface="Calibri" panose="020F0502020204030204" pitchFamily="34" charset="0"/>
                  <a:cs typeface="Calibri" panose="020F0502020204030204" pitchFamily="34" charset="0"/>
                </a:rPr>
                <a:t>-Chemicals across diverse industries</a:t>
              </a:r>
              <a:endParaRPr lang="en-IN" sz="1000" dirty="0">
                <a:solidFill>
                  <a:srgbClr val="FF0000"/>
                </a:solidFill>
                <a:latin typeface="Calibri" panose="020F0502020204030204" pitchFamily="34" charset="0"/>
                <a:cs typeface="Calibri" panose="020F0502020204030204" pitchFamily="34" charset="0"/>
              </a:endParaRPr>
            </a:p>
            <a:p>
              <a:pPr marL="171450" indent="-171450">
                <a:spcAft>
                  <a:spcPts val="600"/>
                </a:spcAft>
                <a:buFont typeface="Arial" panose="020B0604020202020204" pitchFamily="34" charset="0"/>
                <a:buChar char="•"/>
              </a:pPr>
              <a:r>
                <a:rPr lang="en-IN" sz="1000" dirty="0">
                  <a:latin typeface="Calibri" panose="020F0502020204030204" pitchFamily="34" charset="0"/>
                  <a:cs typeface="Calibri" panose="020F0502020204030204" pitchFamily="34" charset="0"/>
                </a:rPr>
                <a:t>2,800 stockists, agents, distributors and dealers across India</a:t>
              </a:r>
            </a:p>
            <a:p>
              <a:pPr marL="171450" indent="-171450">
                <a:spcAft>
                  <a:spcPts val="600"/>
                </a:spcAft>
                <a:buFont typeface="Arial" panose="020B0604020202020204" pitchFamily="34" charset="0"/>
                <a:buChar char="•"/>
              </a:pPr>
              <a:r>
                <a:rPr lang="en-IN" sz="1000" dirty="0">
                  <a:latin typeface="Calibri" panose="020F0502020204030204" pitchFamily="34" charset="0"/>
                  <a:cs typeface="Calibri" panose="020F0502020204030204" pitchFamily="34" charset="0"/>
                </a:rPr>
                <a:t>Close to 50% of revenue derived from export market</a:t>
              </a:r>
            </a:p>
          </p:txBody>
        </p:sp>
      </p:grpSp>
      <p:grpSp>
        <p:nvGrpSpPr>
          <p:cNvPr id="53" name="Group 52">
            <a:extLst>
              <a:ext uri="{FF2B5EF4-FFF2-40B4-BE49-F238E27FC236}">
                <a16:creationId xmlns:a16="http://schemas.microsoft.com/office/drawing/2014/main" id="{A1B50AD4-1D11-4EDF-8A3E-EDF4BCC2C1EC}"/>
              </a:ext>
            </a:extLst>
          </p:cNvPr>
          <p:cNvGrpSpPr/>
          <p:nvPr/>
        </p:nvGrpSpPr>
        <p:grpSpPr>
          <a:xfrm flipH="1">
            <a:off x="179512" y="2497460"/>
            <a:ext cx="2936048" cy="1851917"/>
            <a:chOff x="5251387" y="1430595"/>
            <a:chExt cx="2921952" cy="3424546"/>
          </a:xfrm>
        </p:grpSpPr>
        <p:sp>
          <p:nvSpPr>
            <p:cNvPr id="54" name="TextBox 53">
              <a:extLst>
                <a:ext uri="{FF2B5EF4-FFF2-40B4-BE49-F238E27FC236}">
                  <a16:creationId xmlns:a16="http://schemas.microsoft.com/office/drawing/2014/main" id="{830D2A7A-3CFF-43BC-BB4E-231C4005147B}"/>
                </a:ext>
              </a:extLst>
            </p:cNvPr>
            <p:cNvSpPr txBox="1"/>
            <p:nvPr/>
          </p:nvSpPr>
          <p:spPr>
            <a:xfrm>
              <a:off x="5489990" y="1430595"/>
              <a:ext cx="2468362" cy="853706"/>
            </a:xfrm>
            <a:prstGeom prst="rect">
              <a:avLst/>
            </a:prstGeom>
            <a:noFill/>
          </p:spPr>
          <p:txBody>
            <a:bodyPr wrap="square" rtlCol="0">
              <a:spAutoFit/>
            </a:bodyPr>
            <a:lstStyle/>
            <a:p>
              <a:pPr algn="ctr"/>
              <a:r>
                <a:rPr lang="en-US" sz="1200" b="1" dirty="0">
                  <a:solidFill>
                    <a:srgbClr val="00B050"/>
                  </a:solidFill>
                  <a:latin typeface="Calibri" panose="020F0502020204030204" pitchFamily="34" charset="0"/>
                  <a:cs typeface="Calibri" panose="020F0502020204030204" pitchFamily="34" charset="0"/>
                </a:rPr>
                <a:t>Highly Respected Name in Global Chemical Industry</a:t>
              </a:r>
            </a:p>
          </p:txBody>
        </p:sp>
        <p:sp>
          <p:nvSpPr>
            <p:cNvPr id="55" name="Rectangle 54">
              <a:extLst>
                <a:ext uri="{FF2B5EF4-FFF2-40B4-BE49-F238E27FC236}">
                  <a16:creationId xmlns:a16="http://schemas.microsoft.com/office/drawing/2014/main" id="{B1B9D78D-8411-4DC2-A9E2-CFA5F6FA5C74}"/>
                </a:ext>
              </a:extLst>
            </p:cNvPr>
            <p:cNvSpPr/>
            <p:nvPr/>
          </p:nvSpPr>
          <p:spPr>
            <a:xfrm flipH="1">
              <a:off x="5251387" y="2265567"/>
              <a:ext cx="2921952" cy="2589574"/>
            </a:xfrm>
            <a:prstGeom prst="rect">
              <a:avLst/>
            </a:prstGeom>
            <a:effectLst/>
          </p:spPr>
          <p:txBody>
            <a:bodyPr wrap="square">
              <a:spAutoFit/>
            </a:bodyPr>
            <a:lstStyle/>
            <a:p>
              <a:pPr marL="171450" indent="-171450">
                <a:spcAft>
                  <a:spcPts val="600"/>
                </a:spcAft>
                <a:buFont typeface="Arial" panose="020B0604020202020204" pitchFamily="34" charset="0"/>
                <a:buChar char="•"/>
              </a:pPr>
              <a:r>
                <a:rPr lang="en-US" sz="1000" dirty="0">
                  <a:latin typeface="Calibri" panose="020F0502020204030204" pitchFamily="34" charset="0"/>
                  <a:cs typeface="Calibri" panose="020F0502020204030204" pitchFamily="34" charset="0"/>
                </a:rPr>
                <a:t>Amongst top 3 global pigment players</a:t>
              </a:r>
            </a:p>
            <a:p>
              <a:pPr marL="171450" indent="-171450">
                <a:spcAft>
                  <a:spcPts val="600"/>
                </a:spcAft>
                <a:buFont typeface="Arial" panose="020B0604020202020204" pitchFamily="34" charset="0"/>
                <a:buChar char="•"/>
              </a:pPr>
              <a:r>
                <a:rPr lang="en-US" sz="1000" dirty="0">
                  <a:latin typeface="Calibri" panose="020F0502020204030204" pitchFamily="34" charset="0"/>
                  <a:cs typeface="Calibri" panose="020F0502020204030204" pitchFamily="34" charset="0"/>
                </a:rPr>
                <a:t>7</a:t>
              </a:r>
              <a:r>
                <a:rPr lang="en-US" sz="1000" baseline="30000" dirty="0">
                  <a:latin typeface="Calibri" panose="020F0502020204030204" pitchFamily="34" charset="0"/>
                  <a:cs typeface="Calibri" panose="020F0502020204030204" pitchFamily="34" charset="0"/>
                </a:rPr>
                <a:t>th</a:t>
              </a:r>
              <a:r>
                <a:rPr lang="en-US" sz="1000" dirty="0">
                  <a:latin typeface="Calibri" panose="020F0502020204030204" pitchFamily="34" charset="0"/>
                  <a:cs typeface="Calibri" panose="020F0502020204030204" pitchFamily="34" charset="0"/>
                </a:rPr>
                <a:t> largest caustic-chlorine player in India</a:t>
              </a:r>
            </a:p>
            <a:p>
              <a:pPr marL="171450" indent="-171450">
                <a:spcAft>
                  <a:spcPts val="600"/>
                </a:spcAft>
                <a:buFont typeface="Arial" panose="020B0604020202020204" pitchFamily="34" charset="0"/>
                <a:buChar char="•"/>
              </a:pPr>
              <a:r>
                <a:rPr lang="en-US" sz="1000" dirty="0">
                  <a:latin typeface="Calibri" panose="020F0502020204030204" pitchFamily="34" charset="0"/>
                  <a:cs typeface="Calibri" panose="020F0502020204030204" pitchFamily="34" charset="0"/>
                </a:rPr>
                <a:t>Well-recognized agrochemical brands (</a:t>
              </a:r>
              <a:r>
                <a:rPr lang="en-US" sz="1000" dirty="0" err="1">
                  <a:latin typeface="Calibri" panose="020F0502020204030204" pitchFamily="34" charset="0"/>
                  <a:cs typeface="Calibri" panose="020F0502020204030204" pitchFamily="34" charset="0"/>
                </a:rPr>
                <a:t>Megaking</a:t>
              </a:r>
              <a:r>
                <a:rPr lang="en-US" sz="1000" dirty="0">
                  <a:latin typeface="Calibri" panose="020F0502020204030204" pitchFamily="34" charset="0"/>
                  <a:cs typeface="Calibri" panose="020F0502020204030204" pitchFamily="34" charset="0"/>
                </a:rPr>
                <a:t>, Megastar, </a:t>
              </a:r>
              <a:r>
                <a:rPr lang="en-US" sz="1000" dirty="0" err="1">
                  <a:latin typeface="Calibri" panose="020F0502020204030204" pitchFamily="34" charset="0"/>
                  <a:cs typeface="Calibri" panose="020F0502020204030204" pitchFamily="34" charset="0"/>
                </a:rPr>
                <a:t>Megacyper</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Megaban</a:t>
              </a:r>
              <a:r>
                <a:rPr lang="en-US" sz="1000" dirty="0">
                  <a:latin typeface="Calibri" panose="020F0502020204030204" pitchFamily="34" charset="0"/>
                  <a:cs typeface="Calibri" panose="020F0502020204030204" pitchFamily="34" charset="0"/>
                </a:rPr>
                <a:t>, Synergy, and Courage</a:t>
              </a:r>
              <a:r>
                <a:rPr lang="en-IN" sz="1000" dirty="0">
                  <a:latin typeface="Calibri" panose="020F0502020204030204" pitchFamily="34" charset="0"/>
                  <a:cs typeface="Calibri" panose="020F0502020204030204" pitchFamily="34" charset="0"/>
                </a:rPr>
                <a:t>)</a:t>
              </a:r>
            </a:p>
            <a:p>
              <a:pPr marL="171450" indent="-171450">
                <a:spcAft>
                  <a:spcPts val="600"/>
                </a:spcAft>
                <a:buFont typeface="Arial" panose="020B0604020202020204" pitchFamily="34" charset="0"/>
                <a:buChar char="•"/>
              </a:pPr>
              <a:r>
                <a:rPr lang="en-IN" sz="1000" dirty="0">
                  <a:latin typeface="Calibri" panose="020F0502020204030204" pitchFamily="34" charset="0"/>
                  <a:cs typeface="Calibri" panose="020F0502020204030204" pitchFamily="34" charset="0"/>
                </a:rPr>
                <a:t>More than 36 brands of various pesticides formulations in India</a:t>
              </a:r>
              <a:endParaRPr lang="en-US" sz="1000" dirty="0">
                <a:latin typeface="Calibri" panose="020F0502020204030204" pitchFamily="34" charset="0"/>
                <a:cs typeface="Calibri" panose="020F0502020204030204" pitchFamily="34" charset="0"/>
              </a:endParaRPr>
            </a:p>
          </p:txBody>
        </p:sp>
      </p:grpSp>
      <p:grpSp>
        <p:nvGrpSpPr>
          <p:cNvPr id="56" name="Group 55">
            <a:extLst>
              <a:ext uri="{FF2B5EF4-FFF2-40B4-BE49-F238E27FC236}">
                <a16:creationId xmlns:a16="http://schemas.microsoft.com/office/drawing/2014/main" id="{601DED13-A799-4532-A375-F49FB3EE2E89}"/>
              </a:ext>
            </a:extLst>
          </p:cNvPr>
          <p:cNvGrpSpPr/>
          <p:nvPr/>
        </p:nvGrpSpPr>
        <p:grpSpPr>
          <a:xfrm flipH="1">
            <a:off x="5940152" y="2473396"/>
            <a:ext cx="3036751" cy="1863407"/>
            <a:chOff x="4752545" y="1374831"/>
            <a:chExt cx="3342428" cy="3445800"/>
          </a:xfrm>
        </p:grpSpPr>
        <p:sp>
          <p:nvSpPr>
            <p:cNvPr id="57" name="TextBox 56">
              <a:extLst>
                <a:ext uri="{FF2B5EF4-FFF2-40B4-BE49-F238E27FC236}">
                  <a16:creationId xmlns:a16="http://schemas.microsoft.com/office/drawing/2014/main" id="{55665C0F-FFE5-40E4-9935-4A815BCA7967}"/>
                </a:ext>
              </a:extLst>
            </p:cNvPr>
            <p:cNvSpPr txBox="1"/>
            <p:nvPr/>
          </p:nvSpPr>
          <p:spPr>
            <a:xfrm>
              <a:off x="5504918" y="1374831"/>
              <a:ext cx="1828230" cy="502858"/>
            </a:xfrm>
            <a:prstGeom prst="rect">
              <a:avLst/>
            </a:prstGeom>
            <a:noFill/>
          </p:spPr>
          <p:txBody>
            <a:bodyPr wrap="none" rtlCol="0">
              <a:spAutoFit/>
            </a:bodyPr>
            <a:lstStyle/>
            <a:p>
              <a:pPr algn="ctr"/>
              <a:r>
                <a:rPr lang="en-US" sz="1167" b="1" dirty="0">
                  <a:solidFill>
                    <a:srgbClr val="C2382B"/>
                  </a:solidFill>
                  <a:latin typeface="Calibri" panose="020F0502020204030204" pitchFamily="34" charset="0"/>
                  <a:cs typeface="Calibri" panose="020F0502020204030204" pitchFamily="34" charset="0"/>
                </a:rPr>
                <a:t>Distinct Cost Advantage</a:t>
              </a:r>
            </a:p>
          </p:txBody>
        </p:sp>
        <p:sp>
          <p:nvSpPr>
            <p:cNvPr id="58" name="Rectangle 57">
              <a:extLst>
                <a:ext uri="{FF2B5EF4-FFF2-40B4-BE49-F238E27FC236}">
                  <a16:creationId xmlns:a16="http://schemas.microsoft.com/office/drawing/2014/main" id="{6CCBB753-50B9-45FF-9E15-32EE03F537A6}"/>
                </a:ext>
              </a:extLst>
            </p:cNvPr>
            <p:cNvSpPr/>
            <p:nvPr/>
          </p:nvSpPr>
          <p:spPr>
            <a:xfrm flipH="1">
              <a:off x="4752545" y="1804197"/>
              <a:ext cx="3342428" cy="3016434"/>
            </a:xfrm>
            <a:prstGeom prst="rect">
              <a:avLst/>
            </a:prstGeom>
            <a:effectLst/>
          </p:spPr>
          <p:txBody>
            <a:bodyPr wrap="square">
              <a:spAutoFit/>
            </a:bodyPr>
            <a:lstStyle/>
            <a:p>
              <a:pPr marL="171450" indent="-171450">
                <a:spcAft>
                  <a:spcPts val="600"/>
                </a:spcAft>
                <a:buFont typeface="Arial" panose="020B0604020202020204" pitchFamily="34" charset="0"/>
                <a:buChar char="•"/>
              </a:pPr>
              <a:r>
                <a:rPr lang="en-IN" sz="1000" dirty="0">
                  <a:latin typeface="Calibri" panose="020F0502020204030204" pitchFamily="34" charset="0"/>
                  <a:cs typeface="Calibri" panose="020F0502020204030204" pitchFamily="34" charset="0"/>
                </a:rPr>
                <a:t>Vertical integration of production processes</a:t>
              </a:r>
            </a:p>
            <a:p>
              <a:pPr marL="171450" indent="-171450">
                <a:spcAft>
                  <a:spcPts val="600"/>
                </a:spcAft>
                <a:buFont typeface="Arial" panose="020B0604020202020204" pitchFamily="34" charset="0"/>
                <a:buChar char="•"/>
              </a:pPr>
              <a:r>
                <a:rPr lang="en-IN" sz="1000" dirty="0">
                  <a:latin typeface="Calibri" panose="020F0502020204030204" pitchFamily="34" charset="0"/>
                  <a:cs typeface="Calibri" panose="020F0502020204030204" pitchFamily="34" charset="0"/>
                </a:rPr>
                <a:t>Effective control on costs &amp; raw material supply</a:t>
              </a:r>
            </a:p>
            <a:p>
              <a:pPr marL="171450" indent="-171450">
                <a:spcAft>
                  <a:spcPts val="600"/>
                </a:spcAft>
                <a:buFont typeface="Arial" panose="020B0604020202020204" pitchFamily="34" charset="0"/>
                <a:buChar char="•"/>
              </a:pPr>
              <a:r>
                <a:rPr lang="en-IN" sz="1000" dirty="0">
                  <a:latin typeface="Calibri" panose="020F0502020204030204" pitchFamily="34" charset="0"/>
                  <a:cs typeface="Calibri" panose="020F0502020204030204" pitchFamily="34" charset="0"/>
                </a:rPr>
                <a:t>Produce agrochemical products across entire value chain (intermediates, technical, formulations)</a:t>
              </a:r>
            </a:p>
            <a:p>
              <a:pPr marL="171450" indent="-171450">
                <a:spcAft>
                  <a:spcPts val="600"/>
                </a:spcAft>
                <a:buFont typeface="Arial" panose="020B0604020202020204" pitchFamily="34" charset="0"/>
                <a:buChar char="•"/>
              </a:pPr>
              <a:r>
                <a:rPr lang="en-IN" sz="1000" dirty="0">
                  <a:latin typeface="Calibri" panose="020F0502020204030204" pitchFamily="34" charset="0"/>
                  <a:cs typeface="Calibri" panose="020F0502020204030204" pitchFamily="34" charset="0"/>
                </a:rPr>
                <a:t>Strategic location of production facilities with close proximity to sources of raw materials</a:t>
              </a:r>
            </a:p>
            <a:p>
              <a:pPr marL="171450" indent="-171450">
                <a:spcAft>
                  <a:spcPts val="600"/>
                </a:spcAft>
                <a:buFont typeface="Arial" panose="020B0604020202020204" pitchFamily="34" charset="0"/>
                <a:buChar char="•"/>
              </a:pPr>
              <a:r>
                <a:rPr lang="en-IN" sz="1000" dirty="0">
                  <a:latin typeface="Calibri" panose="020F0502020204030204" pitchFamily="34" charset="0"/>
                  <a:cs typeface="Calibri" panose="020F0502020204030204" pitchFamily="34" charset="0"/>
                </a:rPr>
                <a:t>Proximity to port leading to easier access to exports market</a:t>
              </a:r>
            </a:p>
          </p:txBody>
        </p:sp>
      </p:grpSp>
      <p:grpSp>
        <p:nvGrpSpPr>
          <p:cNvPr id="59" name="Group 58">
            <a:extLst>
              <a:ext uri="{FF2B5EF4-FFF2-40B4-BE49-F238E27FC236}">
                <a16:creationId xmlns:a16="http://schemas.microsoft.com/office/drawing/2014/main" id="{9587C6BD-01E8-430E-BBC4-E9994259D03F}"/>
              </a:ext>
            </a:extLst>
          </p:cNvPr>
          <p:cNvGrpSpPr/>
          <p:nvPr/>
        </p:nvGrpSpPr>
        <p:grpSpPr>
          <a:xfrm flipH="1">
            <a:off x="6109135" y="968844"/>
            <a:ext cx="2848121" cy="1013270"/>
            <a:chOff x="4899137" y="1388128"/>
            <a:chExt cx="3552578" cy="1873729"/>
          </a:xfrm>
        </p:grpSpPr>
        <p:sp>
          <p:nvSpPr>
            <p:cNvPr id="60" name="TextBox 59">
              <a:extLst>
                <a:ext uri="{FF2B5EF4-FFF2-40B4-BE49-F238E27FC236}">
                  <a16:creationId xmlns:a16="http://schemas.microsoft.com/office/drawing/2014/main" id="{3FB2C70F-98A8-426D-8016-CC5D88E023E5}"/>
                </a:ext>
              </a:extLst>
            </p:cNvPr>
            <p:cNvSpPr txBox="1"/>
            <p:nvPr/>
          </p:nvSpPr>
          <p:spPr>
            <a:xfrm>
              <a:off x="5563641" y="1388128"/>
              <a:ext cx="2768239" cy="512224"/>
            </a:xfrm>
            <a:prstGeom prst="rect">
              <a:avLst/>
            </a:prstGeom>
            <a:noFill/>
          </p:spPr>
          <p:txBody>
            <a:bodyPr wrap="square" rtlCol="0">
              <a:spAutoFit/>
            </a:bodyPr>
            <a:lstStyle/>
            <a:p>
              <a:pPr algn="ctr"/>
              <a:r>
                <a:rPr lang="en-US" sz="1200" b="1" dirty="0">
                  <a:solidFill>
                    <a:srgbClr val="008FFA"/>
                  </a:solidFill>
                  <a:latin typeface="Calibri" panose="020F0502020204030204" pitchFamily="34" charset="0"/>
                  <a:cs typeface="Calibri" panose="020F0502020204030204" pitchFamily="34" charset="0"/>
                </a:rPr>
                <a:t>Strong Financial Performance</a:t>
              </a:r>
            </a:p>
          </p:txBody>
        </p:sp>
        <p:sp>
          <p:nvSpPr>
            <p:cNvPr id="61" name="Rectangle 60">
              <a:extLst>
                <a:ext uri="{FF2B5EF4-FFF2-40B4-BE49-F238E27FC236}">
                  <a16:creationId xmlns:a16="http://schemas.microsoft.com/office/drawing/2014/main" id="{E2283926-A0CA-445A-A2EB-9BD34E021BDA}"/>
                </a:ext>
              </a:extLst>
            </p:cNvPr>
            <p:cNvSpPr/>
            <p:nvPr/>
          </p:nvSpPr>
          <p:spPr>
            <a:xfrm flipH="1">
              <a:off x="4899137" y="1952841"/>
              <a:ext cx="3552578" cy="1309016"/>
            </a:xfrm>
            <a:prstGeom prst="rect">
              <a:avLst/>
            </a:prstGeom>
            <a:effectLst/>
          </p:spPr>
          <p:txBody>
            <a:bodyPr wrap="square">
              <a:spAutoFit/>
            </a:bodyPr>
            <a:lstStyle/>
            <a:p>
              <a:pPr marL="171450" indent="-171450">
                <a:spcAft>
                  <a:spcPts val="600"/>
                </a:spcAft>
                <a:buFont typeface="Arial" panose="020B0604020202020204" pitchFamily="34" charset="0"/>
                <a:buChar char="•"/>
              </a:pPr>
              <a:r>
                <a:rPr lang="en-US" sz="1000" dirty="0">
                  <a:latin typeface="Calibri" panose="020F0502020204030204" pitchFamily="34" charset="0"/>
                  <a:cs typeface="Calibri" panose="020F0502020204030204" pitchFamily="34" charset="0"/>
                </a:rPr>
                <a:t>Consistent Revenue Growth</a:t>
              </a:r>
            </a:p>
            <a:p>
              <a:pPr marL="171450" indent="-171450">
                <a:spcAft>
                  <a:spcPts val="600"/>
                </a:spcAft>
                <a:buFont typeface="Arial" panose="020B0604020202020204" pitchFamily="34" charset="0"/>
                <a:buChar char="•"/>
              </a:pPr>
              <a:r>
                <a:rPr lang="en-US" sz="1000" dirty="0">
                  <a:latin typeface="Calibri" panose="020F0502020204030204" pitchFamily="34" charset="0"/>
                  <a:cs typeface="Calibri" panose="020F0502020204030204" pitchFamily="34" charset="0"/>
                </a:rPr>
                <a:t>Improving Profitability &amp; Return Ratios</a:t>
              </a:r>
            </a:p>
            <a:p>
              <a:pPr marL="171450" indent="-171450">
                <a:spcAft>
                  <a:spcPts val="600"/>
                </a:spcAft>
                <a:buFont typeface="Arial" panose="020B0604020202020204" pitchFamily="34" charset="0"/>
                <a:buChar char="•"/>
              </a:pPr>
              <a:r>
                <a:rPr lang="en-US" sz="1000" dirty="0">
                  <a:latin typeface="Calibri" panose="020F0502020204030204" pitchFamily="34" charset="0"/>
                  <a:cs typeface="Calibri" panose="020F0502020204030204" pitchFamily="34" charset="0"/>
                </a:rPr>
                <a:t>Healthy Balance Sheet</a:t>
              </a:r>
            </a:p>
          </p:txBody>
        </p:sp>
      </p:grpSp>
      <p:grpSp>
        <p:nvGrpSpPr>
          <p:cNvPr id="62" name="Group 61">
            <a:extLst>
              <a:ext uri="{FF2B5EF4-FFF2-40B4-BE49-F238E27FC236}">
                <a16:creationId xmlns:a16="http://schemas.microsoft.com/office/drawing/2014/main" id="{9DF83EB5-D5E8-4731-B86A-E35543282B68}"/>
              </a:ext>
            </a:extLst>
          </p:cNvPr>
          <p:cNvGrpSpPr/>
          <p:nvPr/>
        </p:nvGrpSpPr>
        <p:grpSpPr>
          <a:xfrm flipH="1">
            <a:off x="107504" y="949196"/>
            <a:ext cx="3030974" cy="1554040"/>
            <a:chOff x="4449508" y="1385685"/>
            <a:chExt cx="4415302" cy="2873721"/>
          </a:xfrm>
        </p:grpSpPr>
        <p:sp>
          <p:nvSpPr>
            <p:cNvPr id="63" name="TextBox 62">
              <a:extLst>
                <a:ext uri="{FF2B5EF4-FFF2-40B4-BE49-F238E27FC236}">
                  <a16:creationId xmlns:a16="http://schemas.microsoft.com/office/drawing/2014/main" id="{F05C086F-50CC-4822-9628-EA95773A8145}"/>
                </a:ext>
              </a:extLst>
            </p:cNvPr>
            <p:cNvSpPr txBox="1"/>
            <p:nvPr/>
          </p:nvSpPr>
          <p:spPr>
            <a:xfrm>
              <a:off x="4449508" y="1385685"/>
              <a:ext cx="4415302" cy="853706"/>
            </a:xfrm>
            <a:prstGeom prst="rect">
              <a:avLst/>
            </a:prstGeom>
            <a:noFill/>
          </p:spPr>
          <p:txBody>
            <a:bodyPr wrap="square" rtlCol="0">
              <a:spAutoFit/>
            </a:bodyPr>
            <a:lstStyle/>
            <a:p>
              <a:pPr algn="ctr"/>
              <a:r>
                <a:rPr lang="en-US" sz="1200" b="1" dirty="0">
                  <a:solidFill>
                    <a:srgbClr val="005A9E"/>
                  </a:solidFill>
                  <a:latin typeface="Calibri" panose="020F0502020204030204" pitchFamily="34" charset="0"/>
                  <a:cs typeface="Calibri" panose="020F0502020204030204" pitchFamily="34" charset="0"/>
                </a:rPr>
                <a:t>Experienced &amp; Qualified Management </a:t>
              </a:r>
              <a:br>
                <a:rPr lang="en-US" sz="1200" b="1" dirty="0">
                  <a:solidFill>
                    <a:srgbClr val="005A9E"/>
                  </a:solidFill>
                  <a:latin typeface="Calibri" panose="020F0502020204030204" pitchFamily="34" charset="0"/>
                  <a:cs typeface="Calibri" panose="020F0502020204030204" pitchFamily="34" charset="0"/>
                </a:rPr>
              </a:br>
              <a:r>
                <a:rPr lang="en-US" sz="1200" b="1" dirty="0">
                  <a:solidFill>
                    <a:srgbClr val="005A9E"/>
                  </a:solidFill>
                  <a:latin typeface="Calibri" panose="020F0502020204030204" pitchFamily="34" charset="0"/>
                  <a:cs typeface="Calibri" panose="020F0502020204030204" pitchFamily="34" charset="0"/>
                </a:rPr>
                <a:t>and Technical Team</a:t>
              </a:r>
            </a:p>
          </p:txBody>
        </p:sp>
        <p:sp>
          <p:nvSpPr>
            <p:cNvPr id="64" name="Rectangle 63">
              <a:extLst>
                <a:ext uri="{FF2B5EF4-FFF2-40B4-BE49-F238E27FC236}">
                  <a16:creationId xmlns:a16="http://schemas.microsoft.com/office/drawing/2014/main" id="{5C0B3D3B-5B0C-439F-AFC2-27EF24000EAC}"/>
                </a:ext>
              </a:extLst>
            </p:cNvPr>
            <p:cNvSpPr/>
            <p:nvPr/>
          </p:nvSpPr>
          <p:spPr>
            <a:xfrm flipH="1">
              <a:off x="4591300" y="2238964"/>
              <a:ext cx="4158080" cy="2020442"/>
            </a:xfrm>
            <a:prstGeom prst="rect">
              <a:avLst/>
            </a:prstGeom>
            <a:effectLst/>
          </p:spPr>
          <p:txBody>
            <a:bodyPr wrap="square">
              <a:spAutoFit/>
            </a:bodyPr>
            <a:lstStyle/>
            <a:p>
              <a:pPr marL="171450" indent="-171450">
                <a:spcAft>
                  <a:spcPts val="600"/>
                </a:spcAft>
                <a:buFont typeface="Arial" panose="020B0604020202020204" pitchFamily="34" charset="0"/>
                <a:buChar char="•"/>
              </a:pPr>
              <a:r>
                <a:rPr lang="en-US" sz="1000" dirty="0">
                  <a:latin typeface="Calibri" panose="020F0502020204030204" pitchFamily="34" charset="0"/>
                  <a:cs typeface="Calibri" panose="020F0502020204030204" pitchFamily="34" charset="0"/>
                </a:rPr>
                <a:t>Rich experience of many decades in chemical sector among the founding members of the company</a:t>
              </a:r>
            </a:p>
            <a:p>
              <a:pPr marL="171450" indent="-171450">
                <a:spcAft>
                  <a:spcPts val="600"/>
                </a:spcAft>
                <a:buFont typeface="Arial" panose="020B0604020202020204" pitchFamily="34" charset="0"/>
                <a:buChar char="•"/>
              </a:pPr>
              <a:r>
                <a:rPr lang="en-US" sz="1000" dirty="0">
                  <a:latin typeface="Calibri" panose="020F0502020204030204" pitchFamily="34" charset="0"/>
                  <a:cs typeface="Calibri" panose="020F0502020204030204" pitchFamily="34" charset="0"/>
                </a:rPr>
                <a:t>Highly qualified technical staff having earlier experience with MNCs and large </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Indian corporates</a:t>
              </a:r>
            </a:p>
          </p:txBody>
        </p:sp>
      </p:grpSp>
      <p:grpSp>
        <p:nvGrpSpPr>
          <p:cNvPr id="2" name="Group 1">
            <a:extLst>
              <a:ext uri="{FF2B5EF4-FFF2-40B4-BE49-F238E27FC236}">
                <a16:creationId xmlns:a16="http://schemas.microsoft.com/office/drawing/2014/main" id="{1CB34F48-E6C2-450F-8E42-FEA7F670BD37}"/>
              </a:ext>
            </a:extLst>
          </p:cNvPr>
          <p:cNvGrpSpPr/>
          <p:nvPr/>
        </p:nvGrpSpPr>
        <p:grpSpPr>
          <a:xfrm>
            <a:off x="3222000" y="1102244"/>
            <a:ext cx="2700000" cy="2700000"/>
            <a:chOff x="3144586" y="1155785"/>
            <a:chExt cx="3030973" cy="3030972"/>
          </a:xfrm>
        </p:grpSpPr>
        <p:grpSp>
          <p:nvGrpSpPr>
            <p:cNvPr id="43" name="Group 42">
              <a:extLst>
                <a:ext uri="{FF2B5EF4-FFF2-40B4-BE49-F238E27FC236}">
                  <a16:creationId xmlns:a16="http://schemas.microsoft.com/office/drawing/2014/main" id="{1A8493AE-F71A-4FBE-BA43-4FEEAA0003E7}"/>
                </a:ext>
              </a:extLst>
            </p:cNvPr>
            <p:cNvGrpSpPr/>
            <p:nvPr/>
          </p:nvGrpSpPr>
          <p:grpSpPr>
            <a:xfrm>
              <a:off x="3390422" y="1412978"/>
              <a:ext cx="2524002" cy="2520375"/>
              <a:chOff x="3008515" y="2422592"/>
              <a:chExt cx="3108132" cy="3103668"/>
            </a:xfrm>
          </p:grpSpPr>
          <p:sp>
            <p:nvSpPr>
              <p:cNvPr id="45" name="Freeform 61">
                <a:extLst>
                  <a:ext uri="{FF2B5EF4-FFF2-40B4-BE49-F238E27FC236}">
                    <a16:creationId xmlns:a16="http://schemas.microsoft.com/office/drawing/2014/main" id="{1D79BF5B-257E-4797-BCA2-61DB55D43BD0}"/>
                  </a:ext>
                </a:extLst>
              </p:cNvPr>
              <p:cNvSpPr>
                <a:spLocks/>
              </p:cNvSpPr>
              <p:nvPr/>
            </p:nvSpPr>
            <p:spPr bwMode="auto">
              <a:xfrm>
                <a:off x="4562536" y="2422592"/>
                <a:ext cx="1478754" cy="1551714"/>
              </a:xfrm>
              <a:custGeom>
                <a:avLst/>
                <a:gdLst>
                  <a:gd name="connsiteX0" fmla="*/ 6531 w 1478754"/>
                  <a:gd name="connsiteY0" fmla="*/ 840572 h 1551714"/>
                  <a:gd name="connsiteX1" fmla="*/ 660761 w 1478754"/>
                  <a:gd name="connsiteY1" fmla="*/ 1274225 h 1551714"/>
                  <a:gd name="connsiteX2" fmla="*/ 678603 w 1478754"/>
                  <a:gd name="connsiteY2" fmla="*/ 1331702 h 1551714"/>
                  <a:gd name="connsiteX3" fmla="*/ 0 w 1478754"/>
                  <a:gd name="connsiteY3" fmla="*/ 1551714 h 1551714"/>
                  <a:gd name="connsiteX4" fmla="*/ 0 w 1478754"/>
                  <a:gd name="connsiteY4" fmla="*/ 841231 h 1551714"/>
                  <a:gd name="connsiteX5" fmla="*/ 0 w 1478754"/>
                  <a:gd name="connsiteY5" fmla="*/ 0 h 1551714"/>
                  <a:gd name="connsiteX6" fmla="*/ 1478754 w 1478754"/>
                  <a:gd name="connsiteY6" fmla="*/ 1072281 h 1551714"/>
                  <a:gd name="connsiteX7" fmla="*/ 761880 w 1478754"/>
                  <a:gd name="connsiteY7" fmla="*/ 1304702 h 1551714"/>
                  <a:gd name="connsiteX8" fmla="*/ 738678 w 1478754"/>
                  <a:gd name="connsiteY8" fmla="*/ 1241310 h 1551714"/>
                  <a:gd name="connsiteX9" fmla="*/ 6532 w 1478754"/>
                  <a:gd name="connsiteY9" fmla="*/ 756011 h 1551714"/>
                  <a:gd name="connsiteX10" fmla="*/ 0 w 1478754"/>
                  <a:gd name="connsiteY10" fmla="*/ 756341 h 155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8754" h="1551714">
                    <a:moveTo>
                      <a:pt x="6531" y="840572"/>
                    </a:moveTo>
                    <a:cubicBezTo>
                      <a:pt x="300634" y="840572"/>
                      <a:pt x="552973" y="1019385"/>
                      <a:pt x="660761" y="1274225"/>
                    </a:cubicBezTo>
                    <a:lnTo>
                      <a:pt x="678603" y="1331702"/>
                    </a:lnTo>
                    <a:lnTo>
                      <a:pt x="0" y="1551714"/>
                    </a:lnTo>
                    <a:lnTo>
                      <a:pt x="0" y="841231"/>
                    </a:lnTo>
                    <a:close/>
                    <a:moveTo>
                      <a:pt x="0" y="0"/>
                    </a:moveTo>
                    <a:cubicBezTo>
                      <a:pt x="673641" y="0"/>
                      <a:pt x="1270589" y="432880"/>
                      <a:pt x="1478754" y="1072281"/>
                    </a:cubicBezTo>
                    <a:lnTo>
                      <a:pt x="761880" y="1304702"/>
                    </a:lnTo>
                    <a:lnTo>
                      <a:pt x="738678" y="1241310"/>
                    </a:lnTo>
                    <a:cubicBezTo>
                      <a:pt x="618053" y="956120"/>
                      <a:pt x="335662" y="756011"/>
                      <a:pt x="6532" y="756011"/>
                    </a:cubicBezTo>
                    <a:lnTo>
                      <a:pt x="0" y="756341"/>
                    </a:lnTo>
                    <a:close/>
                  </a:path>
                </a:pathLst>
              </a:custGeom>
              <a:solidFill>
                <a:srgbClr val="008FFA"/>
              </a:solidFill>
              <a:ln w="0">
                <a:noFill/>
                <a:prstDash val="solid"/>
                <a:round/>
                <a:headEnd/>
                <a:tailEnd/>
              </a:ln>
              <a:effectLst/>
            </p:spPr>
            <p:txBody>
              <a:bodyPr vert="horz" wrap="square" lIns="76200" tIns="38100" rIns="76200" bIns="38100" numCol="1" anchor="t" anchorCtr="0" compatLnSpc="1">
                <a:prstTxWarp prst="textNoShape">
                  <a:avLst/>
                </a:prstTxWarp>
                <a:noAutofit/>
              </a:bodyPr>
              <a:lstStyle/>
              <a:p>
                <a:endParaRPr lang="en-US" sz="917" dirty="0">
                  <a:solidFill>
                    <a:prstClr val="black"/>
                  </a:solidFill>
                  <a:latin typeface="+mj-lt"/>
                  <a:cs typeface="Arial" panose="020B0604020202020204" pitchFamily="34" charset="0"/>
                </a:endParaRPr>
              </a:p>
            </p:txBody>
          </p:sp>
          <p:sp>
            <p:nvSpPr>
              <p:cNvPr id="46" name="Freeform 62">
                <a:extLst>
                  <a:ext uri="{FF2B5EF4-FFF2-40B4-BE49-F238E27FC236}">
                    <a16:creationId xmlns:a16="http://schemas.microsoft.com/office/drawing/2014/main" id="{7ABE7FDF-DA24-492F-81CF-1967CB3114EC}"/>
                  </a:ext>
                </a:extLst>
              </p:cNvPr>
              <p:cNvSpPr>
                <a:spLocks/>
              </p:cNvSpPr>
              <p:nvPr/>
            </p:nvSpPr>
            <p:spPr bwMode="auto">
              <a:xfrm>
                <a:off x="4562536" y="3494851"/>
                <a:ext cx="1554111" cy="1735417"/>
              </a:xfrm>
              <a:custGeom>
                <a:avLst/>
                <a:gdLst>
                  <a:gd name="connsiteX0" fmla="*/ 678584 w 1554111"/>
                  <a:gd name="connsiteY0" fmla="*/ 259384 h 1735417"/>
                  <a:gd name="connsiteX1" fmla="*/ 702133 w 1554111"/>
                  <a:gd name="connsiteY1" fmla="*/ 335245 h 1735417"/>
                  <a:gd name="connsiteX2" fmla="*/ 716558 w 1554111"/>
                  <a:gd name="connsiteY2" fmla="*/ 478340 h 1735417"/>
                  <a:gd name="connsiteX3" fmla="*/ 508596 w 1554111"/>
                  <a:gd name="connsiteY3" fmla="*/ 980405 h 1735417"/>
                  <a:gd name="connsiteX4" fmla="*/ 418406 w 1554111"/>
                  <a:gd name="connsiteY4" fmla="*/ 1054819 h 1735417"/>
                  <a:gd name="connsiteX5" fmla="*/ 0 w 1554111"/>
                  <a:gd name="connsiteY5" fmla="*/ 479560 h 1735417"/>
                  <a:gd name="connsiteX6" fmla="*/ 1478006 w 1554111"/>
                  <a:gd name="connsiteY6" fmla="*/ 0 h 1735417"/>
                  <a:gd name="connsiteX7" fmla="*/ 913429 w 1554111"/>
                  <a:gd name="connsiteY7" fmla="*/ 1735417 h 1735417"/>
                  <a:gd name="connsiteX8" fmla="*/ 468011 w 1554111"/>
                  <a:gd name="connsiteY8" fmla="*/ 1123020 h 1735417"/>
                  <a:gd name="connsiteX9" fmla="*/ 568391 w 1554111"/>
                  <a:gd name="connsiteY9" fmla="*/ 1040199 h 1735417"/>
                  <a:gd name="connsiteX10" fmla="*/ 801120 w 1554111"/>
                  <a:gd name="connsiteY10" fmla="*/ 478340 h 1735417"/>
                  <a:gd name="connsiteX11" fmla="*/ 784977 w 1554111"/>
                  <a:gd name="connsiteY11" fmla="*/ 318203 h 1735417"/>
                  <a:gd name="connsiteX12" fmla="*/ 758654 w 1554111"/>
                  <a:gd name="connsiteY12" fmla="*/ 233404 h 173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4111" h="1735417">
                    <a:moveTo>
                      <a:pt x="678584" y="259384"/>
                    </a:moveTo>
                    <a:lnTo>
                      <a:pt x="702133" y="335245"/>
                    </a:lnTo>
                    <a:cubicBezTo>
                      <a:pt x="711591" y="381466"/>
                      <a:pt x="716558" y="429323"/>
                      <a:pt x="716558" y="478340"/>
                    </a:cubicBezTo>
                    <a:cubicBezTo>
                      <a:pt x="716558" y="674409"/>
                      <a:pt x="637086" y="851916"/>
                      <a:pt x="508596" y="980405"/>
                    </a:cubicBezTo>
                    <a:lnTo>
                      <a:pt x="418406" y="1054819"/>
                    </a:lnTo>
                    <a:lnTo>
                      <a:pt x="0" y="479560"/>
                    </a:lnTo>
                    <a:close/>
                    <a:moveTo>
                      <a:pt x="1478006" y="0"/>
                    </a:moveTo>
                    <a:cubicBezTo>
                      <a:pt x="1685909" y="639570"/>
                      <a:pt x="1458139" y="1340081"/>
                      <a:pt x="913429" y="1735417"/>
                    </a:cubicBezTo>
                    <a:lnTo>
                      <a:pt x="468011" y="1123020"/>
                    </a:lnTo>
                    <a:lnTo>
                      <a:pt x="568391" y="1040199"/>
                    </a:lnTo>
                    <a:cubicBezTo>
                      <a:pt x="712183" y="896407"/>
                      <a:pt x="801120" y="697760"/>
                      <a:pt x="801120" y="478340"/>
                    </a:cubicBezTo>
                    <a:cubicBezTo>
                      <a:pt x="801120" y="423485"/>
                      <a:pt x="795562" y="369929"/>
                      <a:pt x="784977" y="318203"/>
                    </a:cubicBezTo>
                    <a:lnTo>
                      <a:pt x="758654" y="233404"/>
                    </a:lnTo>
                    <a:close/>
                  </a:path>
                </a:pathLst>
              </a:custGeom>
              <a:solidFill>
                <a:srgbClr val="C2382B"/>
              </a:solidFill>
              <a:ln w="0">
                <a:noFill/>
                <a:prstDash val="solid"/>
                <a:round/>
                <a:headEnd/>
                <a:tailEnd/>
              </a:ln>
              <a:effectLst/>
            </p:spPr>
            <p:txBody>
              <a:bodyPr vert="horz" wrap="square" lIns="76200" tIns="38100" rIns="76200" bIns="38100" numCol="1" anchor="t" anchorCtr="0" compatLnSpc="1">
                <a:prstTxWarp prst="textNoShape">
                  <a:avLst/>
                </a:prstTxWarp>
                <a:noAutofit/>
              </a:bodyPr>
              <a:lstStyle/>
              <a:p>
                <a:endParaRPr lang="en-US" sz="917" dirty="0">
                  <a:solidFill>
                    <a:prstClr val="black"/>
                  </a:solidFill>
                  <a:latin typeface="+mj-lt"/>
                  <a:cs typeface="Arial" panose="020B0604020202020204" pitchFamily="34" charset="0"/>
                </a:endParaRPr>
              </a:p>
            </p:txBody>
          </p:sp>
          <p:sp>
            <p:nvSpPr>
              <p:cNvPr id="47" name="Freeform 63">
                <a:extLst>
                  <a:ext uri="{FF2B5EF4-FFF2-40B4-BE49-F238E27FC236}">
                    <a16:creationId xmlns:a16="http://schemas.microsoft.com/office/drawing/2014/main" id="{BF94D546-AD63-43C6-89A2-F64CEF9E527D}"/>
                  </a:ext>
                </a:extLst>
              </p:cNvPr>
              <p:cNvSpPr>
                <a:spLocks/>
              </p:cNvSpPr>
              <p:nvPr/>
            </p:nvSpPr>
            <p:spPr bwMode="auto">
              <a:xfrm>
                <a:off x="3649227" y="3974306"/>
                <a:ext cx="1826619" cy="1551954"/>
              </a:xfrm>
              <a:custGeom>
                <a:avLst/>
                <a:gdLst>
                  <a:gd name="connsiteX0" fmla="*/ 450111 w 1826619"/>
                  <a:gd name="connsiteY0" fmla="*/ 636757 h 1551954"/>
                  <a:gd name="connsiteX1" fmla="*/ 475579 w 1826619"/>
                  <a:gd name="connsiteY1" fmla="*/ 657770 h 1551954"/>
                  <a:gd name="connsiteX2" fmla="*/ 919841 w 1826619"/>
                  <a:gd name="connsiteY2" fmla="*/ 793473 h 1551954"/>
                  <a:gd name="connsiteX3" fmla="*/ 1364103 w 1826619"/>
                  <a:gd name="connsiteY3" fmla="*/ 657770 h 1551954"/>
                  <a:gd name="connsiteX4" fmla="*/ 1381360 w 1826619"/>
                  <a:gd name="connsiteY4" fmla="*/ 643532 h 1551954"/>
                  <a:gd name="connsiteX5" fmla="*/ 1826619 w 1826619"/>
                  <a:gd name="connsiteY5" fmla="*/ 1255624 h 1551954"/>
                  <a:gd name="connsiteX6" fmla="*/ 0 w 1826619"/>
                  <a:gd name="connsiteY6" fmla="*/ 1255624 h 1551954"/>
                  <a:gd name="connsiteX7" fmla="*/ 913232 w 1826619"/>
                  <a:gd name="connsiteY7" fmla="*/ 0 h 1551954"/>
                  <a:gd name="connsiteX8" fmla="*/ 1331751 w 1826619"/>
                  <a:gd name="connsiteY8" fmla="*/ 575334 h 1551954"/>
                  <a:gd name="connsiteX9" fmla="*/ 1316823 w 1826619"/>
                  <a:gd name="connsiteY9" fmla="*/ 587651 h 1551954"/>
                  <a:gd name="connsiteX10" fmla="*/ 919840 w 1826619"/>
                  <a:gd name="connsiteY10" fmla="*/ 708912 h 1551954"/>
                  <a:gd name="connsiteX11" fmla="*/ 522857 w 1826619"/>
                  <a:gd name="connsiteY11" fmla="*/ 587651 h 1551954"/>
                  <a:gd name="connsiteX12" fmla="*/ 499714 w 1826619"/>
                  <a:gd name="connsiteY12" fmla="*/ 568556 h 155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6619" h="1551954">
                    <a:moveTo>
                      <a:pt x="450111" y="636757"/>
                    </a:moveTo>
                    <a:lnTo>
                      <a:pt x="475579" y="657770"/>
                    </a:lnTo>
                    <a:cubicBezTo>
                      <a:pt x="602397" y="743446"/>
                      <a:pt x="755277" y="793473"/>
                      <a:pt x="919841" y="793473"/>
                    </a:cubicBezTo>
                    <a:cubicBezTo>
                      <a:pt x="1084406" y="793473"/>
                      <a:pt x="1237286" y="743446"/>
                      <a:pt x="1364103" y="657770"/>
                    </a:cubicBezTo>
                    <a:lnTo>
                      <a:pt x="1381360" y="643532"/>
                    </a:lnTo>
                    <a:lnTo>
                      <a:pt x="1826619" y="1255624"/>
                    </a:lnTo>
                    <a:cubicBezTo>
                      <a:pt x="1282091" y="1650731"/>
                      <a:pt x="544529" y="1650731"/>
                      <a:pt x="0" y="1255624"/>
                    </a:cubicBezTo>
                    <a:close/>
                    <a:moveTo>
                      <a:pt x="913232" y="0"/>
                    </a:moveTo>
                    <a:lnTo>
                      <a:pt x="1331751" y="575334"/>
                    </a:lnTo>
                    <a:lnTo>
                      <a:pt x="1316823" y="587651"/>
                    </a:lnTo>
                    <a:cubicBezTo>
                      <a:pt x="1203502" y="664209"/>
                      <a:pt x="1066892" y="708912"/>
                      <a:pt x="919840" y="708912"/>
                    </a:cubicBezTo>
                    <a:cubicBezTo>
                      <a:pt x="772789" y="708912"/>
                      <a:pt x="636179" y="664209"/>
                      <a:pt x="522857" y="587651"/>
                    </a:cubicBezTo>
                    <a:lnTo>
                      <a:pt x="499714" y="568556"/>
                    </a:lnTo>
                    <a:close/>
                  </a:path>
                </a:pathLst>
              </a:custGeom>
              <a:solidFill>
                <a:srgbClr val="F59B11"/>
              </a:solidFill>
              <a:ln w="0">
                <a:noFill/>
                <a:prstDash val="solid"/>
                <a:round/>
                <a:headEnd/>
                <a:tailEnd/>
              </a:ln>
              <a:effectLst/>
            </p:spPr>
            <p:txBody>
              <a:bodyPr vert="horz" wrap="square" lIns="76200" tIns="38100" rIns="76200" bIns="38100" numCol="1" anchor="t" anchorCtr="0" compatLnSpc="1">
                <a:prstTxWarp prst="textNoShape">
                  <a:avLst/>
                </a:prstTxWarp>
                <a:noAutofit/>
              </a:bodyPr>
              <a:lstStyle/>
              <a:p>
                <a:endParaRPr lang="en-US" sz="917" dirty="0">
                  <a:solidFill>
                    <a:prstClr val="black"/>
                  </a:solidFill>
                  <a:latin typeface="+mj-lt"/>
                  <a:cs typeface="Arial" panose="020B0604020202020204" pitchFamily="34" charset="0"/>
                </a:endParaRPr>
              </a:p>
            </p:txBody>
          </p:sp>
          <p:sp>
            <p:nvSpPr>
              <p:cNvPr id="48" name="Freeform 64">
                <a:extLst>
                  <a:ext uri="{FF2B5EF4-FFF2-40B4-BE49-F238E27FC236}">
                    <a16:creationId xmlns:a16="http://schemas.microsoft.com/office/drawing/2014/main" id="{94C3BEDD-E822-45F5-A1E0-2D33C0746D36}"/>
                  </a:ext>
                </a:extLst>
              </p:cNvPr>
              <p:cNvSpPr>
                <a:spLocks/>
              </p:cNvSpPr>
              <p:nvPr/>
            </p:nvSpPr>
            <p:spPr bwMode="auto">
              <a:xfrm>
                <a:off x="3008515" y="3494851"/>
                <a:ext cx="1554021" cy="1735417"/>
              </a:xfrm>
              <a:custGeom>
                <a:avLst/>
                <a:gdLst>
                  <a:gd name="connsiteX0" fmla="*/ 887310 w 1554021"/>
                  <a:gd name="connsiteY0" fmla="*/ 263213 h 1735417"/>
                  <a:gd name="connsiteX1" fmla="*/ 1554021 w 1554021"/>
                  <a:gd name="connsiteY1" fmla="*/ 479560 h 1735417"/>
                  <a:gd name="connsiteX2" fmla="*/ 1140558 w 1554021"/>
                  <a:gd name="connsiteY2" fmla="*/ 1048120 h 1735417"/>
                  <a:gd name="connsiteX3" fmla="*/ 1058487 w 1554021"/>
                  <a:gd name="connsiteY3" fmla="*/ 980405 h 1735417"/>
                  <a:gd name="connsiteX4" fmla="*/ 850525 w 1554021"/>
                  <a:gd name="connsiteY4" fmla="*/ 478340 h 1735417"/>
                  <a:gd name="connsiteX5" fmla="*/ 864950 w 1554021"/>
                  <a:gd name="connsiteY5" fmla="*/ 335245 h 1735417"/>
                  <a:gd name="connsiteX6" fmla="*/ 76172 w 1554021"/>
                  <a:gd name="connsiteY6" fmla="*/ 0 h 1735417"/>
                  <a:gd name="connsiteX7" fmla="*/ 807243 w 1554021"/>
                  <a:gd name="connsiteY7" fmla="*/ 237232 h 1735417"/>
                  <a:gd name="connsiteX8" fmla="*/ 782108 w 1554021"/>
                  <a:gd name="connsiteY8" fmla="*/ 318203 h 1735417"/>
                  <a:gd name="connsiteX9" fmla="*/ 765965 w 1554021"/>
                  <a:gd name="connsiteY9" fmla="*/ 478340 h 1735417"/>
                  <a:gd name="connsiteX10" fmla="*/ 998695 w 1554021"/>
                  <a:gd name="connsiteY10" fmla="*/ 1040199 h 1735417"/>
                  <a:gd name="connsiteX11" fmla="*/ 1090960 w 1554021"/>
                  <a:gd name="connsiteY11" fmla="*/ 1116324 h 1735417"/>
                  <a:gd name="connsiteX12" fmla="*/ 640749 w 1554021"/>
                  <a:gd name="connsiteY12" fmla="*/ 1735417 h 1735417"/>
                  <a:gd name="connsiteX13" fmla="*/ 76172 w 1554021"/>
                  <a:gd name="connsiteY13" fmla="*/ 0 h 173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021" h="1735417">
                    <a:moveTo>
                      <a:pt x="887310" y="263213"/>
                    </a:moveTo>
                    <a:lnTo>
                      <a:pt x="1554021" y="479560"/>
                    </a:lnTo>
                    <a:lnTo>
                      <a:pt x="1140558" y="1048120"/>
                    </a:lnTo>
                    <a:lnTo>
                      <a:pt x="1058487" y="980405"/>
                    </a:lnTo>
                    <a:cubicBezTo>
                      <a:pt x="929998" y="851916"/>
                      <a:pt x="850525" y="674409"/>
                      <a:pt x="850525" y="478340"/>
                    </a:cubicBezTo>
                    <a:cubicBezTo>
                      <a:pt x="850525" y="429323"/>
                      <a:pt x="855492" y="381466"/>
                      <a:pt x="864950" y="335245"/>
                    </a:cubicBezTo>
                    <a:close/>
                    <a:moveTo>
                      <a:pt x="76172" y="0"/>
                    </a:moveTo>
                    <a:lnTo>
                      <a:pt x="807243" y="237232"/>
                    </a:lnTo>
                    <a:lnTo>
                      <a:pt x="782108" y="318203"/>
                    </a:lnTo>
                    <a:cubicBezTo>
                      <a:pt x="771524" y="369929"/>
                      <a:pt x="765965" y="423485"/>
                      <a:pt x="765965" y="478340"/>
                    </a:cubicBezTo>
                    <a:cubicBezTo>
                      <a:pt x="765965" y="697760"/>
                      <a:pt x="854902" y="896407"/>
                      <a:pt x="998695" y="1040199"/>
                    </a:cubicBezTo>
                    <a:lnTo>
                      <a:pt x="1090960" y="1116324"/>
                    </a:lnTo>
                    <a:lnTo>
                      <a:pt x="640749" y="1735417"/>
                    </a:lnTo>
                    <a:cubicBezTo>
                      <a:pt x="96039" y="1340081"/>
                      <a:pt x="-131888" y="639570"/>
                      <a:pt x="76172" y="0"/>
                    </a:cubicBezTo>
                    <a:close/>
                  </a:path>
                </a:pathLst>
              </a:custGeom>
              <a:solidFill>
                <a:srgbClr val="00B050"/>
              </a:solidFill>
              <a:ln w="0">
                <a:noFill/>
                <a:prstDash val="solid"/>
                <a:round/>
                <a:headEnd/>
                <a:tailEnd/>
              </a:ln>
              <a:effectLst/>
            </p:spPr>
            <p:txBody>
              <a:bodyPr vert="horz" wrap="square" lIns="76200" tIns="38100" rIns="76200" bIns="38100" numCol="1" anchor="t" anchorCtr="0" compatLnSpc="1">
                <a:prstTxWarp prst="textNoShape">
                  <a:avLst/>
                </a:prstTxWarp>
                <a:noAutofit/>
              </a:bodyPr>
              <a:lstStyle/>
              <a:p>
                <a:endParaRPr lang="en-US" sz="917" dirty="0">
                  <a:solidFill>
                    <a:prstClr val="black"/>
                  </a:solidFill>
                  <a:latin typeface="+mj-lt"/>
                  <a:cs typeface="Arial" panose="020B0604020202020204" pitchFamily="34" charset="0"/>
                </a:endParaRPr>
              </a:p>
            </p:txBody>
          </p:sp>
          <p:sp>
            <p:nvSpPr>
              <p:cNvPr id="49" name="Freeform 65">
                <a:extLst>
                  <a:ext uri="{FF2B5EF4-FFF2-40B4-BE49-F238E27FC236}">
                    <a16:creationId xmlns:a16="http://schemas.microsoft.com/office/drawing/2014/main" id="{DBB5CFBF-E3F9-4747-8568-6A7C5D68BA7A}"/>
                  </a:ext>
                </a:extLst>
              </p:cNvPr>
              <p:cNvSpPr>
                <a:spLocks/>
              </p:cNvSpPr>
              <p:nvPr/>
            </p:nvSpPr>
            <p:spPr bwMode="auto">
              <a:xfrm>
                <a:off x="3085086" y="2422592"/>
                <a:ext cx="1477450" cy="1551714"/>
              </a:xfrm>
              <a:custGeom>
                <a:avLst/>
                <a:gdLst>
                  <a:gd name="connsiteX0" fmla="*/ 1477450 w 1477450"/>
                  <a:gd name="connsiteY0" fmla="*/ 841231 h 1551714"/>
                  <a:gd name="connsiteX1" fmla="*/ 1477450 w 1477450"/>
                  <a:gd name="connsiteY1" fmla="*/ 1551714 h 1551714"/>
                  <a:gd name="connsiteX2" fmla="*/ 810779 w 1477450"/>
                  <a:gd name="connsiteY2" fmla="*/ 1335344 h 1551714"/>
                  <a:gd name="connsiteX3" fmla="*/ 829752 w 1477450"/>
                  <a:gd name="connsiteY3" fmla="*/ 1274225 h 1551714"/>
                  <a:gd name="connsiteX4" fmla="*/ 1340886 w 1477450"/>
                  <a:gd name="connsiteY4" fmla="*/ 854997 h 1551714"/>
                  <a:gd name="connsiteX5" fmla="*/ 1477450 w 1477450"/>
                  <a:gd name="connsiteY5" fmla="*/ 0 h 1551714"/>
                  <a:gd name="connsiteX6" fmla="*/ 1477450 w 1477450"/>
                  <a:gd name="connsiteY6" fmla="*/ 756341 h 1551714"/>
                  <a:gd name="connsiteX7" fmla="*/ 1402740 w 1477450"/>
                  <a:gd name="connsiteY7" fmla="*/ 760114 h 1551714"/>
                  <a:gd name="connsiteX8" fmla="*/ 751837 w 1477450"/>
                  <a:gd name="connsiteY8" fmla="*/ 1241310 h 1551714"/>
                  <a:gd name="connsiteX9" fmla="*/ 727332 w 1477450"/>
                  <a:gd name="connsiteY9" fmla="*/ 1308261 h 1551714"/>
                  <a:gd name="connsiteX10" fmla="*/ 0 w 1477450"/>
                  <a:gd name="connsiteY10" fmla="*/ 1072203 h 1551714"/>
                  <a:gd name="connsiteX11" fmla="*/ 1477450 w 1477450"/>
                  <a:gd name="connsiteY11" fmla="*/ 0 h 155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7450" h="1551714">
                    <a:moveTo>
                      <a:pt x="1477450" y="841231"/>
                    </a:moveTo>
                    <a:lnTo>
                      <a:pt x="1477450" y="1551714"/>
                    </a:lnTo>
                    <a:lnTo>
                      <a:pt x="810779" y="1335344"/>
                    </a:lnTo>
                    <a:lnTo>
                      <a:pt x="829752" y="1274225"/>
                    </a:lnTo>
                    <a:cubicBezTo>
                      <a:pt x="919575" y="1061859"/>
                      <a:pt x="1109781" y="902288"/>
                      <a:pt x="1340886" y="854997"/>
                    </a:cubicBezTo>
                    <a:close/>
                    <a:moveTo>
                      <a:pt x="1477450" y="0"/>
                    </a:moveTo>
                    <a:lnTo>
                      <a:pt x="1477450" y="756341"/>
                    </a:lnTo>
                    <a:lnTo>
                      <a:pt x="1402740" y="760114"/>
                    </a:lnTo>
                    <a:cubicBezTo>
                      <a:pt x="1108911" y="789953"/>
                      <a:pt x="862410" y="979886"/>
                      <a:pt x="751837" y="1241310"/>
                    </a:cubicBezTo>
                    <a:lnTo>
                      <a:pt x="727332" y="1308261"/>
                    </a:lnTo>
                    <a:lnTo>
                      <a:pt x="0" y="1072203"/>
                    </a:lnTo>
                    <a:cubicBezTo>
                      <a:pt x="208004" y="432880"/>
                      <a:pt x="804489" y="0"/>
                      <a:pt x="1477450" y="0"/>
                    </a:cubicBezTo>
                    <a:close/>
                  </a:path>
                </a:pathLst>
              </a:custGeom>
              <a:solidFill>
                <a:srgbClr val="005A9E"/>
              </a:solidFill>
              <a:ln w="0">
                <a:noFill/>
                <a:prstDash val="solid"/>
                <a:round/>
                <a:headEnd/>
                <a:tailEnd/>
              </a:ln>
              <a:effectLst/>
            </p:spPr>
            <p:txBody>
              <a:bodyPr vert="horz" wrap="square" lIns="76200" tIns="38100" rIns="76200" bIns="38100" numCol="1" anchor="t" anchorCtr="0" compatLnSpc="1">
                <a:prstTxWarp prst="textNoShape">
                  <a:avLst/>
                </a:prstTxWarp>
                <a:noAutofit/>
              </a:bodyPr>
              <a:lstStyle/>
              <a:p>
                <a:endParaRPr lang="en-US" sz="917" dirty="0">
                  <a:solidFill>
                    <a:prstClr val="black"/>
                  </a:solidFill>
                  <a:latin typeface="+mj-lt"/>
                  <a:cs typeface="Arial" panose="020B0604020202020204" pitchFamily="34" charset="0"/>
                </a:endParaRPr>
              </a:p>
            </p:txBody>
          </p:sp>
        </p:grpSp>
        <p:sp>
          <p:nvSpPr>
            <p:cNvPr id="44" name="Donut 60">
              <a:extLst>
                <a:ext uri="{FF2B5EF4-FFF2-40B4-BE49-F238E27FC236}">
                  <a16:creationId xmlns:a16="http://schemas.microsoft.com/office/drawing/2014/main" id="{922B783B-47C8-4354-988F-170C4324F084}"/>
                </a:ext>
              </a:extLst>
            </p:cNvPr>
            <p:cNvSpPr/>
            <p:nvPr/>
          </p:nvSpPr>
          <p:spPr>
            <a:xfrm>
              <a:off x="3144586" y="1155785"/>
              <a:ext cx="3030973" cy="3030972"/>
            </a:xfrm>
            <a:prstGeom prst="donut">
              <a:avLst>
                <a:gd name="adj" fmla="val 8487"/>
              </a:avLst>
            </a:prstGeom>
            <a:solidFill>
              <a:srgbClr val="E6E6E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42" name="Oval 41">
              <a:extLst>
                <a:ext uri="{FF2B5EF4-FFF2-40B4-BE49-F238E27FC236}">
                  <a16:creationId xmlns:a16="http://schemas.microsoft.com/office/drawing/2014/main" id="{A2D26FC7-B50E-4424-9C7A-962E010368B5}"/>
                </a:ext>
              </a:extLst>
            </p:cNvPr>
            <p:cNvSpPr/>
            <p:nvPr/>
          </p:nvSpPr>
          <p:spPr>
            <a:xfrm>
              <a:off x="4211242" y="2224245"/>
              <a:ext cx="895237" cy="895236"/>
            </a:xfrm>
            <a:prstGeom prst="ellipse">
              <a:avLst/>
            </a:pr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grpSp>
          <p:nvGrpSpPr>
            <p:cNvPr id="5" name="Group 4">
              <a:extLst>
                <a:ext uri="{FF2B5EF4-FFF2-40B4-BE49-F238E27FC236}">
                  <a16:creationId xmlns:a16="http://schemas.microsoft.com/office/drawing/2014/main" id="{2865F483-9376-4344-AD7A-508E22EDEE9D}"/>
                </a:ext>
              </a:extLst>
            </p:cNvPr>
            <p:cNvGrpSpPr/>
            <p:nvPr/>
          </p:nvGrpSpPr>
          <p:grpSpPr>
            <a:xfrm>
              <a:off x="5376360" y="2785077"/>
              <a:ext cx="322057" cy="356962"/>
              <a:chOff x="4270116" y="3239173"/>
              <a:chExt cx="697671" cy="773290"/>
            </a:xfrm>
            <a:solidFill>
              <a:schemeClr val="bg1"/>
            </a:solidFill>
          </p:grpSpPr>
          <p:sp>
            <p:nvSpPr>
              <p:cNvPr id="32" name="Rectangle 29">
                <a:extLst>
                  <a:ext uri="{FF2B5EF4-FFF2-40B4-BE49-F238E27FC236}">
                    <a16:creationId xmlns:a16="http://schemas.microsoft.com/office/drawing/2014/main" id="{B076181B-CBC2-43D4-A89B-7F69597930DA}"/>
                  </a:ext>
                </a:extLst>
              </p:cNvPr>
              <p:cNvSpPr/>
              <p:nvPr/>
            </p:nvSpPr>
            <p:spPr>
              <a:xfrm>
                <a:off x="4599473" y="3239173"/>
                <a:ext cx="46049" cy="117722"/>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4979"/>
                  <a:gd name="connsiteX1" fmla="*/ 85353 w 85353"/>
                  <a:gd name="connsiteY1" fmla="*/ 0 h 214979"/>
                  <a:gd name="connsiteX2" fmla="*/ 83575 w 85353"/>
                  <a:gd name="connsiteY2" fmla="*/ 213788 h 214979"/>
                  <a:gd name="connsiteX3" fmla="*/ 0 w 85353"/>
                  <a:gd name="connsiteY3" fmla="*/ 213788 h 214979"/>
                  <a:gd name="connsiteX4" fmla="*/ 2183 w 85353"/>
                  <a:gd name="connsiteY4" fmla="*/ 0 h 21497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 name="connsiteX0" fmla="*/ 60 w 90103"/>
                  <a:gd name="connsiteY0" fmla="*/ 0 h 216899"/>
                  <a:gd name="connsiteX1" fmla="*/ 90103 w 90103"/>
                  <a:gd name="connsiteY1" fmla="*/ 0 h 216899"/>
                  <a:gd name="connsiteX2" fmla="*/ 88325 w 90103"/>
                  <a:gd name="connsiteY2" fmla="*/ 213788 h 216899"/>
                  <a:gd name="connsiteX3" fmla="*/ 4750 w 90103"/>
                  <a:gd name="connsiteY3" fmla="*/ 213788 h 216899"/>
                  <a:gd name="connsiteX4" fmla="*/ 60 w 90103"/>
                  <a:gd name="connsiteY4" fmla="*/ 0 h 21689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 name="connsiteX0" fmla="*/ 60 w 90103"/>
                  <a:gd name="connsiteY0" fmla="*/ 0 h 216899"/>
                  <a:gd name="connsiteX1" fmla="*/ 90103 w 90103"/>
                  <a:gd name="connsiteY1" fmla="*/ 0 h 216899"/>
                  <a:gd name="connsiteX2" fmla="*/ 88325 w 90103"/>
                  <a:gd name="connsiteY2" fmla="*/ 213788 h 216899"/>
                  <a:gd name="connsiteX3" fmla="*/ 4750 w 90103"/>
                  <a:gd name="connsiteY3" fmla="*/ 213788 h 216899"/>
                  <a:gd name="connsiteX4" fmla="*/ 60 w 90103"/>
                  <a:gd name="connsiteY4" fmla="*/ 0 h 21689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 name="connsiteX0" fmla="*/ 125 w 86732"/>
                  <a:gd name="connsiteY0" fmla="*/ 0 h 216899"/>
                  <a:gd name="connsiteX1" fmla="*/ 86732 w 86732"/>
                  <a:gd name="connsiteY1" fmla="*/ 0 h 216899"/>
                  <a:gd name="connsiteX2" fmla="*/ 84954 w 86732"/>
                  <a:gd name="connsiteY2" fmla="*/ 213788 h 216899"/>
                  <a:gd name="connsiteX3" fmla="*/ 1379 w 86732"/>
                  <a:gd name="connsiteY3" fmla="*/ 213788 h 216899"/>
                  <a:gd name="connsiteX4" fmla="*/ 125 w 86732"/>
                  <a:gd name="connsiteY4" fmla="*/ 0 h 216899"/>
                  <a:gd name="connsiteX0" fmla="*/ 125 w 86732"/>
                  <a:gd name="connsiteY0" fmla="*/ 0 h 214922"/>
                  <a:gd name="connsiteX1" fmla="*/ 86732 w 86732"/>
                  <a:gd name="connsiteY1" fmla="*/ 0 h 214922"/>
                  <a:gd name="connsiteX2" fmla="*/ 84954 w 86732"/>
                  <a:gd name="connsiteY2" fmla="*/ 213788 h 214922"/>
                  <a:gd name="connsiteX3" fmla="*/ 1379 w 86732"/>
                  <a:gd name="connsiteY3" fmla="*/ 213788 h 214922"/>
                  <a:gd name="connsiteX4" fmla="*/ 125 w 86732"/>
                  <a:gd name="connsiteY4" fmla="*/ 0 h 214922"/>
                  <a:gd name="connsiteX0" fmla="*/ 125 w 86732"/>
                  <a:gd name="connsiteY0" fmla="*/ 0 h 213788"/>
                  <a:gd name="connsiteX1" fmla="*/ 86732 w 86732"/>
                  <a:gd name="connsiteY1" fmla="*/ 0 h 213788"/>
                  <a:gd name="connsiteX2" fmla="*/ 84954 w 86732"/>
                  <a:gd name="connsiteY2" fmla="*/ 213788 h 213788"/>
                  <a:gd name="connsiteX3" fmla="*/ 1379 w 86732"/>
                  <a:gd name="connsiteY3" fmla="*/ 213788 h 213788"/>
                  <a:gd name="connsiteX4" fmla="*/ 125 w 86732"/>
                  <a:gd name="connsiteY4" fmla="*/ 0 h 213788"/>
                  <a:gd name="connsiteX0" fmla="*/ 125 w 86732"/>
                  <a:gd name="connsiteY0" fmla="*/ 0 h 213788"/>
                  <a:gd name="connsiteX1" fmla="*/ 86732 w 86732"/>
                  <a:gd name="connsiteY1" fmla="*/ 0 h 213788"/>
                  <a:gd name="connsiteX2" fmla="*/ 84954 w 86732"/>
                  <a:gd name="connsiteY2" fmla="*/ 213788 h 213788"/>
                  <a:gd name="connsiteX3" fmla="*/ 1379 w 86732"/>
                  <a:gd name="connsiteY3" fmla="*/ 213788 h 213788"/>
                  <a:gd name="connsiteX4" fmla="*/ 125 w 86732"/>
                  <a:gd name="connsiteY4" fmla="*/ 0 h 213788"/>
                  <a:gd name="connsiteX0" fmla="*/ 125 w 86732"/>
                  <a:gd name="connsiteY0" fmla="*/ 0 h 214170"/>
                  <a:gd name="connsiteX1" fmla="*/ 86732 w 86732"/>
                  <a:gd name="connsiteY1" fmla="*/ 0 h 214170"/>
                  <a:gd name="connsiteX2" fmla="*/ 84954 w 86732"/>
                  <a:gd name="connsiteY2" fmla="*/ 213788 h 214170"/>
                  <a:gd name="connsiteX3" fmla="*/ 1379 w 86732"/>
                  <a:gd name="connsiteY3" fmla="*/ 213788 h 214170"/>
                  <a:gd name="connsiteX4" fmla="*/ 125 w 86732"/>
                  <a:gd name="connsiteY4" fmla="*/ 0 h 214170"/>
                  <a:gd name="connsiteX0" fmla="*/ 125 w 86732"/>
                  <a:gd name="connsiteY0" fmla="*/ 0 h 213788"/>
                  <a:gd name="connsiteX1" fmla="*/ 86732 w 86732"/>
                  <a:gd name="connsiteY1" fmla="*/ 0 h 213788"/>
                  <a:gd name="connsiteX2" fmla="*/ 84954 w 86732"/>
                  <a:gd name="connsiteY2" fmla="*/ 213788 h 213788"/>
                  <a:gd name="connsiteX3" fmla="*/ 1379 w 86732"/>
                  <a:gd name="connsiteY3" fmla="*/ 213788 h 213788"/>
                  <a:gd name="connsiteX4" fmla="*/ 125 w 86732"/>
                  <a:gd name="connsiteY4" fmla="*/ 0 h 21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32" h="213788">
                    <a:moveTo>
                      <a:pt x="125" y="0"/>
                    </a:moveTo>
                    <a:lnTo>
                      <a:pt x="86732" y="0"/>
                    </a:lnTo>
                    <a:cubicBezTo>
                      <a:pt x="86139" y="68805"/>
                      <a:pt x="85547" y="144983"/>
                      <a:pt x="84954" y="213788"/>
                    </a:cubicBezTo>
                    <a:cubicBezTo>
                      <a:pt x="35074" y="213055"/>
                      <a:pt x="42134" y="212319"/>
                      <a:pt x="1379" y="213788"/>
                    </a:cubicBezTo>
                    <a:cubicBezTo>
                      <a:pt x="2107" y="145803"/>
                      <a:pt x="-603" y="67985"/>
                      <a:pt x="12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sp>
            <p:nvSpPr>
              <p:cNvPr id="33" name="Rectangle 29">
                <a:extLst>
                  <a:ext uri="{FF2B5EF4-FFF2-40B4-BE49-F238E27FC236}">
                    <a16:creationId xmlns:a16="http://schemas.microsoft.com/office/drawing/2014/main" id="{B11CE866-D4DA-4223-AACE-04800CCA1F91}"/>
                  </a:ext>
                </a:extLst>
              </p:cNvPr>
              <p:cNvSpPr/>
              <p:nvPr/>
            </p:nvSpPr>
            <p:spPr>
              <a:xfrm rot="1791184">
                <a:off x="4739693" y="3278725"/>
                <a:ext cx="47000" cy="118517"/>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4819"/>
                  <a:gd name="connsiteX1" fmla="*/ 85353 w 85353"/>
                  <a:gd name="connsiteY1" fmla="*/ 0 h 214819"/>
                  <a:gd name="connsiteX2" fmla="*/ 83575 w 85353"/>
                  <a:gd name="connsiteY2" fmla="*/ 213788 h 214819"/>
                  <a:gd name="connsiteX3" fmla="*/ 0 w 85353"/>
                  <a:gd name="connsiteY3" fmla="*/ 213788 h 214819"/>
                  <a:gd name="connsiteX4" fmla="*/ 2183 w 85353"/>
                  <a:gd name="connsiteY4" fmla="*/ 0 h 214819"/>
                  <a:gd name="connsiteX0" fmla="*/ 2183 w 85353"/>
                  <a:gd name="connsiteY0" fmla="*/ 0 h 215231"/>
                  <a:gd name="connsiteX1" fmla="*/ 85353 w 85353"/>
                  <a:gd name="connsiteY1" fmla="*/ 0 h 215231"/>
                  <a:gd name="connsiteX2" fmla="*/ 83575 w 85353"/>
                  <a:gd name="connsiteY2" fmla="*/ 213788 h 215231"/>
                  <a:gd name="connsiteX3" fmla="*/ 0 w 85353"/>
                  <a:gd name="connsiteY3" fmla="*/ 213788 h 215231"/>
                  <a:gd name="connsiteX4" fmla="*/ 2183 w 85353"/>
                  <a:gd name="connsiteY4" fmla="*/ 0 h 215231"/>
                  <a:gd name="connsiteX0" fmla="*/ 2183 w 85353"/>
                  <a:gd name="connsiteY0" fmla="*/ 0 h 215231"/>
                  <a:gd name="connsiteX1" fmla="*/ 85353 w 85353"/>
                  <a:gd name="connsiteY1" fmla="*/ 0 h 215231"/>
                  <a:gd name="connsiteX2" fmla="*/ 83575 w 85353"/>
                  <a:gd name="connsiteY2" fmla="*/ 213788 h 215231"/>
                  <a:gd name="connsiteX3" fmla="*/ 0 w 85353"/>
                  <a:gd name="connsiteY3" fmla="*/ 213788 h 215231"/>
                  <a:gd name="connsiteX4" fmla="*/ 2183 w 85353"/>
                  <a:gd name="connsiteY4" fmla="*/ 0 h 215231"/>
                  <a:gd name="connsiteX0" fmla="*/ 2183 w 85353"/>
                  <a:gd name="connsiteY0" fmla="*/ 0 h 215231"/>
                  <a:gd name="connsiteX1" fmla="*/ 85353 w 85353"/>
                  <a:gd name="connsiteY1" fmla="*/ 0 h 215231"/>
                  <a:gd name="connsiteX2" fmla="*/ 83575 w 85353"/>
                  <a:gd name="connsiteY2" fmla="*/ 213788 h 215231"/>
                  <a:gd name="connsiteX3" fmla="*/ 0 w 85353"/>
                  <a:gd name="connsiteY3" fmla="*/ 213788 h 215231"/>
                  <a:gd name="connsiteX4" fmla="*/ 2183 w 85353"/>
                  <a:gd name="connsiteY4" fmla="*/ 0 h 21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53" h="215231">
                    <a:moveTo>
                      <a:pt x="2183" y="0"/>
                    </a:moveTo>
                    <a:cubicBezTo>
                      <a:pt x="42909" y="1601"/>
                      <a:pt x="57630" y="1"/>
                      <a:pt x="85353" y="0"/>
                    </a:cubicBezTo>
                    <a:cubicBezTo>
                      <a:pt x="84760" y="68805"/>
                      <a:pt x="84168" y="144983"/>
                      <a:pt x="83575" y="213788"/>
                    </a:cubicBezTo>
                    <a:cubicBezTo>
                      <a:pt x="32441" y="213518"/>
                      <a:pt x="31517" y="217168"/>
                      <a:pt x="0" y="213788"/>
                    </a:cubicBezTo>
                    <a:cubicBezTo>
                      <a:pt x="728" y="145803"/>
                      <a:pt x="1455" y="67985"/>
                      <a:pt x="218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sp>
            <p:nvSpPr>
              <p:cNvPr id="34" name="Rectangle 29">
                <a:extLst>
                  <a:ext uri="{FF2B5EF4-FFF2-40B4-BE49-F238E27FC236}">
                    <a16:creationId xmlns:a16="http://schemas.microsoft.com/office/drawing/2014/main" id="{842B10F6-C458-4AC6-ADB1-37129B546437}"/>
                  </a:ext>
                </a:extLst>
              </p:cNvPr>
              <p:cNvSpPr/>
              <p:nvPr/>
            </p:nvSpPr>
            <p:spPr>
              <a:xfrm rot="3652241">
                <a:off x="4846873" y="3383640"/>
                <a:ext cx="47000" cy="117722"/>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53" h="213788">
                    <a:moveTo>
                      <a:pt x="2183" y="0"/>
                    </a:moveTo>
                    <a:lnTo>
                      <a:pt x="85353" y="0"/>
                    </a:lnTo>
                    <a:cubicBezTo>
                      <a:pt x="84760" y="68805"/>
                      <a:pt x="84168" y="144983"/>
                      <a:pt x="83575" y="213788"/>
                    </a:cubicBezTo>
                    <a:cubicBezTo>
                      <a:pt x="36985" y="210909"/>
                      <a:pt x="31181" y="211319"/>
                      <a:pt x="0" y="213788"/>
                    </a:cubicBezTo>
                    <a:cubicBezTo>
                      <a:pt x="728" y="145803"/>
                      <a:pt x="1455" y="67985"/>
                      <a:pt x="218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sp>
            <p:nvSpPr>
              <p:cNvPr id="35" name="Rectangle 29">
                <a:extLst>
                  <a:ext uri="{FF2B5EF4-FFF2-40B4-BE49-F238E27FC236}">
                    <a16:creationId xmlns:a16="http://schemas.microsoft.com/office/drawing/2014/main" id="{2A1830FE-5B9F-4213-99B6-1D600EF84303}"/>
                  </a:ext>
                </a:extLst>
              </p:cNvPr>
              <p:cNvSpPr/>
              <p:nvPr/>
            </p:nvSpPr>
            <p:spPr>
              <a:xfrm rot="5400000">
                <a:off x="4889681" y="3528846"/>
                <a:ext cx="39517" cy="116694"/>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182 w 85808"/>
                  <a:gd name="connsiteY0" fmla="*/ 2458 h 213788"/>
                  <a:gd name="connsiteX1" fmla="*/ 85808 w 85808"/>
                  <a:gd name="connsiteY1" fmla="*/ 0 h 213788"/>
                  <a:gd name="connsiteX2" fmla="*/ 84030 w 85808"/>
                  <a:gd name="connsiteY2" fmla="*/ 213788 h 213788"/>
                  <a:gd name="connsiteX3" fmla="*/ 455 w 85808"/>
                  <a:gd name="connsiteY3" fmla="*/ 213788 h 213788"/>
                  <a:gd name="connsiteX4" fmla="*/ 182 w 85808"/>
                  <a:gd name="connsiteY4" fmla="*/ 2458 h 213788"/>
                  <a:gd name="connsiteX0" fmla="*/ 182 w 85808"/>
                  <a:gd name="connsiteY0" fmla="*/ 2458 h 215139"/>
                  <a:gd name="connsiteX1" fmla="*/ 85808 w 85808"/>
                  <a:gd name="connsiteY1" fmla="*/ 0 h 215139"/>
                  <a:gd name="connsiteX2" fmla="*/ 84030 w 85808"/>
                  <a:gd name="connsiteY2" fmla="*/ 213788 h 215139"/>
                  <a:gd name="connsiteX3" fmla="*/ 455 w 85808"/>
                  <a:gd name="connsiteY3" fmla="*/ 213788 h 215139"/>
                  <a:gd name="connsiteX4" fmla="*/ 182 w 85808"/>
                  <a:gd name="connsiteY4" fmla="*/ 2458 h 215139"/>
                  <a:gd name="connsiteX0" fmla="*/ 182 w 85808"/>
                  <a:gd name="connsiteY0" fmla="*/ 2458 h 218063"/>
                  <a:gd name="connsiteX1" fmla="*/ 85808 w 85808"/>
                  <a:gd name="connsiteY1" fmla="*/ 0 h 218063"/>
                  <a:gd name="connsiteX2" fmla="*/ 84030 w 85808"/>
                  <a:gd name="connsiteY2" fmla="*/ 213788 h 218063"/>
                  <a:gd name="connsiteX3" fmla="*/ 455 w 85808"/>
                  <a:gd name="connsiteY3" fmla="*/ 213788 h 218063"/>
                  <a:gd name="connsiteX4" fmla="*/ 182 w 85808"/>
                  <a:gd name="connsiteY4" fmla="*/ 2458 h 218063"/>
                  <a:gd name="connsiteX0" fmla="*/ 182 w 85808"/>
                  <a:gd name="connsiteY0" fmla="*/ 2458 h 218063"/>
                  <a:gd name="connsiteX1" fmla="*/ 85808 w 85808"/>
                  <a:gd name="connsiteY1" fmla="*/ 0 h 218063"/>
                  <a:gd name="connsiteX2" fmla="*/ 84030 w 85808"/>
                  <a:gd name="connsiteY2" fmla="*/ 213788 h 218063"/>
                  <a:gd name="connsiteX3" fmla="*/ 455 w 85808"/>
                  <a:gd name="connsiteY3" fmla="*/ 213788 h 218063"/>
                  <a:gd name="connsiteX4" fmla="*/ 182 w 85808"/>
                  <a:gd name="connsiteY4" fmla="*/ 2458 h 218063"/>
                  <a:gd name="connsiteX0" fmla="*/ 182 w 85808"/>
                  <a:gd name="connsiteY0" fmla="*/ 2458 h 214804"/>
                  <a:gd name="connsiteX1" fmla="*/ 85808 w 85808"/>
                  <a:gd name="connsiteY1" fmla="*/ 0 h 214804"/>
                  <a:gd name="connsiteX2" fmla="*/ 84030 w 85808"/>
                  <a:gd name="connsiteY2" fmla="*/ 213788 h 214804"/>
                  <a:gd name="connsiteX3" fmla="*/ 455 w 85808"/>
                  <a:gd name="connsiteY3" fmla="*/ 213788 h 214804"/>
                  <a:gd name="connsiteX4" fmla="*/ 182 w 85808"/>
                  <a:gd name="connsiteY4" fmla="*/ 2458 h 214804"/>
                  <a:gd name="connsiteX0" fmla="*/ 182 w 85808"/>
                  <a:gd name="connsiteY0" fmla="*/ 2458 h 215139"/>
                  <a:gd name="connsiteX1" fmla="*/ 85808 w 85808"/>
                  <a:gd name="connsiteY1" fmla="*/ 0 h 215139"/>
                  <a:gd name="connsiteX2" fmla="*/ 84030 w 85808"/>
                  <a:gd name="connsiteY2" fmla="*/ 213788 h 215139"/>
                  <a:gd name="connsiteX3" fmla="*/ 455 w 85808"/>
                  <a:gd name="connsiteY3" fmla="*/ 213788 h 215139"/>
                  <a:gd name="connsiteX4" fmla="*/ 182 w 85808"/>
                  <a:gd name="connsiteY4" fmla="*/ 2458 h 215139"/>
                  <a:gd name="connsiteX0" fmla="*/ 182 w 85808"/>
                  <a:gd name="connsiteY0" fmla="*/ 2458 h 217102"/>
                  <a:gd name="connsiteX1" fmla="*/ 85808 w 85808"/>
                  <a:gd name="connsiteY1" fmla="*/ 0 h 217102"/>
                  <a:gd name="connsiteX2" fmla="*/ 84033 w 85808"/>
                  <a:gd name="connsiteY2" fmla="*/ 217102 h 217102"/>
                  <a:gd name="connsiteX3" fmla="*/ 455 w 85808"/>
                  <a:gd name="connsiteY3" fmla="*/ 213788 h 217102"/>
                  <a:gd name="connsiteX4" fmla="*/ 182 w 85808"/>
                  <a:gd name="connsiteY4" fmla="*/ 2458 h 217102"/>
                  <a:gd name="connsiteX0" fmla="*/ 182 w 85808"/>
                  <a:gd name="connsiteY0" fmla="*/ 2458 h 217102"/>
                  <a:gd name="connsiteX1" fmla="*/ 85808 w 85808"/>
                  <a:gd name="connsiteY1" fmla="*/ 0 h 217102"/>
                  <a:gd name="connsiteX2" fmla="*/ 84033 w 85808"/>
                  <a:gd name="connsiteY2" fmla="*/ 217102 h 217102"/>
                  <a:gd name="connsiteX3" fmla="*/ 455 w 85808"/>
                  <a:gd name="connsiteY3" fmla="*/ 213788 h 217102"/>
                  <a:gd name="connsiteX4" fmla="*/ 182 w 85808"/>
                  <a:gd name="connsiteY4" fmla="*/ 2458 h 217102"/>
                  <a:gd name="connsiteX0" fmla="*/ 182 w 85808"/>
                  <a:gd name="connsiteY0" fmla="*/ 2458 h 213788"/>
                  <a:gd name="connsiteX1" fmla="*/ 85808 w 85808"/>
                  <a:gd name="connsiteY1" fmla="*/ 0 h 213788"/>
                  <a:gd name="connsiteX2" fmla="*/ 81070 w 85808"/>
                  <a:gd name="connsiteY2" fmla="*/ 211861 h 213788"/>
                  <a:gd name="connsiteX3" fmla="*/ 455 w 85808"/>
                  <a:gd name="connsiteY3" fmla="*/ 213788 h 213788"/>
                  <a:gd name="connsiteX4" fmla="*/ 182 w 85808"/>
                  <a:gd name="connsiteY4" fmla="*/ 2458 h 213788"/>
                  <a:gd name="connsiteX0" fmla="*/ 182 w 85808"/>
                  <a:gd name="connsiteY0" fmla="*/ 2458 h 214379"/>
                  <a:gd name="connsiteX1" fmla="*/ 85808 w 85808"/>
                  <a:gd name="connsiteY1" fmla="*/ 0 h 214379"/>
                  <a:gd name="connsiteX2" fmla="*/ 81070 w 85808"/>
                  <a:gd name="connsiteY2" fmla="*/ 211861 h 214379"/>
                  <a:gd name="connsiteX3" fmla="*/ 455 w 85808"/>
                  <a:gd name="connsiteY3" fmla="*/ 213788 h 214379"/>
                  <a:gd name="connsiteX4" fmla="*/ 182 w 85808"/>
                  <a:gd name="connsiteY4" fmla="*/ 2458 h 214379"/>
                  <a:gd name="connsiteX0" fmla="*/ 182 w 81166"/>
                  <a:gd name="connsiteY0" fmla="*/ 2459 h 214380"/>
                  <a:gd name="connsiteX1" fmla="*/ 79884 w 81166"/>
                  <a:gd name="connsiteY1" fmla="*/ 0 h 214380"/>
                  <a:gd name="connsiteX2" fmla="*/ 81070 w 81166"/>
                  <a:gd name="connsiteY2" fmla="*/ 211862 h 214380"/>
                  <a:gd name="connsiteX3" fmla="*/ 455 w 81166"/>
                  <a:gd name="connsiteY3" fmla="*/ 213789 h 214380"/>
                  <a:gd name="connsiteX4" fmla="*/ 182 w 81166"/>
                  <a:gd name="connsiteY4" fmla="*/ 2459 h 214380"/>
                  <a:gd name="connsiteX0" fmla="*/ 182 w 81166"/>
                  <a:gd name="connsiteY0" fmla="*/ 0 h 211921"/>
                  <a:gd name="connsiteX1" fmla="*/ 79885 w 81166"/>
                  <a:gd name="connsiteY1" fmla="*/ 2781 h 211921"/>
                  <a:gd name="connsiteX2" fmla="*/ 81070 w 81166"/>
                  <a:gd name="connsiteY2" fmla="*/ 209403 h 211921"/>
                  <a:gd name="connsiteX3" fmla="*/ 455 w 81166"/>
                  <a:gd name="connsiteY3" fmla="*/ 211330 h 211921"/>
                  <a:gd name="connsiteX4" fmla="*/ 182 w 81166"/>
                  <a:gd name="connsiteY4" fmla="*/ 0 h 211921"/>
                  <a:gd name="connsiteX0" fmla="*/ 182 w 81166"/>
                  <a:gd name="connsiteY0" fmla="*/ 0 h 211921"/>
                  <a:gd name="connsiteX1" fmla="*/ 79887 w 81166"/>
                  <a:gd name="connsiteY1" fmla="*/ 161 h 211921"/>
                  <a:gd name="connsiteX2" fmla="*/ 81070 w 81166"/>
                  <a:gd name="connsiteY2" fmla="*/ 209403 h 211921"/>
                  <a:gd name="connsiteX3" fmla="*/ 455 w 81166"/>
                  <a:gd name="connsiteY3" fmla="*/ 211330 h 211921"/>
                  <a:gd name="connsiteX4" fmla="*/ 182 w 81166"/>
                  <a:gd name="connsiteY4" fmla="*/ 0 h 21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66" h="211921">
                    <a:moveTo>
                      <a:pt x="182" y="0"/>
                    </a:moveTo>
                    <a:lnTo>
                      <a:pt x="79887" y="161"/>
                    </a:lnTo>
                    <a:cubicBezTo>
                      <a:pt x="79294" y="68966"/>
                      <a:pt x="81663" y="140598"/>
                      <a:pt x="81070" y="209403"/>
                    </a:cubicBezTo>
                    <a:cubicBezTo>
                      <a:pt x="28562" y="214385"/>
                      <a:pt x="31636" y="210247"/>
                      <a:pt x="455" y="211330"/>
                    </a:cubicBezTo>
                    <a:cubicBezTo>
                      <a:pt x="1183" y="143345"/>
                      <a:pt x="-546" y="67985"/>
                      <a:pt x="18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sp>
            <p:nvSpPr>
              <p:cNvPr id="36" name="Rectangle 29">
                <a:extLst>
                  <a:ext uri="{FF2B5EF4-FFF2-40B4-BE49-F238E27FC236}">
                    <a16:creationId xmlns:a16="http://schemas.microsoft.com/office/drawing/2014/main" id="{F2D99890-B734-49F2-9478-326F30028E60}"/>
                  </a:ext>
                </a:extLst>
              </p:cNvPr>
              <p:cNvSpPr/>
              <p:nvPr/>
            </p:nvSpPr>
            <p:spPr>
              <a:xfrm rot="19750136">
                <a:off x="4450558" y="3277875"/>
                <a:ext cx="45316" cy="119435"/>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4979"/>
                  <a:gd name="connsiteX1" fmla="*/ 85353 w 85353"/>
                  <a:gd name="connsiteY1" fmla="*/ 0 h 214979"/>
                  <a:gd name="connsiteX2" fmla="*/ 83575 w 85353"/>
                  <a:gd name="connsiteY2" fmla="*/ 213788 h 214979"/>
                  <a:gd name="connsiteX3" fmla="*/ 0 w 85353"/>
                  <a:gd name="connsiteY3" fmla="*/ 213788 h 214979"/>
                  <a:gd name="connsiteX4" fmla="*/ 2183 w 85353"/>
                  <a:gd name="connsiteY4" fmla="*/ 0 h 21497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53" h="216899">
                    <a:moveTo>
                      <a:pt x="2183" y="0"/>
                    </a:moveTo>
                    <a:lnTo>
                      <a:pt x="85353" y="0"/>
                    </a:lnTo>
                    <a:cubicBezTo>
                      <a:pt x="84760" y="68805"/>
                      <a:pt x="84168" y="144983"/>
                      <a:pt x="83575" y="213788"/>
                    </a:cubicBezTo>
                    <a:cubicBezTo>
                      <a:pt x="36412" y="218296"/>
                      <a:pt x="35320" y="217560"/>
                      <a:pt x="0" y="213788"/>
                    </a:cubicBezTo>
                    <a:cubicBezTo>
                      <a:pt x="728" y="145803"/>
                      <a:pt x="1455" y="67985"/>
                      <a:pt x="218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sp>
            <p:nvSpPr>
              <p:cNvPr id="37" name="Rectangle 29">
                <a:extLst>
                  <a:ext uri="{FF2B5EF4-FFF2-40B4-BE49-F238E27FC236}">
                    <a16:creationId xmlns:a16="http://schemas.microsoft.com/office/drawing/2014/main" id="{AACCF974-319B-4AA8-9DB2-45A638687938}"/>
                  </a:ext>
                </a:extLst>
              </p:cNvPr>
              <p:cNvSpPr/>
              <p:nvPr/>
            </p:nvSpPr>
            <p:spPr>
              <a:xfrm rot="18023786">
                <a:off x="4342498" y="3383703"/>
                <a:ext cx="45233" cy="110232"/>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7313"/>
                  <a:gd name="connsiteX1" fmla="*/ 85353 w 85353"/>
                  <a:gd name="connsiteY1" fmla="*/ 0 h 217313"/>
                  <a:gd name="connsiteX2" fmla="*/ 83575 w 85353"/>
                  <a:gd name="connsiteY2" fmla="*/ 213788 h 217313"/>
                  <a:gd name="connsiteX3" fmla="*/ 0 w 85353"/>
                  <a:gd name="connsiteY3" fmla="*/ 213788 h 217313"/>
                  <a:gd name="connsiteX4" fmla="*/ 2183 w 85353"/>
                  <a:gd name="connsiteY4" fmla="*/ 0 h 217313"/>
                  <a:gd name="connsiteX0" fmla="*/ 2183 w 85353"/>
                  <a:gd name="connsiteY0" fmla="*/ 0 h 220286"/>
                  <a:gd name="connsiteX1" fmla="*/ 85353 w 85353"/>
                  <a:gd name="connsiteY1" fmla="*/ 0 h 220286"/>
                  <a:gd name="connsiteX2" fmla="*/ 83575 w 85353"/>
                  <a:gd name="connsiteY2" fmla="*/ 213788 h 220286"/>
                  <a:gd name="connsiteX3" fmla="*/ 0 w 85353"/>
                  <a:gd name="connsiteY3" fmla="*/ 213788 h 220286"/>
                  <a:gd name="connsiteX4" fmla="*/ 2183 w 85353"/>
                  <a:gd name="connsiteY4" fmla="*/ 0 h 220286"/>
                  <a:gd name="connsiteX0" fmla="*/ 445 w 83615"/>
                  <a:gd name="connsiteY0" fmla="*/ 0 h 221843"/>
                  <a:gd name="connsiteX1" fmla="*/ 83615 w 83615"/>
                  <a:gd name="connsiteY1" fmla="*/ 0 h 221843"/>
                  <a:gd name="connsiteX2" fmla="*/ 81837 w 83615"/>
                  <a:gd name="connsiteY2" fmla="*/ 213788 h 221843"/>
                  <a:gd name="connsiteX3" fmla="*/ 0 w 83615"/>
                  <a:gd name="connsiteY3" fmla="*/ 216646 h 221843"/>
                  <a:gd name="connsiteX4" fmla="*/ 445 w 83615"/>
                  <a:gd name="connsiteY4" fmla="*/ 0 h 221843"/>
                  <a:gd name="connsiteX0" fmla="*/ 445 w 83615"/>
                  <a:gd name="connsiteY0" fmla="*/ 0 h 220014"/>
                  <a:gd name="connsiteX1" fmla="*/ 83615 w 83615"/>
                  <a:gd name="connsiteY1" fmla="*/ 0 h 220014"/>
                  <a:gd name="connsiteX2" fmla="*/ 81837 w 83615"/>
                  <a:gd name="connsiteY2" fmla="*/ 213788 h 220014"/>
                  <a:gd name="connsiteX3" fmla="*/ 0 w 83615"/>
                  <a:gd name="connsiteY3" fmla="*/ 216646 h 220014"/>
                  <a:gd name="connsiteX4" fmla="*/ 445 w 83615"/>
                  <a:gd name="connsiteY4" fmla="*/ 0 h 220014"/>
                  <a:gd name="connsiteX0" fmla="*/ 168 w 83338"/>
                  <a:gd name="connsiteY0" fmla="*/ 0 h 215324"/>
                  <a:gd name="connsiteX1" fmla="*/ 83338 w 83338"/>
                  <a:gd name="connsiteY1" fmla="*/ 0 h 215324"/>
                  <a:gd name="connsiteX2" fmla="*/ 81560 w 83338"/>
                  <a:gd name="connsiteY2" fmla="*/ 213788 h 215324"/>
                  <a:gd name="connsiteX3" fmla="*/ 634 w 83338"/>
                  <a:gd name="connsiteY3" fmla="*/ 185404 h 215324"/>
                  <a:gd name="connsiteX4" fmla="*/ 168 w 83338"/>
                  <a:gd name="connsiteY4" fmla="*/ 0 h 215324"/>
                  <a:gd name="connsiteX0" fmla="*/ 202 w 83372"/>
                  <a:gd name="connsiteY0" fmla="*/ 0 h 225297"/>
                  <a:gd name="connsiteX1" fmla="*/ 83372 w 83372"/>
                  <a:gd name="connsiteY1" fmla="*/ 0 h 225297"/>
                  <a:gd name="connsiteX2" fmla="*/ 81594 w 83372"/>
                  <a:gd name="connsiteY2" fmla="*/ 213788 h 225297"/>
                  <a:gd name="connsiteX3" fmla="*/ 271 w 83372"/>
                  <a:gd name="connsiteY3" fmla="*/ 224038 h 225297"/>
                  <a:gd name="connsiteX4" fmla="*/ 202 w 83372"/>
                  <a:gd name="connsiteY4" fmla="*/ 0 h 225297"/>
                  <a:gd name="connsiteX0" fmla="*/ 90 w 83260"/>
                  <a:gd name="connsiteY0" fmla="*/ 0 h 219236"/>
                  <a:gd name="connsiteX1" fmla="*/ 83260 w 83260"/>
                  <a:gd name="connsiteY1" fmla="*/ 0 h 219236"/>
                  <a:gd name="connsiteX2" fmla="*/ 81482 w 83260"/>
                  <a:gd name="connsiteY2" fmla="*/ 213788 h 219236"/>
                  <a:gd name="connsiteX3" fmla="*/ 2609 w 83260"/>
                  <a:gd name="connsiteY3" fmla="*/ 214971 h 219236"/>
                  <a:gd name="connsiteX4" fmla="*/ 90 w 83260"/>
                  <a:gd name="connsiteY4" fmla="*/ 0 h 219236"/>
                  <a:gd name="connsiteX0" fmla="*/ 75 w 83245"/>
                  <a:gd name="connsiteY0" fmla="*/ 0 h 215263"/>
                  <a:gd name="connsiteX1" fmla="*/ 83245 w 83245"/>
                  <a:gd name="connsiteY1" fmla="*/ 0 h 215263"/>
                  <a:gd name="connsiteX2" fmla="*/ 81467 w 83245"/>
                  <a:gd name="connsiteY2" fmla="*/ 213788 h 215263"/>
                  <a:gd name="connsiteX3" fmla="*/ 3505 w 83245"/>
                  <a:gd name="connsiteY3" fmla="*/ 183729 h 215263"/>
                  <a:gd name="connsiteX4" fmla="*/ 75 w 83245"/>
                  <a:gd name="connsiteY4" fmla="*/ 0 h 215263"/>
                  <a:gd name="connsiteX0" fmla="*/ 35 w 83205"/>
                  <a:gd name="connsiteY0" fmla="*/ 0 h 217090"/>
                  <a:gd name="connsiteX1" fmla="*/ 83205 w 83205"/>
                  <a:gd name="connsiteY1" fmla="*/ 0 h 217090"/>
                  <a:gd name="connsiteX2" fmla="*/ 81427 w 83205"/>
                  <a:gd name="connsiteY2" fmla="*/ 213788 h 217090"/>
                  <a:gd name="connsiteX3" fmla="*/ 9707 w 83205"/>
                  <a:gd name="connsiteY3" fmla="*/ 207084 h 217090"/>
                  <a:gd name="connsiteX4" fmla="*/ 35 w 83205"/>
                  <a:gd name="connsiteY4" fmla="*/ 0 h 217090"/>
                  <a:gd name="connsiteX0" fmla="*/ 30 w 83200"/>
                  <a:gd name="connsiteY0" fmla="*/ 0 h 215554"/>
                  <a:gd name="connsiteX1" fmla="*/ 83200 w 83200"/>
                  <a:gd name="connsiteY1" fmla="*/ 0 h 215554"/>
                  <a:gd name="connsiteX2" fmla="*/ 81422 w 83200"/>
                  <a:gd name="connsiteY2" fmla="*/ 213788 h 215554"/>
                  <a:gd name="connsiteX3" fmla="*/ 11638 w 83200"/>
                  <a:gd name="connsiteY3" fmla="*/ 190624 h 215554"/>
                  <a:gd name="connsiteX4" fmla="*/ 30 w 83200"/>
                  <a:gd name="connsiteY4" fmla="*/ 0 h 215554"/>
                  <a:gd name="connsiteX0" fmla="*/ 62 w 83232"/>
                  <a:gd name="connsiteY0" fmla="*/ 0 h 216064"/>
                  <a:gd name="connsiteX1" fmla="*/ 83232 w 83232"/>
                  <a:gd name="connsiteY1" fmla="*/ 0 h 216064"/>
                  <a:gd name="connsiteX2" fmla="*/ 81454 w 83232"/>
                  <a:gd name="connsiteY2" fmla="*/ 213788 h 216064"/>
                  <a:gd name="connsiteX3" fmla="*/ 4518 w 83232"/>
                  <a:gd name="connsiteY3" fmla="*/ 198511 h 216064"/>
                  <a:gd name="connsiteX4" fmla="*/ 62 w 83232"/>
                  <a:gd name="connsiteY4" fmla="*/ 0 h 216064"/>
                  <a:gd name="connsiteX0" fmla="*/ 62 w 83232"/>
                  <a:gd name="connsiteY0" fmla="*/ 0 h 216064"/>
                  <a:gd name="connsiteX1" fmla="*/ 83232 w 83232"/>
                  <a:gd name="connsiteY1" fmla="*/ 0 h 216064"/>
                  <a:gd name="connsiteX2" fmla="*/ 81454 w 83232"/>
                  <a:gd name="connsiteY2" fmla="*/ 213788 h 216064"/>
                  <a:gd name="connsiteX3" fmla="*/ 4518 w 83232"/>
                  <a:gd name="connsiteY3" fmla="*/ 198511 h 216064"/>
                  <a:gd name="connsiteX4" fmla="*/ 62 w 83232"/>
                  <a:gd name="connsiteY4" fmla="*/ 0 h 216064"/>
                  <a:gd name="connsiteX0" fmla="*/ 62 w 85710"/>
                  <a:gd name="connsiteY0" fmla="*/ 0 h 210517"/>
                  <a:gd name="connsiteX1" fmla="*/ 83232 w 85710"/>
                  <a:gd name="connsiteY1" fmla="*/ 0 h 210517"/>
                  <a:gd name="connsiteX2" fmla="*/ 85644 w 85710"/>
                  <a:gd name="connsiteY2" fmla="*/ 207577 h 210517"/>
                  <a:gd name="connsiteX3" fmla="*/ 4518 w 85710"/>
                  <a:gd name="connsiteY3" fmla="*/ 198511 h 210517"/>
                  <a:gd name="connsiteX4" fmla="*/ 62 w 85710"/>
                  <a:gd name="connsiteY4" fmla="*/ 0 h 210517"/>
                  <a:gd name="connsiteX0" fmla="*/ 62 w 85710"/>
                  <a:gd name="connsiteY0" fmla="*/ 0 h 207577"/>
                  <a:gd name="connsiteX1" fmla="*/ 83232 w 85710"/>
                  <a:gd name="connsiteY1" fmla="*/ 0 h 207577"/>
                  <a:gd name="connsiteX2" fmla="*/ 85644 w 85710"/>
                  <a:gd name="connsiteY2" fmla="*/ 207577 h 207577"/>
                  <a:gd name="connsiteX3" fmla="*/ 4518 w 85710"/>
                  <a:gd name="connsiteY3" fmla="*/ 198511 h 207577"/>
                  <a:gd name="connsiteX4" fmla="*/ 62 w 85710"/>
                  <a:gd name="connsiteY4" fmla="*/ 0 h 207577"/>
                  <a:gd name="connsiteX0" fmla="*/ 62 w 85206"/>
                  <a:gd name="connsiteY0" fmla="*/ 0 h 200370"/>
                  <a:gd name="connsiteX1" fmla="*/ 83232 w 85206"/>
                  <a:gd name="connsiteY1" fmla="*/ 0 h 200370"/>
                  <a:gd name="connsiteX2" fmla="*/ 85130 w 85206"/>
                  <a:gd name="connsiteY2" fmla="*/ 200185 h 200370"/>
                  <a:gd name="connsiteX3" fmla="*/ 4518 w 85206"/>
                  <a:gd name="connsiteY3" fmla="*/ 198511 h 200370"/>
                  <a:gd name="connsiteX4" fmla="*/ 62 w 85206"/>
                  <a:gd name="connsiteY4" fmla="*/ 0 h 200370"/>
                  <a:gd name="connsiteX0" fmla="*/ 53 w 85197"/>
                  <a:gd name="connsiteY0" fmla="*/ 0 h 200185"/>
                  <a:gd name="connsiteX1" fmla="*/ 83223 w 85197"/>
                  <a:gd name="connsiteY1" fmla="*/ 0 h 200185"/>
                  <a:gd name="connsiteX2" fmla="*/ 85121 w 85197"/>
                  <a:gd name="connsiteY2" fmla="*/ 200185 h 200185"/>
                  <a:gd name="connsiteX3" fmla="*/ 5733 w 85197"/>
                  <a:gd name="connsiteY3" fmla="*/ 193977 h 200185"/>
                  <a:gd name="connsiteX4" fmla="*/ 53 w 85197"/>
                  <a:gd name="connsiteY4" fmla="*/ 0 h 20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7" h="200185">
                    <a:moveTo>
                      <a:pt x="53" y="0"/>
                    </a:moveTo>
                    <a:lnTo>
                      <a:pt x="83223" y="0"/>
                    </a:lnTo>
                    <a:cubicBezTo>
                      <a:pt x="82630" y="68805"/>
                      <a:pt x="85714" y="131380"/>
                      <a:pt x="85121" y="200185"/>
                    </a:cubicBezTo>
                    <a:cubicBezTo>
                      <a:pt x="35567" y="198982"/>
                      <a:pt x="32722" y="197719"/>
                      <a:pt x="5733" y="193977"/>
                    </a:cubicBezTo>
                    <a:cubicBezTo>
                      <a:pt x="6461" y="125992"/>
                      <a:pt x="-675" y="67985"/>
                      <a:pt x="5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sp>
            <p:nvSpPr>
              <p:cNvPr id="38" name="Rectangle 29">
                <a:extLst>
                  <a:ext uri="{FF2B5EF4-FFF2-40B4-BE49-F238E27FC236}">
                    <a16:creationId xmlns:a16="http://schemas.microsoft.com/office/drawing/2014/main" id="{863ABC47-2BD6-42B9-9448-9E96EE64155D}"/>
                  </a:ext>
                </a:extLst>
              </p:cNvPr>
              <p:cNvSpPr/>
              <p:nvPr/>
            </p:nvSpPr>
            <p:spPr>
              <a:xfrm rot="16200000">
                <a:off x="4307484" y="3530067"/>
                <a:ext cx="40781" cy="115518"/>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6444"/>
                  <a:gd name="connsiteX1" fmla="*/ 85353 w 85353"/>
                  <a:gd name="connsiteY1" fmla="*/ 0 h 216444"/>
                  <a:gd name="connsiteX2" fmla="*/ 83575 w 85353"/>
                  <a:gd name="connsiteY2" fmla="*/ 213788 h 216444"/>
                  <a:gd name="connsiteX3" fmla="*/ 0 w 85353"/>
                  <a:gd name="connsiteY3" fmla="*/ 213788 h 216444"/>
                  <a:gd name="connsiteX4" fmla="*/ 2183 w 85353"/>
                  <a:gd name="connsiteY4" fmla="*/ 0 h 216444"/>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07162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07162 h 213788"/>
                  <a:gd name="connsiteX3" fmla="*/ 0 w 85353"/>
                  <a:gd name="connsiteY3" fmla="*/ 213788 h 213788"/>
                  <a:gd name="connsiteX4" fmla="*/ 2183 w 85353"/>
                  <a:gd name="connsiteY4" fmla="*/ 0 h 213788"/>
                  <a:gd name="connsiteX0" fmla="*/ 5910 w 89080"/>
                  <a:gd name="connsiteY0" fmla="*/ 0 h 208396"/>
                  <a:gd name="connsiteX1" fmla="*/ 89080 w 89080"/>
                  <a:gd name="connsiteY1" fmla="*/ 0 h 208396"/>
                  <a:gd name="connsiteX2" fmla="*/ 87302 w 89080"/>
                  <a:gd name="connsiteY2" fmla="*/ 207162 h 208396"/>
                  <a:gd name="connsiteX3" fmla="*/ 0 w 89080"/>
                  <a:gd name="connsiteY3" fmla="*/ 207162 h 208396"/>
                  <a:gd name="connsiteX4" fmla="*/ 5910 w 89080"/>
                  <a:gd name="connsiteY4" fmla="*/ 0 h 208396"/>
                  <a:gd name="connsiteX0" fmla="*/ 57 w 83227"/>
                  <a:gd name="connsiteY0" fmla="*/ 0 h 208396"/>
                  <a:gd name="connsiteX1" fmla="*/ 83227 w 83227"/>
                  <a:gd name="connsiteY1" fmla="*/ 0 h 208396"/>
                  <a:gd name="connsiteX2" fmla="*/ 81449 w 83227"/>
                  <a:gd name="connsiteY2" fmla="*/ 207162 h 208396"/>
                  <a:gd name="connsiteX3" fmla="*/ 5328 w 83227"/>
                  <a:gd name="connsiteY3" fmla="*/ 207165 h 208396"/>
                  <a:gd name="connsiteX4" fmla="*/ 57 w 83227"/>
                  <a:gd name="connsiteY4" fmla="*/ 0 h 208396"/>
                  <a:gd name="connsiteX0" fmla="*/ 2183 w 85353"/>
                  <a:gd name="connsiteY0" fmla="*/ 0 h 208396"/>
                  <a:gd name="connsiteX1" fmla="*/ 85353 w 85353"/>
                  <a:gd name="connsiteY1" fmla="*/ 0 h 208396"/>
                  <a:gd name="connsiteX2" fmla="*/ 83575 w 85353"/>
                  <a:gd name="connsiteY2" fmla="*/ 207162 h 208396"/>
                  <a:gd name="connsiteX3" fmla="*/ 0 w 85353"/>
                  <a:gd name="connsiteY3" fmla="*/ 207165 h 208396"/>
                  <a:gd name="connsiteX4" fmla="*/ 2183 w 85353"/>
                  <a:gd name="connsiteY4" fmla="*/ 0 h 208396"/>
                  <a:gd name="connsiteX0" fmla="*/ 2183 w 85353"/>
                  <a:gd name="connsiteY0" fmla="*/ 0 h 207852"/>
                  <a:gd name="connsiteX1" fmla="*/ 85353 w 85353"/>
                  <a:gd name="connsiteY1" fmla="*/ 0 h 207852"/>
                  <a:gd name="connsiteX2" fmla="*/ 83575 w 85353"/>
                  <a:gd name="connsiteY2" fmla="*/ 207162 h 207852"/>
                  <a:gd name="connsiteX3" fmla="*/ 0 w 85353"/>
                  <a:gd name="connsiteY3" fmla="*/ 200539 h 207852"/>
                  <a:gd name="connsiteX4" fmla="*/ 2183 w 85353"/>
                  <a:gd name="connsiteY4" fmla="*/ 0 h 207852"/>
                  <a:gd name="connsiteX0" fmla="*/ 2183 w 85353"/>
                  <a:gd name="connsiteY0" fmla="*/ 0 h 208396"/>
                  <a:gd name="connsiteX1" fmla="*/ 85353 w 85353"/>
                  <a:gd name="connsiteY1" fmla="*/ 0 h 208396"/>
                  <a:gd name="connsiteX2" fmla="*/ 83575 w 85353"/>
                  <a:gd name="connsiteY2" fmla="*/ 207162 h 208396"/>
                  <a:gd name="connsiteX3" fmla="*/ 0 w 85353"/>
                  <a:gd name="connsiteY3" fmla="*/ 207165 h 208396"/>
                  <a:gd name="connsiteX4" fmla="*/ 2183 w 85353"/>
                  <a:gd name="connsiteY4" fmla="*/ 0 h 208396"/>
                  <a:gd name="connsiteX0" fmla="*/ 2183 w 85353"/>
                  <a:gd name="connsiteY0" fmla="*/ 0 h 208396"/>
                  <a:gd name="connsiteX1" fmla="*/ 85353 w 85353"/>
                  <a:gd name="connsiteY1" fmla="*/ 0 h 208396"/>
                  <a:gd name="connsiteX2" fmla="*/ 83575 w 85353"/>
                  <a:gd name="connsiteY2" fmla="*/ 207162 h 208396"/>
                  <a:gd name="connsiteX3" fmla="*/ 0 w 85353"/>
                  <a:gd name="connsiteY3" fmla="*/ 207165 h 208396"/>
                  <a:gd name="connsiteX4" fmla="*/ 2183 w 85353"/>
                  <a:gd name="connsiteY4" fmla="*/ 0 h 208396"/>
                  <a:gd name="connsiteX0" fmla="*/ 5132 w 88302"/>
                  <a:gd name="connsiteY0" fmla="*/ 0 h 217645"/>
                  <a:gd name="connsiteX1" fmla="*/ 88302 w 88302"/>
                  <a:gd name="connsiteY1" fmla="*/ 0 h 217645"/>
                  <a:gd name="connsiteX2" fmla="*/ 86524 w 88302"/>
                  <a:gd name="connsiteY2" fmla="*/ 207162 h 217645"/>
                  <a:gd name="connsiteX3" fmla="*/ 0 w 88302"/>
                  <a:gd name="connsiteY3" fmla="*/ 217645 h 217645"/>
                  <a:gd name="connsiteX4" fmla="*/ 5132 w 88302"/>
                  <a:gd name="connsiteY4" fmla="*/ 0 h 217645"/>
                  <a:gd name="connsiteX0" fmla="*/ 2184 w 85354"/>
                  <a:gd name="connsiteY0" fmla="*/ 0 h 217645"/>
                  <a:gd name="connsiteX1" fmla="*/ 85354 w 85354"/>
                  <a:gd name="connsiteY1" fmla="*/ 0 h 217645"/>
                  <a:gd name="connsiteX2" fmla="*/ 83576 w 85354"/>
                  <a:gd name="connsiteY2" fmla="*/ 207162 h 217645"/>
                  <a:gd name="connsiteX3" fmla="*/ 0 w 85354"/>
                  <a:gd name="connsiteY3" fmla="*/ 217645 h 217645"/>
                  <a:gd name="connsiteX4" fmla="*/ 2184 w 85354"/>
                  <a:gd name="connsiteY4" fmla="*/ 0 h 217645"/>
                  <a:gd name="connsiteX0" fmla="*/ 2184 w 85354"/>
                  <a:gd name="connsiteY0" fmla="*/ 0 h 209785"/>
                  <a:gd name="connsiteX1" fmla="*/ 85354 w 85354"/>
                  <a:gd name="connsiteY1" fmla="*/ 0 h 209785"/>
                  <a:gd name="connsiteX2" fmla="*/ 83576 w 85354"/>
                  <a:gd name="connsiteY2" fmla="*/ 207162 h 209785"/>
                  <a:gd name="connsiteX3" fmla="*/ 0 w 85354"/>
                  <a:gd name="connsiteY3" fmla="*/ 209785 h 209785"/>
                  <a:gd name="connsiteX4" fmla="*/ 2184 w 85354"/>
                  <a:gd name="connsiteY4" fmla="*/ 0 h 209785"/>
                  <a:gd name="connsiteX0" fmla="*/ 149 w 83319"/>
                  <a:gd name="connsiteY0" fmla="*/ 0 h 209785"/>
                  <a:gd name="connsiteX1" fmla="*/ 83319 w 83319"/>
                  <a:gd name="connsiteY1" fmla="*/ 0 h 209785"/>
                  <a:gd name="connsiteX2" fmla="*/ 81541 w 83319"/>
                  <a:gd name="connsiteY2" fmla="*/ 207162 h 209785"/>
                  <a:gd name="connsiteX3" fmla="*/ 913 w 83319"/>
                  <a:gd name="connsiteY3" fmla="*/ 209785 h 209785"/>
                  <a:gd name="connsiteX4" fmla="*/ 149 w 83319"/>
                  <a:gd name="connsiteY4" fmla="*/ 0 h 20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19" h="209785">
                    <a:moveTo>
                      <a:pt x="149" y="0"/>
                    </a:moveTo>
                    <a:lnTo>
                      <a:pt x="83319" y="0"/>
                    </a:lnTo>
                    <a:cubicBezTo>
                      <a:pt x="82726" y="68805"/>
                      <a:pt x="82134" y="138357"/>
                      <a:pt x="81541" y="207162"/>
                    </a:cubicBezTo>
                    <a:cubicBezTo>
                      <a:pt x="42405" y="210909"/>
                      <a:pt x="32094" y="207316"/>
                      <a:pt x="913" y="209785"/>
                    </a:cubicBezTo>
                    <a:cubicBezTo>
                      <a:pt x="1641" y="141800"/>
                      <a:pt x="-579" y="67985"/>
                      <a:pt x="14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sp>
            <p:nvSpPr>
              <p:cNvPr id="39" name="Freeform 136">
                <a:extLst>
                  <a:ext uri="{FF2B5EF4-FFF2-40B4-BE49-F238E27FC236}">
                    <a16:creationId xmlns:a16="http://schemas.microsoft.com/office/drawing/2014/main" id="{96162F4A-B228-4C0C-A0D1-E2F23E88DFA4}"/>
                  </a:ext>
                </a:extLst>
              </p:cNvPr>
              <p:cNvSpPr/>
              <p:nvPr/>
            </p:nvSpPr>
            <p:spPr>
              <a:xfrm>
                <a:off x="4434194" y="3409213"/>
                <a:ext cx="370479" cy="535867"/>
              </a:xfrm>
              <a:custGeom>
                <a:avLst/>
                <a:gdLst>
                  <a:gd name="connsiteX0" fmla="*/ 501650 w 672804"/>
                  <a:gd name="connsiteY0" fmla="*/ 844602 h 973154"/>
                  <a:gd name="connsiteX1" fmla="*/ 170410 w 672804"/>
                  <a:gd name="connsiteY1" fmla="*/ 873581 h 973154"/>
                  <a:gd name="connsiteX2" fmla="*/ 172982 w 672804"/>
                  <a:gd name="connsiteY2" fmla="*/ 902978 h 973154"/>
                  <a:gd name="connsiteX3" fmla="*/ 504221 w 672804"/>
                  <a:gd name="connsiteY3" fmla="*/ 873998 h 973154"/>
                  <a:gd name="connsiteX4" fmla="*/ 506562 w 672804"/>
                  <a:gd name="connsiteY4" fmla="*/ 724156 h 973154"/>
                  <a:gd name="connsiteX5" fmla="*/ 175322 w 672804"/>
                  <a:gd name="connsiteY5" fmla="*/ 753135 h 973154"/>
                  <a:gd name="connsiteX6" fmla="*/ 177894 w 672804"/>
                  <a:gd name="connsiteY6" fmla="*/ 782532 h 973154"/>
                  <a:gd name="connsiteX7" fmla="*/ 509133 w 672804"/>
                  <a:gd name="connsiteY7" fmla="*/ 753552 h 973154"/>
                  <a:gd name="connsiteX8" fmla="*/ 336402 w 672804"/>
                  <a:gd name="connsiteY8" fmla="*/ 0 h 973154"/>
                  <a:gd name="connsiteX9" fmla="*/ 672804 w 672804"/>
                  <a:gd name="connsiteY9" fmla="*/ 336402 h 973154"/>
                  <a:gd name="connsiteX10" fmla="*/ 524488 w 672804"/>
                  <a:gd name="connsiteY10" fmla="*/ 615352 h 973154"/>
                  <a:gd name="connsiteX11" fmla="*/ 517305 w 672804"/>
                  <a:gd name="connsiteY11" fmla="*/ 619251 h 973154"/>
                  <a:gd name="connsiteX12" fmla="*/ 517305 w 672804"/>
                  <a:gd name="connsiteY12" fmla="*/ 657079 h 973154"/>
                  <a:gd name="connsiteX13" fmla="*/ 552958 w 672804"/>
                  <a:gd name="connsiteY13" fmla="*/ 654050 h 973154"/>
                  <a:gd name="connsiteX14" fmla="*/ 567281 w 672804"/>
                  <a:gd name="connsiteY14" fmla="*/ 793557 h 973154"/>
                  <a:gd name="connsiteX15" fmla="*/ 541958 w 672804"/>
                  <a:gd name="connsiteY15" fmla="*/ 936266 h 973154"/>
                  <a:gd name="connsiteX16" fmla="*/ 134500 w 672804"/>
                  <a:gd name="connsiteY16" fmla="*/ 973154 h 973154"/>
                  <a:gd name="connsiteX17" fmla="*/ 129003 w 672804"/>
                  <a:gd name="connsiteY17" fmla="*/ 830569 h 973154"/>
                  <a:gd name="connsiteX18" fmla="*/ 126136 w 672804"/>
                  <a:gd name="connsiteY18" fmla="*/ 690309 h 973154"/>
                  <a:gd name="connsiteX19" fmla="*/ 163673 w 672804"/>
                  <a:gd name="connsiteY19" fmla="*/ 687120 h 973154"/>
                  <a:gd name="connsiteX20" fmla="*/ 163673 w 672804"/>
                  <a:gd name="connsiteY20" fmla="*/ 623687 h 973154"/>
                  <a:gd name="connsiteX21" fmla="*/ 148316 w 672804"/>
                  <a:gd name="connsiteY21" fmla="*/ 615352 h 973154"/>
                  <a:gd name="connsiteX22" fmla="*/ 0 w 672804"/>
                  <a:gd name="connsiteY22" fmla="*/ 336402 h 973154"/>
                  <a:gd name="connsiteX23" fmla="*/ 336402 w 672804"/>
                  <a:gd name="connsiteY23" fmla="*/ 0 h 9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804" h="973154">
                    <a:moveTo>
                      <a:pt x="501650" y="844602"/>
                    </a:moveTo>
                    <a:lnTo>
                      <a:pt x="170410" y="873581"/>
                    </a:lnTo>
                    <a:lnTo>
                      <a:pt x="172982" y="902978"/>
                    </a:lnTo>
                    <a:lnTo>
                      <a:pt x="504221" y="873998"/>
                    </a:lnTo>
                    <a:close/>
                    <a:moveTo>
                      <a:pt x="506562" y="724156"/>
                    </a:moveTo>
                    <a:lnTo>
                      <a:pt x="175322" y="753135"/>
                    </a:lnTo>
                    <a:lnTo>
                      <a:pt x="177894" y="782532"/>
                    </a:lnTo>
                    <a:lnTo>
                      <a:pt x="509133" y="753552"/>
                    </a:lnTo>
                    <a:close/>
                    <a:moveTo>
                      <a:pt x="336402" y="0"/>
                    </a:moveTo>
                    <a:cubicBezTo>
                      <a:pt x="522192" y="0"/>
                      <a:pt x="672804" y="150612"/>
                      <a:pt x="672804" y="336402"/>
                    </a:cubicBezTo>
                    <a:cubicBezTo>
                      <a:pt x="672804" y="452521"/>
                      <a:pt x="613971" y="554898"/>
                      <a:pt x="524488" y="615352"/>
                    </a:cubicBezTo>
                    <a:lnTo>
                      <a:pt x="517305" y="619251"/>
                    </a:lnTo>
                    <a:lnTo>
                      <a:pt x="517305" y="657079"/>
                    </a:lnTo>
                    <a:lnTo>
                      <a:pt x="552958" y="654050"/>
                    </a:lnTo>
                    <a:cubicBezTo>
                      <a:pt x="587228" y="683347"/>
                      <a:pt x="611665" y="754428"/>
                      <a:pt x="567281" y="793557"/>
                    </a:cubicBezTo>
                    <a:cubicBezTo>
                      <a:pt x="607999" y="843586"/>
                      <a:pt x="594645" y="925571"/>
                      <a:pt x="541958" y="936266"/>
                    </a:cubicBezTo>
                    <a:lnTo>
                      <a:pt x="134500" y="973154"/>
                    </a:lnTo>
                    <a:cubicBezTo>
                      <a:pt x="103990" y="937916"/>
                      <a:pt x="83314" y="863347"/>
                      <a:pt x="129003" y="830569"/>
                    </a:cubicBezTo>
                    <a:cubicBezTo>
                      <a:pt x="88719" y="788732"/>
                      <a:pt x="104972" y="729688"/>
                      <a:pt x="126136" y="690309"/>
                    </a:cubicBezTo>
                    <a:lnTo>
                      <a:pt x="163673" y="687120"/>
                    </a:lnTo>
                    <a:lnTo>
                      <a:pt x="163673" y="623687"/>
                    </a:lnTo>
                    <a:lnTo>
                      <a:pt x="148316" y="615352"/>
                    </a:lnTo>
                    <a:cubicBezTo>
                      <a:pt x="58833" y="554898"/>
                      <a:pt x="0" y="452521"/>
                      <a:pt x="0" y="336402"/>
                    </a:cubicBezTo>
                    <a:cubicBezTo>
                      <a:pt x="0" y="150612"/>
                      <a:pt x="150612" y="0"/>
                      <a:pt x="3364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sp>
            <p:nvSpPr>
              <p:cNvPr id="40" name="Rectangle 40">
                <a:extLst>
                  <a:ext uri="{FF2B5EF4-FFF2-40B4-BE49-F238E27FC236}">
                    <a16:creationId xmlns:a16="http://schemas.microsoft.com/office/drawing/2014/main" id="{AD349F31-040E-4B08-A806-CED48FAD91AB}"/>
                  </a:ext>
                </a:extLst>
              </p:cNvPr>
              <p:cNvSpPr/>
              <p:nvPr/>
            </p:nvSpPr>
            <p:spPr>
              <a:xfrm rot="21351274">
                <a:off x="4569059" y="3959511"/>
                <a:ext cx="110614" cy="52952"/>
              </a:xfrm>
              <a:custGeom>
                <a:avLst/>
                <a:gdLst>
                  <a:gd name="connsiteX0" fmla="*/ 0 w 200879"/>
                  <a:gd name="connsiteY0" fmla="*/ 0 h 96906"/>
                  <a:gd name="connsiteX1" fmla="*/ 200879 w 200879"/>
                  <a:gd name="connsiteY1" fmla="*/ 0 h 96906"/>
                  <a:gd name="connsiteX2" fmla="*/ 200879 w 200879"/>
                  <a:gd name="connsiteY2" fmla="*/ 96906 h 96906"/>
                  <a:gd name="connsiteX3" fmla="*/ 0 w 200879"/>
                  <a:gd name="connsiteY3" fmla="*/ 96906 h 96906"/>
                  <a:gd name="connsiteX4" fmla="*/ 0 w 200879"/>
                  <a:gd name="connsiteY4" fmla="*/ 0 h 96906"/>
                  <a:gd name="connsiteX0" fmla="*/ 0 w 200879"/>
                  <a:gd name="connsiteY0" fmla="*/ 0 h 100386"/>
                  <a:gd name="connsiteX1" fmla="*/ 200879 w 200879"/>
                  <a:gd name="connsiteY1" fmla="*/ 0 h 100386"/>
                  <a:gd name="connsiteX2" fmla="*/ 200879 w 200879"/>
                  <a:gd name="connsiteY2" fmla="*/ 96906 h 100386"/>
                  <a:gd name="connsiteX3" fmla="*/ 81815 w 200879"/>
                  <a:gd name="connsiteY3" fmla="*/ 100386 h 100386"/>
                  <a:gd name="connsiteX4" fmla="*/ 0 w 200879"/>
                  <a:gd name="connsiteY4" fmla="*/ 96906 h 100386"/>
                  <a:gd name="connsiteX5" fmla="*/ 0 w 200879"/>
                  <a:gd name="connsiteY5" fmla="*/ 0 h 100386"/>
                  <a:gd name="connsiteX0" fmla="*/ 0 w 200879"/>
                  <a:gd name="connsiteY0" fmla="*/ 0 h 100386"/>
                  <a:gd name="connsiteX1" fmla="*/ 200879 w 200879"/>
                  <a:gd name="connsiteY1" fmla="*/ 0 h 100386"/>
                  <a:gd name="connsiteX2" fmla="*/ 200879 w 200879"/>
                  <a:gd name="connsiteY2" fmla="*/ 96906 h 100386"/>
                  <a:gd name="connsiteX3" fmla="*/ 81815 w 200879"/>
                  <a:gd name="connsiteY3" fmla="*/ 100386 h 100386"/>
                  <a:gd name="connsiteX4" fmla="*/ 0 w 200879"/>
                  <a:gd name="connsiteY4" fmla="*/ 0 h 100386"/>
                  <a:gd name="connsiteX0" fmla="*/ 0 w 200879"/>
                  <a:gd name="connsiteY0" fmla="*/ 0 h 100386"/>
                  <a:gd name="connsiteX1" fmla="*/ 200879 w 200879"/>
                  <a:gd name="connsiteY1" fmla="*/ 0 h 100386"/>
                  <a:gd name="connsiteX2" fmla="*/ 81815 w 200879"/>
                  <a:gd name="connsiteY2" fmla="*/ 100386 h 100386"/>
                  <a:gd name="connsiteX3" fmla="*/ 0 w 200879"/>
                  <a:gd name="connsiteY3" fmla="*/ 0 h 100386"/>
                  <a:gd name="connsiteX0" fmla="*/ 0 w 200879"/>
                  <a:gd name="connsiteY0" fmla="*/ 0 h 93209"/>
                  <a:gd name="connsiteX1" fmla="*/ 200879 w 200879"/>
                  <a:gd name="connsiteY1" fmla="*/ 0 h 93209"/>
                  <a:gd name="connsiteX2" fmla="*/ 84800 w 200879"/>
                  <a:gd name="connsiteY2" fmla="*/ 93209 h 93209"/>
                  <a:gd name="connsiteX3" fmla="*/ 0 w 200879"/>
                  <a:gd name="connsiteY3" fmla="*/ 0 h 93209"/>
                  <a:gd name="connsiteX0" fmla="*/ 0 w 200879"/>
                  <a:gd name="connsiteY0" fmla="*/ 0 h 94796"/>
                  <a:gd name="connsiteX1" fmla="*/ 200879 w 200879"/>
                  <a:gd name="connsiteY1" fmla="*/ 0 h 94796"/>
                  <a:gd name="connsiteX2" fmla="*/ 84800 w 200879"/>
                  <a:gd name="connsiteY2" fmla="*/ 93209 h 94796"/>
                  <a:gd name="connsiteX3" fmla="*/ 0 w 200879"/>
                  <a:gd name="connsiteY3" fmla="*/ 0 h 94796"/>
                  <a:gd name="connsiteX0" fmla="*/ 0 w 200879"/>
                  <a:gd name="connsiteY0" fmla="*/ 0 h 95810"/>
                  <a:gd name="connsiteX1" fmla="*/ 200879 w 200879"/>
                  <a:gd name="connsiteY1" fmla="*/ 0 h 95810"/>
                  <a:gd name="connsiteX2" fmla="*/ 84800 w 200879"/>
                  <a:gd name="connsiteY2" fmla="*/ 93209 h 95810"/>
                  <a:gd name="connsiteX3" fmla="*/ 0 w 200879"/>
                  <a:gd name="connsiteY3" fmla="*/ 0 h 95810"/>
                  <a:gd name="connsiteX0" fmla="*/ 0 w 200879"/>
                  <a:gd name="connsiteY0" fmla="*/ 0 h 95810"/>
                  <a:gd name="connsiteX1" fmla="*/ 200879 w 200879"/>
                  <a:gd name="connsiteY1" fmla="*/ 0 h 95810"/>
                  <a:gd name="connsiteX2" fmla="*/ 84800 w 200879"/>
                  <a:gd name="connsiteY2" fmla="*/ 93209 h 95810"/>
                  <a:gd name="connsiteX3" fmla="*/ 0 w 200879"/>
                  <a:gd name="connsiteY3" fmla="*/ 0 h 95810"/>
                  <a:gd name="connsiteX0" fmla="*/ 0 w 200879"/>
                  <a:gd name="connsiteY0" fmla="*/ 0 h 95810"/>
                  <a:gd name="connsiteX1" fmla="*/ 200879 w 200879"/>
                  <a:gd name="connsiteY1" fmla="*/ 0 h 95810"/>
                  <a:gd name="connsiteX2" fmla="*/ 84800 w 200879"/>
                  <a:gd name="connsiteY2" fmla="*/ 93209 h 95810"/>
                  <a:gd name="connsiteX3" fmla="*/ 0 w 200879"/>
                  <a:gd name="connsiteY3" fmla="*/ 0 h 95810"/>
                  <a:gd name="connsiteX0" fmla="*/ 0 w 200879"/>
                  <a:gd name="connsiteY0" fmla="*/ 0 h 93209"/>
                  <a:gd name="connsiteX1" fmla="*/ 200879 w 200879"/>
                  <a:gd name="connsiteY1" fmla="*/ 0 h 93209"/>
                  <a:gd name="connsiteX2" fmla="*/ 84800 w 200879"/>
                  <a:gd name="connsiteY2" fmla="*/ 93209 h 93209"/>
                  <a:gd name="connsiteX3" fmla="*/ 0 w 200879"/>
                  <a:gd name="connsiteY3" fmla="*/ 0 h 93209"/>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Lst>
                <a:ahLst/>
                <a:cxnLst>
                  <a:cxn ang="0">
                    <a:pos x="connsiteX0" y="connsiteY0"/>
                  </a:cxn>
                  <a:cxn ang="0">
                    <a:pos x="connsiteX1" y="connsiteY1"/>
                  </a:cxn>
                  <a:cxn ang="0">
                    <a:pos x="connsiteX2" y="connsiteY2"/>
                  </a:cxn>
                  <a:cxn ang="0">
                    <a:pos x="connsiteX3" y="connsiteY3"/>
                  </a:cxn>
                </a:cxnLst>
                <a:rect l="l" t="t" r="r" b="b"/>
                <a:pathLst>
                  <a:path w="200879" h="96162">
                    <a:moveTo>
                      <a:pt x="0" y="0"/>
                    </a:moveTo>
                    <a:lnTo>
                      <a:pt x="200879" y="0"/>
                    </a:lnTo>
                    <a:cubicBezTo>
                      <a:pt x="179311" y="66815"/>
                      <a:pt x="167585" y="99839"/>
                      <a:pt x="87074" y="95838"/>
                    </a:cubicBezTo>
                    <a:cubicBezTo>
                      <a:pt x="20789" y="79264"/>
                      <a:pt x="9684" y="49440"/>
                      <a:pt x="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grpSp>
        <p:grpSp>
          <p:nvGrpSpPr>
            <p:cNvPr id="6" name="Group 5">
              <a:extLst>
                <a:ext uri="{FF2B5EF4-FFF2-40B4-BE49-F238E27FC236}">
                  <a16:creationId xmlns:a16="http://schemas.microsoft.com/office/drawing/2014/main" id="{AF4350BE-D532-4291-9910-63CEAA5961E5}"/>
                </a:ext>
              </a:extLst>
            </p:cNvPr>
            <p:cNvGrpSpPr/>
            <p:nvPr/>
          </p:nvGrpSpPr>
          <p:grpSpPr>
            <a:xfrm>
              <a:off x="4549143" y="3452316"/>
              <a:ext cx="216556" cy="303881"/>
              <a:chOff x="-564581" y="0"/>
              <a:chExt cx="2913596" cy="4088434"/>
            </a:xfrm>
            <a:solidFill>
              <a:schemeClr val="bg1"/>
            </a:solidFill>
          </p:grpSpPr>
          <p:sp>
            <p:nvSpPr>
              <p:cNvPr id="27" name="Rectangle 89">
                <a:extLst>
                  <a:ext uri="{FF2B5EF4-FFF2-40B4-BE49-F238E27FC236}">
                    <a16:creationId xmlns:a16="http://schemas.microsoft.com/office/drawing/2014/main" id="{509639D6-AF0A-4296-AF2E-B7F97E5EEE67}"/>
                  </a:ext>
                </a:extLst>
              </p:cNvPr>
              <p:cNvSpPr/>
              <p:nvPr/>
            </p:nvSpPr>
            <p:spPr>
              <a:xfrm>
                <a:off x="-337097" y="416663"/>
                <a:ext cx="953310" cy="3253817"/>
              </a:xfrm>
              <a:custGeom>
                <a:avLst/>
                <a:gdLst>
                  <a:gd name="connsiteX0" fmla="*/ 0 w 846161"/>
                  <a:gd name="connsiteY0" fmla="*/ 0 h 2820571"/>
                  <a:gd name="connsiteX1" fmla="*/ 846161 w 846161"/>
                  <a:gd name="connsiteY1" fmla="*/ 0 h 2820571"/>
                  <a:gd name="connsiteX2" fmla="*/ 846161 w 846161"/>
                  <a:gd name="connsiteY2" fmla="*/ 2820571 h 2820571"/>
                  <a:gd name="connsiteX3" fmla="*/ 0 w 846161"/>
                  <a:gd name="connsiteY3" fmla="*/ 2820571 h 2820571"/>
                  <a:gd name="connsiteX4" fmla="*/ 0 w 846161"/>
                  <a:gd name="connsiteY4" fmla="*/ 0 h 2820571"/>
                  <a:gd name="connsiteX0" fmla="*/ 9 w 846170"/>
                  <a:gd name="connsiteY0" fmla="*/ 0 h 2820571"/>
                  <a:gd name="connsiteX1" fmla="*/ 846170 w 846170"/>
                  <a:gd name="connsiteY1" fmla="*/ 0 h 2820571"/>
                  <a:gd name="connsiteX2" fmla="*/ 846170 w 846170"/>
                  <a:gd name="connsiteY2" fmla="*/ 2820571 h 2820571"/>
                  <a:gd name="connsiteX3" fmla="*/ 9 w 846170"/>
                  <a:gd name="connsiteY3" fmla="*/ 2820571 h 2820571"/>
                  <a:gd name="connsiteX4" fmla="*/ 54565 w 846170"/>
                  <a:gd name="connsiteY4" fmla="*/ 1404522 h 2820571"/>
                  <a:gd name="connsiteX5" fmla="*/ 9 w 846170"/>
                  <a:gd name="connsiteY5" fmla="*/ 0 h 2820571"/>
                  <a:gd name="connsiteX0" fmla="*/ 9 w 846170"/>
                  <a:gd name="connsiteY0" fmla="*/ 5178 h 2825749"/>
                  <a:gd name="connsiteX1" fmla="*/ 204705 w 846170"/>
                  <a:gd name="connsiteY1" fmla="*/ 0 h 2825749"/>
                  <a:gd name="connsiteX2" fmla="*/ 846170 w 846170"/>
                  <a:gd name="connsiteY2" fmla="*/ 5178 h 2825749"/>
                  <a:gd name="connsiteX3" fmla="*/ 846170 w 846170"/>
                  <a:gd name="connsiteY3" fmla="*/ 2825749 h 2825749"/>
                  <a:gd name="connsiteX4" fmla="*/ 9 w 846170"/>
                  <a:gd name="connsiteY4" fmla="*/ 2825749 h 2825749"/>
                  <a:gd name="connsiteX5" fmla="*/ 54565 w 846170"/>
                  <a:gd name="connsiteY5" fmla="*/ 1409700 h 2825749"/>
                  <a:gd name="connsiteX6" fmla="*/ 9 w 846170"/>
                  <a:gd name="connsiteY6" fmla="*/ 5178 h 2825749"/>
                  <a:gd name="connsiteX0" fmla="*/ 9 w 846170"/>
                  <a:gd name="connsiteY0" fmla="*/ 5178 h 2825750"/>
                  <a:gd name="connsiteX1" fmla="*/ 204705 w 846170"/>
                  <a:gd name="connsiteY1" fmla="*/ 0 h 2825750"/>
                  <a:gd name="connsiteX2" fmla="*/ 846170 w 846170"/>
                  <a:gd name="connsiteY2" fmla="*/ 5178 h 2825750"/>
                  <a:gd name="connsiteX3" fmla="*/ 846170 w 846170"/>
                  <a:gd name="connsiteY3" fmla="*/ 2825749 h 2825750"/>
                  <a:gd name="connsiteX4" fmla="*/ 230622 w 846170"/>
                  <a:gd name="connsiteY4" fmla="*/ 2825750 h 2825750"/>
                  <a:gd name="connsiteX5" fmla="*/ 9 w 846170"/>
                  <a:gd name="connsiteY5" fmla="*/ 2825749 h 2825750"/>
                  <a:gd name="connsiteX6" fmla="*/ 54565 w 846170"/>
                  <a:gd name="connsiteY6" fmla="*/ 1409700 h 2825750"/>
                  <a:gd name="connsiteX7" fmla="*/ 9 w 846170"/>
                  <a:gd name="connsiteY7"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2 w 846163"/>
                  <a:gd name="connsiteY7"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495161 w 846163"/>
                  <a:gd name="connsiteY6" fmla="*/ 15811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495161 w 846163"/>
                  <a:gd name="connsiteY6" fmla="*/ 15811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495161 w 846163"/>
                  <a:gd name="connsiteY6" fmla="*/ 1581150 h 2825750"/>
                  <a:gd name="connsiteX7" fmla="*/ 483313 w 846163"/>
                  <a:gd name="connsiteY7" fmla="*/ 12128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495161 w 846163"/>
                  <a:gd name="connsiteY6" fmla="*/ 1581150 h 2825750"/>
                  <a:gd name="connsiteX7" fmla="*/ 483313 w 846163"/>
                  <a:gd name="connsiteY7" fmla="*/ 1212849 h 2825750"/>
                  <a:gd name="connsiteX8" fmla="*/ 2 w 846163"/>
                  <a:gd name="connsiteY8" fmla="*/ 5178 h 2825750"/>
                  <a:gd name="connsiteX0" fmla="*/ 5 w 846166"/>
                  <a:gd name="connsiteY0" fmla="*/ 5178 h 2825750"/>
                  <a:gd name="connsiteX1" fmla="*/ 204701 w 846166"/>
                  <a:gd name="connsiteY1" fmla="*/ 0 h 2825750"/>
                  <a:gd name="connsiteX2" fmla="*/ 846166 w 846166"/>
                  <a:gd name="connsiteY2" fmla="*/ 5178 h 2825750"/>
                  <a:gd name="connsiteX3" fmla="*/ 846166 w 846166"/>
                  <a:gd name="connsiteY3" fmla="*/ 2825749 h 2825750"/>
                  <a:gd name="connsiteX4" fmla="*/ 230618 w 846166"/>
                  <a:gd name="connsiteY4" fmla="*/ 2825750 h 2825750"/>
                  <a:gd name="connsiteX5" fmla="*/ 5 w 846166"/>
                  <a:gd name="connsiteY5" fmla="*/ 2825749 h 2825750"/>
                  <a:gd name="connsiteX6" fmla="*/ 495164 w 846166"/>
                  <a:gd name="connsiteY6" fmla="*/ 1581150 h 2825750"/>
                  <a:gd name="connsiteX7" fmla="*/ 483316 w 846166"/>
                  <a:gd name="connsiteY7" fmla="*/ 1212849 h 2825750"/>
                  <a:gd name="connsiteX8" fmla="*/ 5 w 846166"/>
                  <a:gd name="connsiteY8" fmla="*/ 5178 h 2825750"/>
                  <a:gd name="connsiteX0" fmla="*/ 6460 w 852621"/>
                  <a:gd name="connsiteY0" fmla="*/ 5178 h 2825750"/>
                  <a:gd name="connsiteX1" fmla="*/ 211156 w 852621"/>
                  <a:gd name="connsiteY1" fmla="*/ 0 h 2825750"/>
                  <a:gd name="connsiteX2" fmla="*/ 852621 w 852621"/>
                  <a:gd name="connsiteY2" fmla="*/ 5178 h 2825750"/>
                  <a:gd name="connsiteX3" fmla="*/ 852621 w 852621"/>
                  <a:gd name="connsiteY3" fmla="*/ 2825749 h 2825750"/>
                  <a:gd name="connsiteX4" fmla="*/ 237073 w 852621"/>
                  <a:gd name="connsiteY4" fmla="*/ 2825750 h 2825750"/>
                  <a:gd name="connsiteX5" fmla="*/ 6460 w 852621"/>
                  <a:gd name="connsiteY5" fmla="*/ 2825749 h 2825750"/>
                  <a:gd name="connsiteX6" fmla="*/ 501619 w 852621"/>
                  <a:gd name="connsiteY6" fmla="*/ 1581150 h 2825750"/>
                  <a:gd name="connsiteX7" fmla="*/ 489771 w 852621"/>
                  <a:gd name="connsiteY7" fmla="*/ 1212849 h 2825750"/>
                  <a:gd name="connsiteX8" fmla="*/ 6460 w 852621"/>
                  <a:gd name="connsiteY8" fmla="*/ 5178 h 2825750"/>
                  <a:gd name="connsiteX0" fmla="*/ 6460 w 852621"/>
                  <a:gd name="connsiteY0" fmla="*/ 5178 h 2825750"/>
                  <a:gd name="connsiteX1" fmla="*/ 211156 w 852621"/>
                  <a:gd name="connsiteY1" fmla="*/ 0 h 2825750"/>
                  <a:gd name="connsiteX2" fmla="*/ 852621 w 852621"/>
                  <a:gd name="connsiteY2" fmla="*/ 5178 h 2825750"/>
                  <a:gd name="connsiteX3" fmla="*/ 852621 w 852621"/>
                  <a:gd name="connsiteY3" fmla="*/ 2825749 h 2825750"/>
                  <a:gd name="connsiteX4" fmla="*/ 237073 w 852621"/>
                  <a:gd name="connsiteY4" fmla="*/ 2825750 h 2825750"/>
                  <a:gd name="connsiteX5" fmla="*/ 6460 w 852621"/>
                  <a:gd name="connsiteY5" fmla="*/ 2825749 h 2825750"/>
                  <a:gd name="connsiteX6" fmla="*/ 501619 w 852621"/>
                  <a:gd name="connsiteY6" fmla="*/ 1581150 h 2825750"/>
                  <a:gd name="connsiteX7" fmla="*/ 489771 w 852621"/>
                  <a:gd name="connsiteY7" fmla="*/ 1212849 h 2825750"/>
                  <a:gd name="connsiteX8" fmla="*/ 6460 w 852621"/>
                  <a:gd name="connsiteY8" fmla="*/ 5178 h 2825750"/>
                  <a:gd name="connsiteX0" fmla="*/ 9765 w 855926"/>
                  <a:gd name="connsiteY0" fmla="*/ 5178 h 2825750"/>
                  <a:gd name="connsiteX1" fmla="*/ 214461 w 855926"/>
                  <a:gd name="connsiteY1" fmla="*/ 0 h 2825750"/>
                  <a:gd name="connsiteX2" fmla="*/ 855926 w 855926"/>
                  <a:gd name="connsiteY2" fmla="*/ 51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855926"/>
                  <a:gd name="connsiteY0" fmla="*/ 5178 h 2825750"/>
                  <a:gd name="connsiteX1" fmla="*/ 214461 w 855926"/>
                  <a:gd name="connsiteY1" fmla="*/ 0 h 2825750"/>
                  <a:gd name="connsiteX2" fmla="*/ 855926 w 855926"/>
                  <a:gd name="connsiteY2" fmla="*/ 51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855926"/>
                  <a:gd name="connsiteY0" fmla="*/ 5178 h 2825750"/>
                  <a:gd name="connsiteX1" fmla="*/ 214461 w 855926"/>
                  <a:gd name="connsiteY1" fmla="*/ 0 h 2825750"/>
                  <a:gd name="connsiteX2" fmla="*/ 855926 w 855926"/>
                  <a:gd name="connsiteY2" fmla="*/ 51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855926"/>
                  <a:gd name="connsiteY0" fmla="*/ 5178 h 2825750"/>
                  <a:gd name="connsiteX1" fmla="*/ 214461 w 855926"/>
                  <a:gd name="connsiteY1" fmla="*/ 0 h 2825750"/>
                  <a:gd name="connsiteX2" fmla="*/ 855926 w 855926"/>
                  <a:gd name="connsiteY2" fmla="*/ 51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855926"/>
                  <a:gd name="connsiteY0" fmla="*/ 5178 h 2825750"/>
                  <a:gd name="connsiteX1" fmla="*/ 214461 w 855926"/>
                  <a:gd name="connsiteY1" fmla="*/ 0 h 2825750"/>
                  <a:gd name="connsiteX2" fmla="*/ 570830 w 855926"/>
                  <a:gd name="connsiteY2" fmla="*/ 9830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655063"/>
                  <a:gd name="connsiteY0" fmla="*/ 5178 h 2825750"/>
                  <a:gd name="connsiteX1" fmla="*/ 214461 w 655063"/>
                  <a:gd name="connsiteY1" fmla="*/ 0 h 2825750"/>
                  <a:gd name="connsiteX2" fmla="*/ 570830 w 655063"/>
                  <a:gd name="connsiteY2" fmla="*/ 983078 h 2825750"/>
                  <a:gd name="connsiteX3" fmla="*/ 655063 w 655063"/>
                  <a:gd name="connsiteY3" fmla="*/ 1758949 h 2825750"/>
                  <a:gd name="connsiteX4" fmla="*/ 240378 w 655063"/>
                  <a:gd name="connsiteY4" fmla="*/ 2825750 h 2825750"/>
                  <a:gd name="connsiteX5" fmla="*/ 9765 w 655063"/>
                  <a:gd name="connsiteY5" fmla="*/ 2825749 h 2825750"/>
                  <a:gd name="connsiteX6" fmla="*/ 504924 w 655063"/>
                  <a:gd name="connsiteY6" fmla="*/ 1581150 h 2825750"/>
                  <a:gd name="connsiteX7" fmla="*/ 493076 w 655063"/>
                  <a:gd name="connsiteY7" fmla="*/ 1212849 h 2825750"/>
                  <a:gd name="connsiteX8" fmla="*/ 9765 w 655063"/>
                  <a:gd name="connsiteY8" fmla="*/ 5178 h 2825750"/>
                  <a:gd name="connsiteX0" fmla="*/ 9765 w 764193"/>
                  <a:gd name="connsiteY0" fmla="*/ 5178 h 2825750"/>
                  <a:gd name="connsiteX1" fmla="*/ 214461 w 764193"/>
                  <a:gd name="connsiteY1" fmla="*/ 0 h 2825750"/>
                  <a:gd name="connsiteX2" fmla="*/ 570830 w 764193"/>
                  <a:gd name="connsiteY2" fmla="*/ 983078 h 2825750"/>
                  <a:gd name="connsiteX3" fmla="*/ 655063 w 764193"/>
                  <a:gd name="connsiteY3" fmla="*/ 1758949 h 2825750"/>
                  <a:gd name="connsiteX4" fmla="*/ 240378 w 764193"/>
                  <a:gd name="connsiteY4" fmla="*/ 2825750 h 2825750"/>
                  <a:gd name="connsiteX5" fmla="*/ 9765 w 764193"/>
                  <a:gd name="connsiteY5" fmla="*/ 2825749 h 2825750"/>
                  <a:gd name="connsiteX6" fmla="*/ 504924 w 764193"/>
                  <a:gd name="connsiteY6" fmla="*/ 1581150 h 2825750"/>
                  <a:gd name="connsiteX7" fmla="*/ 493076 w 764193"/>
                  <a:gd name="connsiteY7" fmla="*/ 1212849 h 2825750"/>
                  <a:gd name="connsiteX8" fmla="*/ 9765 w 764193"/>
                  <a:gd name="connsiteY8" fmla="*/ 5178 h 2825750"/>
                  <a:gd name="connsiteX0" fmla="*/ 9765 w 847696"/>
                  <a:gd name="connsiteY0" fmla="*/ 5178 h 2825750"/>
                  <a:gd name="connsiteX1" fmla="*/ 214461 w 847696"/>
                  <a:gd name="connsiteY1" fmla="*/ 0 h 2825750"/>
                  <a:gd name="connsiteX2" fmla="*/ 570830 w 847696"/>
                  <a:gd name="connsiteY2" fmla="*/ 983078 h 2825750"/>
                  <a:gd name="connsiteX3" fmla="*/ 655063 w 847696"/>
                  <a:gd name="connsiteY3" fmla="*/ 1758949 h 2825750"/>
                  <a:gd name="connsiteX4" fmla="*/ 240378 w 847696"/>
                  <a:gd name="connsiteY4" fmla="*/ 2825750 h 2825750"/>
                  <a:gd name="connsiteX5" fmla="*/ 9765 w 847696"/>
                  <a:gd name="connsiteY5" fmla="*/ 2825749 h 2825750"/>
                  <a:gd name="connsiteX6" fmla="*/ 504924 w 847696"/>
                  <a:gd name="connsiteY6" fmla="*/ 1581150 h 2825750"/>
                  <a:gd name="connsiteX7" fmla="*/ 493076 w 847696"/>
                  <a:gd name="connsiteY7" fmla="*/ 1212849 h 2825750"/>
                  <a:gd name="connsiteX8" fmla="*/ 9765 w 847696"/>
                  <a:gd name="connsiteY8" fmla="*/ 5178 h 2825750"/>
                  <a:gd name="connsiteX0" fmla="*/ 9765 w 840541"/>
                  <a:gd name="connsiteY0" fmla="*/ 5178 h 2825750"/>
                  <a:gd name="connsiteX1" fmla="*/ 214461 w 840541"/>
                  <a:gd name="connsiteY1" fmla="*/ 0 h 2825750"/>
                  <a:gd name="connsiteX2" fmla="*/ 570830 w 840541"/>
                  <a:gd name="connsiteY2" fmla="*/ 983078 h 2825750"/>
                  <a:gd name="connsiteX3" fmla="*/ 642104 w 840541"/>
                  <a:gd name="connsiteY3" fmla="*/ 1758949 h 2825750"/>
                  <a:gd name="connsiteX4" fmla="*/ 240378 w 840541"/>
                  <a:gd name="connsiteY4" fmla="*/ 2825750 h 2825750"/>
                  <a:gd name="connsiteX5" fmla="*/ 9765 w 840541"/>
                  <a:gd name="connsiteY5" fmla="*/ 2825749 h 2825750"/>
                  <a:gd name="connsiteX6" fmla="*/ 504924 w 840541"/>
                  <a:gd name="connsiteY6" fmla="*/ 1581150 h 2825750"/>
                  <a:gd name="connsiteX7" fmla="*/ 493076 w 840541"/>
                  <a:gd name="connsiteY7" fmla="*/ 1212849 h 2825750"/>
                  <a:gd name="connsiteX8" fmla="*/ 9765 w 840541"/>
                  <a:gd name="connsiteY8" fmla="*/ 5178 h 2825750"/>
                  <a:gd name="connsiteX0" fmla="*/ 9765 w 840541"/>
                  <a:gd name="connsiteY0" fmla="*/ 5178 h 2825750"/>
                  <a:gd name="connsiteX1" fmla="*/ 214461 w 840541"/>
                  <a:gd name="connsiteY1" fmla="*/ 0 h 2825750"/>
                  <a:gd name="connsiteX2" fmla="*/ 570830 w 840541"/>
                  <a:gd name="connsiteY2" fmla="*/ 995778 h 2825750"/>
                  <a:gd name="connsiteX3" fmla="*/ 642104 w 840541"/>
                  <a:gd name="connsiteY3" fmla="*/ 1758949 h 2825750"/>
                  <a:gd name="connsiteX4" fmla="*/ 240378 w 840541"/>
                  <a:gd name="connsiteY4" fmla="*/ 2825750 h 2825750"/>
                  <a:gd name="connsiteX5" fmla="*/ 9765 w 840541"/>
                  <a:gd name="connsiteY5" fmla="*/ 2825749 h 2825750"/>
                  <a:gd name="connsiteX6" fmla="*/ 504924 w 840541"/>
                  <a:gd name="connsiteY6" fmla="*/ 1581150 h 2825750"/>
                  <a:gd name="connsiteX7" fmla="*/ 493076 w 840541"/>
                  <a:gd name="connsiteY7" fmla="*/ 1212849 h 2825750"/>
                  <a:gd name="connsiteX8" fmla="*/ 9765 w 840541"/>
                  <a:gd name="connsiteY8" fmla="*/ 5178 h 2825750"/>
                  <a:gd name="connsiteX0" fmla="*/ 9765 w 842827"/>
                  <a:gd name="connsiteY0" fmla="*/ 5178 h 2825750"/>
                  <a:gd name="connsiteX1" fmla="*/ 214461 w 842827"/>
                  <a:gd name="connsiteY1" fmla="*/ 0 h 2825750"/>
                  <a:gd name="connsiteX2" fmla="*/ 570830 w 842827"/>
                  <a:gd name="connsiteY2" fmla="*/ 995778 h 2825750"/>
                  <a:gd name="connsiteX3" fmla="*/ 642104 w 842827"/>
                  <a:gd name="connsiteY3" fmla="*/ 1758949 h 2825750"/>
                  <a:gd name="connsiteX4" fmla="*/ 240378 w 842827"/>
                  <a:gd name="connsiteY4" fmla="*/ 2825750 h 2825750"/>
                  <a:gd name="connsiteX5" fmla="*/ 9765 w 842827"/>
                  <a:gd name="connsiteY5" fmla="*/ 2825749 h 2825750"/>
                  <a:gd name="connsiteX6" fmla="*/ 504924 w 842827"/>
                  <a:gd name="connsiteY6" fmla="*/ 1581150 h 2825750"/>
                  <a:gd name="connsiteX7" fmla="*/ 493076 w 842827"/>
                  <a:gd name="connsiteY7" fmla="*/ 1212849 h 2825750"/>
                  <a:gd name="connsiteX8" fmla="*/ 9765 w 842827"/>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53611"/>
                  <a:gd name="connsiteY0" fmla="*/ 5178 h 2825750"/>
                  <a:gd name="connsiteX1" fmla="*/ 214461 w 853611"/>
                  <a:gd name="connsiteY1" fmla="*/ 0 h 2825750"/>
                  <a:gd name="connsiteX2" fmla="*/ 583789 w 853611"/>
                  <a:gd name="connsiteY2" fmla="*/ 989428 h 2825750"/>
                  <a:gd name="connsiteX3" fmla="*/ 642104 w 853611"/>
                  <a:gd name="connsiteY3" fmla="*/ 1758949 h 2825750"/>
                  <a:gd name="connsiteX4" fmla="*/ 240378 w 853611"/>
                  <a:gd name="connsiteY4" fmla="*/ 2825750 h 2825750"/>
                  <a:gd name="connsiteX5" fmla="*/ 9765 w 853611"/>
                  <a:gd name="connsiteY5" fmla="*/ 2825749 h 2825750"/>
                  <a:gd name="connsiteX6" fmla="*/ 504924 w 853611"/>
                  <a:gd name="connsiteY6" fmla="*/ 1581150 h 2825750"/>
                  <a:gd name="connsiteX7" fmla="*/ 493076 w 853611"/>
                  <a:gd name="connsiteY7" fmla="*/ 1212849 h 2825750"/>
                  <a:gd name="connsiteX8" fmla="*/ 9765 w 853611"/>
                  <a:gd name="connsiteY8" fmla="*/ 5178 h 2825750"/>
                  <a:gd name="connsiteX0" fmla="*/ 9765 w 839615"/>
                  <a:gd name="connsiteY0" fmla="*/ 5178 h 2825750"/>
                  <a:gd name="connsiteX1" fmla="*/ 214461 w 839615"/>
                  <a:gd name="connsiteY1" fmla="*/ 0 h 2825750"/>
                  <a:gd name="connsiteX2" fmla="*/ 583789 w 839615"/>
                  <a:gd name="connsiteY2" fmla="*/ 989428 h 2825750"/>
                  <a:gd name="connsiteX3" fmla="*/ 642104 w 839615"/>
                  <a:gd name="connsiteY3" fmla="*/ 1758949 h 2825750"/>
                  <a:gd name="connsiteX4" fmla="*/ 240378 w 839615"/>
                  <a:gd name="connsiteY4" fmla="*/ 2825750 h 2825750"/>
                  <a:gd name="connsiteX5" fmla="*/ 9765 w 839615"/>
                  <a:gd name="connsiteY5" fmla="*/ 2825749 h 2825750"/>
                  <a:gd name="connsiteX6" fmla="*/ 504924 w 839615"/>
                  <a:gd name="connsiteY6" fmla="*/ 1581150 h 2825750"/>
                  <a:gd name="connsiteX7" fmla="*/ 493076 w 839615"/>
                  <a:gd name="connsiteY7" fmla="*/ 1212849 h 2825750"/>
                  <a:gd name="connsiteX8" fmla="*/ 9765 w 839615"/>
                  <a:gd name="connsiteY8" fmla="*/ 5178 h 2825750"/>
                  <a:gd name="connsiteX0" fmla="*/ 9765 w 839615"/>
                  <a:gd name="connsiteY0" fmla="*/ 5178 h 2825750"/>
                  <a:gd name="connsiteX1" fmla="*/ 214461 w 839615"/>
                  <a:gd name="connsiteY1" fmla="*/ 0 h 2825750"/>
                  <a:gd name="connsiteX2" fmla="*/ 583789 w 839615"/>
                  <a:gd name="connsiteY2" fmla="*/ 989428 h 2825750"/>
                  <a:gd name="connsiteX3" fmla="*/ 642104 w 839615"/>
                  <a:gd name="connsiteY3" fmla="*/ 1758949 h 2825750"/>
                  <a:gd name="connsiteX4" fmla="*/ 240378 w 839615"/>
                  <a:gd name="connsiteY4" fmla="*/ 2825750 h 2825750"/>
                  <a:gd name="connsiteX5" fmla="*/ 9765 w 839615"/>
                  <a:gd name="connsiteY5" fmla="*/ 2825749 h 2825750"/>
                  <a:gd name="connsiteX6" fmla="*/ 504924 w 839615"/>
                  <a:gd name="connsiteY6" fmla="*/ 1581150 h 2825750"/>
                  <a:gd name="connsiteX7" fmla="*/ 493076 w 839615"/>
                  <a:gd name="connsiteY7" fmla="*/ 1212849 h 2825750"/>
                  <a:gd name="connsiteX8" fmla="*/ 9765 w 839615"/>
                  <a:gd name="connsiteY8" fmla="*/ 5178 h 2825750"/>
                  <a:gd name="connsiteX0" fmla="*/ 9765 w 839615"/>
                  <a:gd name="connsiteY0" fmla="*/ 5178 h 2825750"/>
                  <a:gd name="connsiteX1" fmla="*/ 214461 w 839615"/>
                  <a:gd name="connsiteY1" fmla="*/ 0 h 2825750"/>
                  <a:gd name="connsiteX2" fmla="*/ 583789 w 839615"/>
                  <a:gd name="connsiteY2" fmla="*/ 989428 h 2825750"/>
                  <a:gd name="connsiteX3" fmla="*/ 642104 w 839615"/>
                  <a:gd name="connsiteY3" fmla="*/ 1758949 h 2825750"/>
                  <a:gd name="connsiteX4" fmla="*/ 240378 w 839615"/>
                  <a:gd name="connsiteY4" fmla="*/ 2825750 h 2825750"/>
                  <a:gd name="connsiteX5" fmla="*/ 9765 w 839615"/>
                  <a:gd name="connsiteY5" fmla="*/ 2825749 h 2825750"/>
                  <a:gd name="connsiteX6" fmla="*/ 504924 w 839615"/>
                  <a:gd name="connsiteY6" fmla="*/ 1581150 h 2825750"/>
                  <a:gd name="connsiteX7" fmla="*/ 493076 w 839615"/>
                  <a:gd name="connsiteY7" fmla="*/ 1212849 h 2825750"/>
                  <a:gd name="connsiteX8" fmla="*/ 9765 w 839615"/>
                  <a:gd name="connsiteY8" fmla="*/ 5178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615" h="2825750">
                    <a:moveTo>
                      <a:pt x="9765" y="5178"/>
                    </a:moveTo>
                    <a:lnTo>
                      <a:pt x="214461" y="0"/>
                    </a:lnTo>
                    <a:cubicBezTo>
                      <a:pt x="184223" y="414476"/>
                      <a:pt x="361328" y="746402"/>
                      <a:pt x="583789" y="989428"/>
                    </a:cubicBezTo>
                    <a:cubicBezTo>
                      <a:pt x="909922" y="1254402"/>
                      <a:pt x="918560" y="1544775"/>
                      <a:pt x="642104" y="1758949"/>
                    </a:cubicBezTo>
                    <a:cubicBezTo>
                      <a:pt x="365647" y="2031999"/>
                      <a:pt x="160466" y="2451100"/>
                      <a:pt x="240378" y="2825750"/>
                    </a:cubicBezTo>
                    <a:lnTo>
                      <a:pt x="9765" y="2825749"/>
                    </a:lnTo>
                    <a:cubicBezTo>
                      <a:pt x="-55895" y="2290233"/>
                      <a:pt x="220693" y="1894416"/>
                      <a:pt x="504924" y="1581150"/>
                    </a:cubicBezTo>
                    <a:cubicBezTo>
                      <a:pt x="608965" y="1466850"/>
                      <a:pt x="667652" y="1377949"/>
                      <a:pt x="493076" y="1212849"/>
                    </a:cubicBezTo>
                    <a:cubicBezTo>
                      <a:pt x="111671" y="905542"/>
                      <a:pt x="-29994" y="426785"/>
                      <a:pt x="9765" y="517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28" name="Rectangle 89">
                <a:extLst>
                  <a:ext uri="{FF2B5EF4-FFF2-40B4-BE49-F238E27FC236}">
                    <a16:creationId xmlns:a16="http://schemas.microsoft.com/office/drawing/2014/main" id="{5023C835-72D6-4CF2-BDD3-74CAD355CE87}"/>
                  </a:ext>
                </a:extLst>
              </p:cNvPr>
              <p:cNvSpPr/>
              <p:nvPr/>
            </p:nvSpPr>
            <p:spPr>
              <a:xfrm flipH="1">
                <a:off x="1178412" y="423975"/>
                <a:ext cx="953310" cy="3253817"/>
              </a:xfrm>
              <a:custGeom>
                <a:avLst/>
                <a:gdLst>
                  <a:gd name="connsiteX0" fmla="*/ 0 w 846161"/>
                  <a:gd name="connsiteY0" fmla="*/ 0 h 2820571"/>
                  <a:gd name="connsiteX1" fmla="*/ 846161 w 846161"/>
                  <a:gd name="connsiteY1" fmla="*/ 0 h 2820571"/>
                  <a:gd name="connsiteX2" fmla="*/ 846161 w 846161"/>
                  <a:gd name="connsiteY2" fmla="*/ 2820571 h 2820571"/>
                  <a:gd name="connsiteX3" fmla="*/ 0 w 846161"/>
                  <a:gd name="connsiteY3" fmla="*/ 2820571 h 2820571"/>
                  <a:gd name="connsiteX4" fmla="*/ 0 w 846161"/>
                  <a:gd name="connsiteY4" fmla="*/ 0 h 2820571"/>
                  <a:gd name="connsiteX0" fmla="*/ 9 w 846170"/>
                  <a:gd name="connsiteY0" fmla="*/ 0 h 2820571"/>
                  <a:gd name="connsiteX1" fmla="*/ 846170 w 846170"/>
                  <a:gd name="connsiteY1" fmla="*/ 0 h 2820571"/>
                  <a:gd name="connsiteX2" fmla="*/ 846170 w 846170"/>
                  <a:gd name="connsiteY2" fmla="*/ 2820571 h 2820571"/>
                  <a:gd name="connsiteX3" fmla="*/ 9 w 846170"/>
                  <a:gd name="connsiteY3" fmla="*/ 2820571 h 2820571"/>
                  <a:gd name="connsiteX4" fmla="*/ 54565 w 846170"/>
                  <a:gd name="connsiteY4" fmla="*/ 1404522 h 2820571"/>
                  <a:gd name="connsiteX5" fmla="*/ 9 w 846170"/>
                  <a:gd name="connsiteY5" fmla="*/ 0 h 2820571"/>
                  <a:gd name="connsiteX0" fmla="*/ 9 w 846170"/>
                  <a:gd name="connsiteY0" fmla="*/ 5178 h 2825749"/>
                  <a:gd name="connsiteX1" fmla="*/ 204705 w 846170"/>
                  <a:gd name="connsiteY1" fmla="*/ 0 h 2825749"/>
                  <a:gd name="connsiteX2" fmla="*/ 846170 w 846170"/>
                  <a:gd name="connsiteY2" fmla="*/ 5178 h 2825749"/>
                  <a:gd name="connsiteX3" fmla="*/ 846170 w 846170"/>
                  <a:gd name="connsiteY3" fmla="*/ 2825749 h 2825749"/>
                  <a:gd name="connsiteX4" fmla="*/ 9 w 846170"/>
                  <a:gd name="connsiteY4" fmla="*/ 2825749 h 2825749"/>
                  <a:gd name="connsiteX5" fmla="*/ 54565 w 846170"/>
                  <a:gd name="connsiteY5" fmla="*/ 1409700 h 2825749"/>
                  <a:gd name="connsiteX6" fmla="*/ 9 w 846170"/>
                  <a:gd name="connsiteY6" fmla="*/ 5178 h 2825749"/>
                  <a:gd name="connsiteX0" fmla="*/ 9 w 846170"/>
                  <a:gd name="connsiteY0" fmla="*/ 5178 h 2825750"/>
                  <a:gd name="connsiteX1" fmla="*/ 204705 w 846170"/>
                  <a:gd name="connsiteY1" fmla="*/ 0 h 2825750"/>
                  <a:gd name="connsiteX2" fmla="*/ 846170 w 846170"/>
                  <a:gd name="connsiteY2" fmla="*/ 5178 h 2825750"/>
                  <a:gd name="connsiteX3" fmla="*/ 846170 w 846170"/>
                  <a:gd name="connsiteY3" fmla="*/ 2825749 h 2825750"/>
                  <a:gd name="connsiteX4" fmla="*/ 230622 w 846170"/>
                  <a:gd name="connsiteY4" fmla="*/ 2825750 h 2825750"/>
                  <a:gd name="connsiteX5" fmla="*/ 9 w 846170"/>
                  <a:gd name="connsiteY5" fmla="*/ 2825749 h 2825750"/>
                  <a:gd name="connsiteX6" fmla="*/ 54565 w 846170"/>
                  <a:gd name="connsiteY6" fmla="*/ 1409700 h 2825750"/>
                  <a:gd name="connsiteX7" fmla="*/ 9 w 846170"/>
                  <a:gd name="connsiteY7"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2 w 846163"/>
                  <a:gd name="connsiteY7"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527558 w 846163"/>
                  <a:gd name="connsiteY6" fmla="*/ 15684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495161 w 846163"/>
                  <a:gd name="connsiteY6" fmla="*/ 15811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495161 w 846163"/>
                  <a:gd name="connsiteY6" fmla="*/ 1581150 h 2825750"/>
                  <a:gd name="connsiteX7" fmla="*/ 450916 w 846163"/>
                  <a:gd name="connsiteY7" fmla="*/ 11747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495161 w 846163"/>
                  <a:gd name="connsiteY6" fmla="*/ 1581150 h 2825750"/>
                  <a:gd name="connsiteX7" fmla="*/ 483313 w 846163"/>
                  <a:gd name="connsiteY7" fmla="*/ 1212849 h 2825750"/>
                  <a:gd name="connsiteX8" fmla="*/ 2 w 846163"/>
                  <a:gd name="connsiteY8" fmla="*/ 5178 h 2825750"/>
                  <a:gd name="connsiteX0" fmla="*/ 2 w 846163"/>
                  <a:gd name="connsiteY0" fmla="*/ 5178 h 2825750"/>
                  <a:gd name="connsiteX1" fmla="*/ 204698 w 846163"/>
                  <a:gd name="connsiteY1" fmla="*/ 0 h 2825750"/>
                  <a:gd name="connsiteX2" fmla="*/ 846163 w 846163"/>
                  <a:gd name="connsiteY2" fmla="*/ 5178 h 2825750"/>
                  <a:gd name="connsiteX3" fmla="*/ 846163 w 846163"/>
                  <a:gd name="connsiteY3" fmla="*/ 2825749 h 2825750"/>
                  <a:gd name="connsiteX4" fmla="*/ 230615 w 846163"/>
                  <a:gd name="connsiteY4" fmla="*/ 2825750 h 2825750"/>
                  <a:gd name="connsiteX5" fmla="*/ 2 w 846163"/>
                  <a:gd name="connsiteY5" fmla="*/ 2825749 h 2825750"/>
                  <a:gd name="connsiteX6" fmla="*/ 495161 w 846163"/>
                  <a:gd name="connsiteY6" fmla="*/ 1581150 h 2825750"/>
                  <a:gd name="connsiteX7" fmla="*/ 483313 w 846163"/>
                  <a:gd name="connsiteY7" fmla="*/ 1212849 h 2825750"/>
                  <a:gd name="connsiteX8" fmla="*/ 2 w 846163"/>
                  <a:gd name="connsiteY8" fmla="*/ 5178 h 2825750"/>
                  <a:gd name="connsiteX0" fmla="*/ 5 w 846166"/>
                  <a:gd name="connsiteY0" fmla="*/ 5178 h 2825750"/>
                  <a:gd name="connsiteX1" fmla="*/ 204701 w 846166"/>
                  <a:gd name="connsiteY1" fmla="*/ 0 h 2825750"/>
                  <a:gd name="connsiteX2" fmla="*/ 846166 w 846166"/>
                  <a:gd name="connsiteY2" fmla="*/ 5178 h 2825750"/>
                  <a:gd name="connsiteX3" fmla="*/ 846166 w 846166"/>
                  <a:gd name="connsiteY3" fmla="*/ 2825749 h 2825750"/>
                  <a:gd name="connsiteX4" fmla="*/ 230618 w 846166"/>
                  <a:gd name="connsiteY4" fmla="*/ 2825750 h 2825750"/>
                  <a:gd name="connsiteX5" fmla="*/ 5 w 846166"/>
                  <a:gd name="connsiteY5" fmla="*/ 2825749 h 2825750"/>
                  <a:gd name="connsiteX6" fmla="*/ 495164 w 846166"/>
                  <a:gd name="connsiteY6" fmla="*/ 1581150 h 2825750"/>
                  <a:gd name="connsiteX7" fmla="*/ 483316 w 846166"/>
                  <a:gd name="connsiteY7" fmla="*/ 1212849 h 2825750"/>
                  <a:gd name="connsiteX8" fmla="*/ 5 w 846166"/>
                  <a:gd name="connsiteY8" fmla="*/ 5178 h 2825750"/>
                  <a:gd name="connsiteX0" fmla="*/ 6460 w 852621"/>
                  <a:gd name="connsiteY0" fmla="*/ 5178 h 2825750"/>
                  <a:gd name="connsiteX1" fmla="*/ 211156 w 852621"/>
                  <a:gd name="connsiteY1" fmla="*/ 0 h 2825750"/>
                  <a:gd name="connsiteX2" fmla="*/ 852621 w 852621"/>
                  <a:gd name="connsiteY2" fmla="*/ 5178 h 2825750"/>
                  <a:gd name="connsiteX3" fmla="*/ 852621 w 852621"/>
                  <a:gd name="connsiteY3" fmla="*/ 2825749 h 2825750"/>
                  <a:gd name="connsiteX4" fmla="*/ 237073 w 852621"/>
                  <a:gd name="connsiteY4" fmla="*/ 2825750 h 2825750"/>
                  <a:gd name="connsiteX5" fmla="*/ 6460 w 852621"/>
                  <a:gd name="connsiteY5" fmla="*/ 2825749 h 2825750"/>
                  <a:gd name="connsiteX6" fmla="*/ 501619 w 852621"/>
                  <a:gd name="connsiteY6" fmla="*/ 1581150 h 2825750"/>
                  <a:gd name="connsiteX7" fmla="*/ 489771 w 852621"/>
                  <a:gd name="connsiteY7" fmla="*/ 1212849 h 2825750"/>
                  <a:gd name="connsiteX8" fmla="*/ 6460 w 852621"/>
                  <a:gd name="connsiteY8" fmla="*/ 5178 h 2825750"/>
                  <a:gd name="connsiteX0" fmla="*/ 6460 w 852621"/>
                  <a:gd name="connsiteY0" fmla="*/ 5178 h 2825750"/>
                  <a:gd name="connsiteX1" fmla="*/ 211156 w 852621"/>
                  <a:gd name="connsiteY1" fmla="*/ 0 h 2825750"/>
                  <a:gd name="connsiteX2" fmla="*/ 852621 w 852621"/>
                  <a:gd name="connsiteY2" fmla="*/ 5178 h 2825750"/>
                  <a:gd name="connsiteX3" fmla="*/ 852621 w 852621"/>
                  <a:gd name="connsiteY3" fmla="*/ 2825749 h 2825750"/>
                  <a:gd name="connsiteX4" fmla="*/ 237073 w 852621"/>
                  <a:gd name="connsiteY4" fmla="*/ 2825750 h 2825750"/>
                  <a:gd name="connsiteX5" fmla="*/ 6460 w 852621"/>
                  <a:gd name="connsiteY5" fmla="*/ 2825749 h 2825750"/>
                  <a:gd name="connsiteX6" fmla="*/ 501619 w 852621"/>
                  <a:gd name="connsiteY6" fmla="*/ 1581150 h 2825750"/>
                  <a:gd name="connsiteX7" fmla="*/ 489771 w 852621"/>
                  <a:gd name="connsiteY7" fmla="*/ 1212849 h 2825750"/>
                  <a:gd name="connsiteX8" fmla="*/ 6460 w 852621"/>
                  <a:gd name="connsiteY8" fmla="*/ 5178 h 2825750"/>
                  <a:gd name="connsiteX0" fmla="*/ 9765 w 855926"/>
                  <a:gd name="connsiteY0" fmla="*/ 5178 h 2825750"/>
                  <a:gd name="connsiteX1" fmla="*/ 214461 w 855926"/>
                  <a:gd name="connsiteY1" fmla="*/ 0 h 2825750"/>
                  <a:gd name="connsiteX2" fmla="*/ 855926 w 855926"/>
                  <a:gd name="connsiteY2" fmla="*/ 51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855926"/>
                  <a:gd name="connsiteY0" fmla="*/ 5178 h 2825750"/>
                  <a:gd name="connsiteX1" fmla="*/ 214461 w 855926"/>
                  <a:gd name="connsiteY1" fmla="*/ 0 h 2825750"/>
                  <a:gd name="connsiteX2" fmla="*/ 855926 w 855926"/>
                  <a:gd name="connsiteY2" fmla="*/ 51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855926"/>
                  <a:gd name="connsiteY0" fmla="*/ 5178 h 2825750"/>
                  <a:gd name="connsiteX1" fmla="*/ 214461 w 855926"/>
                  <a:gd name="connsiteY1" fmla="*/ 0 h 2825750"/>
                  <a:gd name="connsiteX2" fmla="*/ 855926 w 855926"/>
                  <a:gd name="connsiteY2" fmla="*/ 51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855926"/>
                  <a:gd name="connsiteY0" fmla="*/ 5178 h 2825750"/>
                  <a:gd name="connsiteX1" fmla="*/ 214461 w 855926"/>
                  <a:gd name="connsiteY1" fmla="*/ 0 h 2825750"/>
                  <a:gd name="connsiteX2" fmla="*/ 855926 w 855926"/>
                  <a:gd name="connsiteY2" fmla="*/ 51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855926"/>
                  <a:gd name="connsiteY0" fmla="*/ 5178 h 2825750"/>
                  <a:gd name="connsiteX1" fmla="*/ 214461 w 855926"/>
                  <a:gd name="connsiteY1" fmla="*/ 0 h 2825750"/>
                  <a:gd name="connsiteX2" fmla="*/ 570830 w 855926"/>
                  <a:gd name="connsiteY2" fmla="*/ 983078 h 2825750"/>
                  <a:gd name="connsiteX3" fmla="*/ 855926 w 855926"/>
                  <a:gd name="connsiteY3" fmla="*/ 2825749 h 2825750"/>
                  <a:gd name="connsiteX4" fmla="*/ 240378 w 855926"/>
                  <a:gd name="connsiteY4" fmla="*/ 2825750 h 2825750"/>
                  <a:gd name="connsiteX5" fmla="*/ 9765 w 855926"/>
                  <a:gd name="connsiteY5" fmla="*/ 2825749 h 2825750"/>
                  <a:gd name="connsiteX6" fmla="*/ 504924 w 855926"/>
                  <a:gd name="connsiteY6" fmla="*/ 1581150 h 2825750"/>
                  <a:gd name="connsiteX7" fmla="*/ 493076 w 855926"/>
                  <a:gd name="connsiteY7" fmla="*/ 1212849 h 2825750"/>
                  <a:gd name="connsiteX8" fmla="*/ 9765 w 855926"/>
                  <a:gd name="connsiteY8" fmla="*/ 5178 h 2825750"/>
                  <a:gd name="connsiteX0" fmla="*/ 9765 w 655063"/>
                  <a:gd name="connsiteY0" fmla="*/ 5178 h 2825750"/>
                  <a:gd name="connsiteX1" fmla="*/ 214461 w 655063"/>
                  <a:gd name="connsiteY1" fmla="*/ 0 h 2825750"/>
                  <a:gd name="connsiteX2" fmla="*/ 570830 w 655063"/>
                  <a:gd name="connsiteY2" fmla="*/ 983078 h 2825750"/>
                  <a:gd name="connsiteX3" fmla="*/ 655063 w 655063"/>
                  <a:gd name="connsiteY3" fmla="*/ 1758949 h 2825750"/>
                  <a:gd name="connsiteX4" fmla="*/ 240378 w 655063"/>
                  <a:gd name="connsiteY4" fmla="*/ 2825750 h 2825750"/>
                  <a:gd name="connsiteX5" fmla="*/ 9765 w 655063"/>
                  <a:gd name="connsiteY5" fmla="*/ 2825749 h 2825750"/>
                  <a:gd name="connsiteX6" fmla="*/ 504924 w 655063"/>
                  <a:gd name="connsiteY6" fmla="*/ 1581150 h 2825750"/>
                  <a:gd name="connsiteX7" fmla="*/ 493076 w 655063"/>
                  <a:gd name="connsiteY7" fmla="*/ 1212849 h 2825750"/>
                  <a:gd name="connsiteX8" fmla="*/ 9765 w 655063"/>
                  <a:gd name="connsiteY8" fmla="*/ 5178 h 2825750"/>
                  <a:gd name="connsiteX0" fmla="*/ 9765 w 764193"/>
                  <a:gd name="connsiteY0" fmla="*/ 5178 h 2825750"/>
                  <a:gd name="connsiteX1" fmla="*/ 214461 w 764193"/>
                  <a:gd name="connsiteY1" fmla="*/ 0 h 2825750"/>
                  <a:gd name="connsiteX2" fmla="*/ 570830 w 764193"/>
                  <a:gd name="connsiteY2" fmla="*/ 983078 h 2825750"/>
                  <a:gd name="connsiteX3" fmla="*/ 655063 w 764193"/>
                  <a:gd name="connsiteY3" fmla="*/ 1758949 h 2825750"/>
                  <a:gd name="connsiteX4" fmla="*/ 240378 w 764193"/>
                  <a:gd name="connsiteY4" fmla="*/ 2825750 h 2825750"/>
                  <a:gd name="connsiteX5" fmla="*/ 9765 w 764193"/>
                  <a:gd name="connsiteY5" fmla="*/ 2825749 h 2825750"/>
                  <a:gd name="connsiteX6" fmla="*/ 504924 w 764193"/>
                  <a:gd name="connsiteY6" fmla="*/ 1581150 h 2825750"/>
                  <a:gd name="connsiteX7" fmla="*/ 493076 w 764193"/>
                  <a:gd name="connsiteY7" fmla="*/ 1212849 h 2825750"/>
                  <a:gd name="connsiteX8" fmla="*/ 9765 w 764193"/>
                  <a:gd name="connsiteY8" fmla="*/ 5178 h 2825750"/>
                  <a:gd name="connsiteX0" fmla="*/ 9765 w 847696"/>
                  <a:gd name="connsiteY0" fmla="*/ 5178 h 2825750"/>
                  <a:gd name="connsiteX1" fmla="*/ 214461 w 847696"/>
                  <a:gd name="connsiteY1" fmla="*/ 0 h 2825750"/>
                  <a:gd name="connsiteX2" fmla="*/ 570830 w 847696"/>
                  <a:gd name="connsiteY2" fmla="*/ 983078 h 2825750"/>
                  <a:gd name="connsiteX3" fmla="*/ 655063 w 847696"/>
                  <a:gd name="connsiteY3" fmla="*/ 1758949 h 2825750"/>
                  <a:gd name="connsiteX4" fmla="*/ 240378 w 847696"/>
                  <a:gd name="connsiteY4" fmla="*/ 2825750 h 2825750"/>
                  <a:gd name="connsiteX5" fmla="*/ 9765 w 847696"/>
                  <a:gd name="connsiteY5" fmla="*/ 2825749 h 2825750"/>
                  <a:gd name="connsiteX6" fmla="*/ 504924 w 847696"/>
                  <a:gd name="connsiteY6" fmla="*/ 1581150 h 2825750"/>
                  <a:gd name="connsiteX7" fmla="*/ 493076 w 847696"/>
                  <a:gd name="connsiteY7" fmla="*/ 1212849 h 2825750"/>
                  <a:gd name="connsiteX8" fmla="*/ 9765 w 847696"/>
                  <a:gd name="connsiteY8" fmla="*/ 5178 h 2825750"/>
                  <a:gd name="connsiteX0" fmla="*/ 9765 w 840541"/>
                  <a:gd name="connsiteY0" fmla="*/ 5178 h 2825750"/>
                  <a:gd name="connsiteX1" fmla="*/ 214461 w 840541"/>
                  <a:gd name="connsiteY1" fmla="*/ 0 h 2825750"/>
                  <a:gd name="connsiteX2" fmla="*/ 570830 w 840541"/>
                  <a:gd name="connsiteY2" fmla="*/ 983078 h 2825750"/>
                  <a:gd name="connsiteX3" fmla="*/ 642104 w 840541"/>
                  <a:gd name="connsiteY3" fmla="*/ 1758949 h 2825750"/>
                  <a:gd name="connsiteX4" fmla="*/ 240378 w 840541"/>
                  <a:gd name="connsiteY4" fmla="*/ 2825750 h 2825750"/>
                  <a:gd name="connsiteX5" fmla="*/ 9765 w 840541"/>
                  <a:gd name="connsiteY5" fmla="*/ 2825749 h 2825750"/>
                  <a:gd name="connsiteX6" fmla="*/ 504924 w 840541"/>
                  <a:gd name="connsiteY6" fmla="*/ 1581150 h 2825750"/>
                  <a:gd name="connsiteX7" fmla="*/ 493076 w 840541"/>
                  <a:gd name="connsiteY7" fmla="*/ 1212849 h 2825750"/>
                  <a:gd name="connsiteX8" fmla="*/ 9765 w 840541"/>
                  <a:gd name="connsiteY8" fmla="*/ 5178 h 2825750"/>
                  <a:gd name="connsiteX0" fmla="*/ 9765 w 840541"/>
                  <a:gd name="connsiteY0" fmla="*/ 5178 h 2825750"/>
                  <a:gd name="connsiteX1" fmla="*/ 214461 w 840541"/>
                  <a:gd name="connsiteY1" fmla="*/ 0 h 2825750"/>
                  <a:gd name="connsiteX2" fmla="*/ 570830 w 840541"/>
                  <a:gd name="connsiteY2" fmla="*/ 995778 h 2825750"/>
                  <a:gd name="connsiteX3" fmla="*/ 642104 w 840541"/>
                  <a:gd name="connsiteY3" fmla="*/ 1758949 h 2825750"/>
                  <a:gd name="connsiteX4" fmla="*/ 240378 w 840541"/>
                  <a:gd name="connsiteY4" fmla="*/ 2825750 h 2825750"/>
                  <a:gd name="connsiteX5" fmla="*/ 9765 w 840541"/>
                  <a:gd name="connsiteY5" fmla="*/ 2825749 h 2825750"/>
                  <a:gd name="connsiteX6" fmla="*/ 504924 w 840541"/>
                  <a:gd name="connsiteY6" fmla="*/ 1581150 h 2825750"/>
                  <a:gd name="connsiteX7" fmla="*/ 493076 w 840541"/>
                  <a:gd name="connsiteY7" fmla="*/ 1212849 h 2825750"/>
                  <a:gd name="connsiteX8" fmla="*/ 9765 w 840541"/>
                  <a:gd name="connsiteY8" fmla="*/ 5178 h 2825750"/>
                  <a:gd name="connsiteX0" fmla="*/ 9765 w 842827"/>
                  <a:gd name="connsiteY0" fmla="*/ 5178 h 2825750"/>
                  <a:gd name="connsiteX1" fmla="*/ 214461 w 842827"/>
                  <a:gd name="connsiteY1" fmla="*/ 0 h 2825750"/>
                  <a:gd name="connsiteX2" fmla="*/ 570830 w 842827"/>
                  <a:gd name="connsiteY2" fmla="*/ 995778 h 2825750"/>
                  <a:gd name="connsiteX3" fmla="*/ 642104 w 842827"/>
                  <a:gd name="connsiteY3" fmla="*/ 1758949 h 2825750"/>
                  <a:gd name="connsiteX4" fmla="*/ 240378 w 842827"/>
                  <a:gd name="connsiteY4" fmla="*/ 2825750 h 2825750"/>
                  <a:gd name="connsiteX5" fmla="*/ 9765 w 842827"/>
                  <a:gd name="connsiteY5" fmla="*/ 2825749 h 2825750"/>
                  <a:gd name="connsiteX6" fmla="*/ 504924 w 842827"/>
                  <a:gd name="connsiteY6" fmla="*/ 1581150 h 2825750"/>
                  <a:gd name="connsiteX7" fmla="*/ 493076 w 842827"/>
                  <a:gd name="connsiteY7" fmla="*/ 1212849 h 2825750"/>
                  <a:gd name="connsiteX8" fmla="*/ 9765 w 842827"/>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47443"/>
                  <a:gd name="connsiteY0" fmla="*/ 5178 h 2825750"/>
                  <a:gd name="connsiteX1" fmla="*/ 214461 w 847443"/>
                  <a:gd name="connsiteY1" fmla="*/ 0 h 2825750"/>
                  <a:gd name="connsiteX2" fmla="*/ 570830 w 847443"/>
                  <a:gd name="connsiteY2" fmla="*/ 995778 h 2825750"/>
                  <a:gd name="connsiteX3" fmla="*/ 642104 w 847443"/>
                  <a:gd name="connsiteY3" fmla="*/ 1758949 h 2825750"/>
                  <a:gd name="connsiteX4" fmla="*/ 240378 w 847443"/>
                  <a:gd name="connsiteY4" fmla="*/ 2825750 h 2825750"/>
                  <a:gd name="connsiteX5" fmla="*/ 9765 w 847443"/>
                  <a:gd name="connsiteY5" fmla="*/ 2825749 h 2825750"/>
                  <a:gd name="connsiteX6" fmla="*/ 504924 w 847443"/>
                  <a:gd name="connsiteY6" fmla="*/ 1581150 h 2825750"/>
                  <a:gd name="connsiteX7" fmla="*/ 493076 w 847443"/>
                  <a:gd name="connsiteY7" fmla="*/ 1212849 h 2825750"/>
                  <a:gd name="connsiteX8" fmla="*/ 9765 w 847443"/>
                  <a:gd name="connsiteY8" fmla="*/ 5178 h 2825750"/>
                  <a:gd name="connsiteX0" fmla="*/ 9765 w 853611"/>
                  <a:gd name="connsiteY0" fmla="*/ 5178 h 2825750"/>
                  <a:gd name="connsiteX1" fmla="*/ 214461 w 853611"/>
                  <a:gd name="connsiteY1" fmla="*/ 0 h 2825750"/>
                  <a:gd name="connsiteX2" fmla="*/ 583789 w 853611"/>
                  <a:gd name="connsiteY2" fmla="*/ 989428 h 2825750"/>
                  <a:gd name="connsiteX3" fmla="*/ 642104 w 853611"/>
                  <a:gd name="connsiteY3" fmla="*/ 1758949 h 2825750"/>
                  <a:gd name="connsiteX4" fmla="*/ 240378 w 853611"/>
                  <a:gd name="connsiteY4" fmla="*/ 2825750 h 2825750"/>
                  <a:gd name="connsiteX5" fmla="*/ 9765 w 853611"/>
                  <a:gd name="connsiteY5" fmla="*/ 2825749 h 2825750"/>
                  <a:gd name="connsiteX6" fmla="*/ 504924 w 853611"/>
                  <a:gd name="connsiteY6" fmla="*/ 1581150 h 2825750"/>
                  <a:gd name="connsiteX7" fmla="*/ 493076 w 853611"/>
                  <a:gd name="connsiteY7" fmla="*/ 1212849 h 2825750"/>
                  <a:gd name="connsiteX8" fmla="*/ 9765 w 853611"/>
                  <a:gd name="connsiteY8" fmla="*/ 5178 h 2825750"/>
                  <a:gd name="connsiteX0" fmla="*/ 9765 w 839615"/>
                  <a:gd name="connsiteY0" fmla="*/ 5178 h 2825750"/>
                  <a:gd name="connsiteX1" fmla="*/ 214461 w 839615"/>
                  <a:gd name="connsiteY1" fmla="*/ 0 h 2825750"/>
                  <a:gd name="connsiteX2" fmla="*/ 583789 w 839615"/>
                  <a:gd name="connsiteY2" fmla="*/ 989428 h 2825750"/>
                  <a:gd name="connsiteX3" fmla="*/ 642104 w 839615"/>
                  <a:gd name="connsiteY3" fmla="*/ 1758949 h 2825750"/>
                  <a:gd name="connsiteX4" fmla="*/ 240378 w 839615"/>
                  <a:gd name="connsiteY4" fmla="*/ 2825750 h 2825750"/>
                  <a:gd name="connsiteX5" fmla="*/ 9765 w 839615"/>
                  <a:gd name="connsiteY5" fmla="*/ 2825749 h 2825750"/>
                  <a:gd name="connsiteX6" fmla="*/ 504924 w 839615"/>
                  <a:gd name="connsiteY6" fmla="*/ 1581150 h 2825750"/>
                  <a:gd name="connsiteX7" fmla="*/ 493076 w 839615"/>
                  <a:gd name="connsiteY7" fmla="*/ 1212849 h 2825750"/>
                  <a:gd name="connsiteX8" fmla="*/ 9765 w 839615"/>
                  <a:gd name="connsiteY8" fmla="*/ 5178 h 2825750"/>
                  <a:gd name="connsiteX0" fmla="*/ 9765 w 839615"/>
                  <a:gd name="connsiteY0" fmla="*/ 5178 h 2825750"/>
                  <a:gd name="connsiteX1" fmla="*/ 214461 w 839615"/>
                  <a:gd name="connsiteY1" fmla="*/ 0 h 2825750"/>
                  <a:gd name="connsiteX2" fmla="*/ 583789 w 839615"/>
                  <a:gd name="connsiteY2" fmla="*/ 989428 h 2825750"/>
                  <a:gd name="connsiteX3" fmla="*/ 642104 w 839615"/>
                  <a:gd name="connsiteY3" fmla="*/ 1758949 h 2825750"/>
                  <a:gd name="connsiteX4" fmla="*/ 240378 w 839615"/>
                  <a:gd name="connsiteY4" fmla="*/ 2825750 h 2825750"/>
                  <a:gd name="connsiteX5" fmla="*/ 9765 w 839615"/>
                  <a:gd name="connsiteY5" fmla="*/ 2825749 h 2825750"/>
                  <a:gd name="connsiteX6" fmla="*/ 504924 w 839615"/>
                  <a:gd name="connsiteY6" fmla="*/ 1581150 h 2825750"/>
                  <a:gd name="connsiteX7" fmla="*/ 493076 w 839615"/>
                  <a:gd name="connsiteY7" fmla="*/ 1212849 h 2825750"/>
                  <a:gd name="connsiteX8" fmla="*/ 9765 w 839615"/>
                  <a:gd name="connsiteY8" fmla="*/ 5178 h 2825750"/>
                  <a:gd name="connsiteX0" fmla="*/ 9765 w 839615"/>
                  <a:gd name="connsiteY0" fmla="*/ 5178 h 2825750"/>
                  <a:gd name="connsiteX1" fmla="*/ 214461 w 839615"/>
                  <a:gd name="connsiteY1" fmla="*/ 0 h 2825750"/>
                  <a:gd name="connsiteX2" fmla="*/ 583789 w 839615"/>
                  <a:gd name="connsiteY2" fmla="*/ 989428 h 2825750"/>
                  <a:gd name="connsiteX3" fmla="*/ 642104 w 839615"/>
                  <a:gd name="connsiteY3" fmla="*/ 1758949 h 2825750"/>
                  <a:gd name="connsiteX4" fmla="*/ 240378 w 839615"/>
                  <a:gd name="connsiteY4" fmla="*/ 2825750 h 2825750"/>
                  <a:gd name="connsiteX5" fmla="*/ 9765 w 839615"/>
                  <a:gd name="connsiteY5" fmla="*/ 2825749 h 2825750"/>
                  <a:gd name="connsiteX6" fmla="*/ 504924 w 839615"/>
                  <a:gd name="connsiteY6" fmla="*/ 1581150 h 2825750"/>
                  <a:gd name="connsiteX7" fmla="*/ 493076 w 839615"/>
                  <a:gd name="connsiteY7" fmla="*/ 1212849 h 2825750"/>
                  <a:gd name="connsiteX8" fmla="*/ 9765 w 839615"/>
                  <a:gd name="connsiteY8" fmla="*/ 5178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615" h="2825750">
                    <a:moveTo>
                      <a:pt x="9765" y="5178"/>
                    </a:moveTo>
                    <a:lnTo>
                      <a:pt x="214461" y="0"/>
                    </a:lnTo>
                    <a:cubicBezTo>
                      <a:pt x="184223" y="414476"/>
                      <a:pt x="361328" y="746402"/>
                      <a:pt x="583789" y="989428"/>
                    </a:cubicBezTo>
                    <a:cubicBezTo>
                      <a:pt x="909922" y="1254402"/>
                      <a:pt x="918560" y="1544775"/>
                      <a:pt x="642104" y="1758949"/>
                    </a:cubicBezTo>
                    <a:cubicBezTo>
                      <a:pt x="365647" y="2031999"/>
                      <a:pt x="160466" y="2451100"/>
                      <a:pt x="240378" y="2825750"/>
                    </a:cubicBezTo>
                    <a:lnTo>
                      <a:pt x="9765" y="2825749"/>
                    </a:lnTo>
                    <a:cubicBezTo>
                      <a:pt x="-55895" y="2290233"/>
                      <a:pt x="220693" y="1894416"/>
                      <a:pt x="504924" y="1581150"/>
                    </a:cubicBezTo>
                    <a:cubicBezTo>
                      <a:pt x="608965" y="1466850"/>
                      <a:pt x="667652" y="1377949"/>
                      <a:pt x="493076" y="1212849"/>
                    </a:cubicBezTo>
                    <a:cubicBezTo>
                      <a:pt x="111671" y="905542"/>
                      <a:pt x="-29994" y="426785"/>
                      <a:pt x="9765" y="517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29" name="Freeform 117">
                <a:extLst>
                  <a:ext uri="{FF2B5EF4-FFF2-40B4-BE49-F238E27FC236}">
                    <a16:creationId xmlns:a16="http://schemas.microsoft.com/office/drawing/2014/main" id="{16E42EF0-520F-49B9-B114-C0CE39559512}"/>
                  </a:ext>
                </a:extLst>
              </p:cNvPr>
              <p:cNvSpPr/>
              <p:nvPr/>
            </p:nvSpPr>
            <p:spPr>
              <a:xfrm>
                <a:off x="-564581" y="0"/>
                <a:ext cx="2913596" cy="449918"/>
              </a:xfrm>
              <a:custGeom>
                <a:avLst/>
                <a:gdLst>
                  <a:gd name="connsiteX0" fmla="*/ 99235 w 2514850"/>
                  <a:gd name="connsiteY0" fmla="*/ 0 h 390729"/>
                  <a:gd name="connsiteX1" fmla="*/ 2415615 w 2514850"/>
                  <a:gd name="connsiteY1" fmla="*/ 0 h 390729"/>
                  <a:gd name="connsiteX2" fmla="*/ 2514850 w 2514850"/>
                  <a:gd name="connsiteY2" fmla="*/ 99235 h 390729"/>
                  <a:gd name="connsiteX3" fmla="*/ 2514850 w 2514850"/>
                  <a:gd name="connsiteY3" fmla="*/ 390729 h 390729"/>
                  <a:gd name="connsiteX4" fmla="*/ 0 w 2514850"/>
                  <a:gd name="connsiteY4" fmla="*/ 390729 h 390729"/>
                  <a:gd name="connsiteX5" fmla="*/ 0 w 2514850"/>
                  <a:gd name="connsiteY5" fmla="*/ 99235 h 390729"/>
                  <a:gd name="connsiteX6" fmla="*/ 99235 w 2514850"/>
                  <a:gd name="connsiteY6" fmla="*/ 0 h 39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850" h="390729">
                    <a:moveTo>
                      <a:pt x="99235" y="0"/>
                    </a:moveTo>
                    <a:lnTo>
                      <a:pt x="2415615" y="0"/>
                    </a:lnTo>
                    <a:cubicBezTo>
                      <a:pt x="2470421" y="0"/>
                      <a:pt x="2514850" y="44429"/>
                      <a:pt x="2514850" y="99235"/>
                    </a:cubicBezTo>
                    <a:lnTo>
                      <a:pt x="2514850" y="390729"/>
                    </a:lnTo>
                    <a:lnTo>
                      <a:pt x="0" y="390729"/>
                    </a:lnTo>
                    <a:lnTo>
                      <a:pt x="0" y="99235"/>
                    </a:lnTo>
                    <a:cubicBezTo>
                      <a:pt x="0" y="44429"/>
                      <a:pt x="44429" y="0"/>
                      <a:pt x="9923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30" name="Freeform 118">
                <a:extLst>
                  <a:ext uri="{FF2B5EF4-FFF2-40B4-BE49-F238E27FC236}">
                    <a16:creationId xmlns:a16="http://schemas.microsoft.com/office/drawing/2014/main" id="{C3754313-654B-4F45-B248-F938446911A4}"/>
                  </a:ext>
                </a:extLst>
              </p:cNvPr>
              <p:cNvSpPr/>
              <p:nvPr/>
            </p:nvSpPr>
            <p:spPr>
              <a:xfrm flipV="1">
                <a:off x="-564581" y="3638514"/>
                <a:ext cx="2913596" cy="449920"/>
              </a:xfrm>
              <a:custGeom>
                <a:avLst/>
                <a:gdLst>
                  <a:gd name="connsiteX0" fmla="*/ 99235 w 2514850"/>
                  <a:gd name="connsiteY0" fmla="*/ 0 h 390729"/>
                  <a:gd name="connsiteX1" fmla="*/ 2415615 w 2514850"/>
                  <a:gd name="connsiteY1" fmla="*/ 0 h 390729"/>
                  <a:gd name="connsiteX2" fmla="*/ 2514850 w 2514850"/>
                  <a:gd name="connsiteY2" fmla="*/ 99235 h 390729"/>
                  <a:gd name="connsiteX3" fmla="*/ 2514850 w 2514850"/>
                  <a:gd name="connsiteY3" fmla="*/ 390729 h 390729"/>
                  <a:gd name="connsiteX4" fmla="*/ 0 w 2514850"/>
                  <a:gd name="connsiteY4" fmla="*/ 390729 h 390729"/>
                  <a:gd name="connsiteX5" fmla="*/ 0 w 2514850"/>
                  <a:gd name="connsiteY5" fmla="*/ 99235 h 390729"/>
                  <a:gd name="connsiteX6" fmla="*/ 99235 w 2514850"/>
                  <a:gd name="connsiteY6" fmla="*/ 0 h 39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850" h="390729">
                    <a:moveTo>
                      <a:pt x="99235" y="0"/>
                    </a:moveTo>
                    <a:lnTo>
                      <a:pt x="2415615" y="0"/>
                    </a:lnTo>
                    <a:cubicBezTo>
                      <a:pt x="2470421" y="0"/>
                      <a:pt x="2514850" y="44429"/>
                      <a:pt x="2514850" y="99235"/>
                    </a:cubicBezTo>
                    <a:lnTo>
                      <a:pt x="2514850" y="390729"/>
                    </a:lnTo>
                    <a:lnTo>
                      <a:pt x="0" y="390729"/>
                    </a:lnTo>
                    <a:lnTo>
                      <a:pt x="0" y="99235"/>
                    </a:lnTo>
                    <a:cubicBezTo>
                      <a:pt x="0" y="44429"/>
                      <a:pt x="44429" y="0"/>
                      <a:pt x="9923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31" name="Freeform 119">
                <a:extLst>
                  <a:ext uri="{FF2B5EF4-FFF2-40B4-BE49-F238E27FC236}">
                    <a16:creationId xmlns:a16="http://schemas.microsoft.com/office/drawing/2014/main" id="{5F504C80-A286-4066-8744-70DC16750E47}"/>
                  </a:ext>
                </a:extLst>
              </p:cNvPr>
              <p:cNvSpPr/>
              <p:nvPr/>
            </p:nvSpPr>
            <p:spPr>
              <a:xfrm>
                <a:off x="217747" y="1200207"/>
                <a:ext cx="1398783" cy="2243190"/>
              </a:xfrm>
              <a:custGeom>
                <a:avLst/>
                <a:gdLst>
                  <a:gd name="connsiteX0" fmla="*/ 319489 w 1398783"/>
                  <a:gd name="connsiteY0" fmla="*/ 19 h 2243190"/>
                  <a:gd name="connsiteX1" fmla="*/ 1064383 w 1398783"/>
                  <a:gd name="connsiteY1" fmla="*/ 19 h 2243190"/>
                  <a:gd name="connsiteX2" fmla="*/ 1072661 w 1398783"/>
                  <a:gd name="connsiteY2" fmla="*/ 201738 h 2243190"/>
                  <a:gd name="connsiteX3" fmla="*/ 711255 w 1398783"/>
                  <a:gd name="connsiteY3" fmla="*/ 656906 h 2243190"/>
                  <a:gd name="connsiteX4" fmla="*/ 710941 w 1398783"/>
                  <a:gd name="connsiteY4" fmla="*/ 656898 h 2243190"/>
                  <a:gd name="connsiteX5" fmla="*/ 710941 w 1398783"/>
                  <a:gd name="connsiteY5" fmla="*/ 1417194 h 2243190"/>
                  <a:gd name="connsiteX6" fmla="*/ 888519 w 1398783"/>
                  <a:gd name="connsiteY6" fmla="*/ 1567352 h 2243190"/>
                  <a:gd name="connsiteX7" fmla="*/ 1394676 w 1398783"/>
                  <a:gd name="connsiteY7" fmla="*/ 2063568 h 2243190"/>
                  <a:gd name="connsiteX8" fmla="*/ 1239544 w 1398783"/>
                  <a:gd name="connsiteY8" fmla="*/ 2242433 h 2243190"/>
                  <a:gd name="connsiteX9" fmla="*/ 700514 w 1398783"/>
                  <a:gd name="connsiteY9" fmla="*/ 2242433 h 2243190"/>
                  <a:gd name="connsiteX10" fmla="*/ 698269 w 1398783"/>
                  <a:gd name="connsiteY10" fmla="*/ 2242433 h 2243190"/>
                  <a:gd name="connsiteX11" fmla="*/ 159239 w 1398783"/>
                  <a:gd name="connsiteY11" fmla="*/ 2242433 h 2243190"/>
                  <a:gd name="connsiteX12" fmla="*/ 4107 w 1398783"/>
                  <a:gd name="connsiteY12" fmla="*/ 2063568 h 2243190"/>
                  <a:gd name="connsiteX13" fmla="*/ 510264 w 1398783"/>
                  <a:gd name="connsiteY13" fmla="*/ 1567352 h 2243190"/>
                  <a:gd name="connsiteX14" fmla="*/ 653790 w 1398783"/>
                  <a:gd name="connsiteY14" fmla="*/ 1445988 h 2243190"/>
                  <a:gd name="connsiteX15" fmla="*/ 653790 w 1398783"/>
                  <a:gd name="connsiteY15" fmla="*/ 655444 h 2243190"/>
                  <a:gd name="connsiteX16" fmla="*/ 653319 w 1398783"/>
                  <a:gd name="connsiteY16" fmla="*/ 655432 h 2243190"/>
                  <a:gd name="connsiteX17" fmla="*/ 242242 w 1398783"/>
                  <a:gd name="connsiteY17" fmla="*/ 175587 h 2243190"/>
                  <a:gd name="connsiteX18" fmla="*/ 319489 w 1398783"/>
                  <a:gd name="connsiteY18" fmla="*/ 19 h 224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783" h="2243190">
                    <a:moveTo>
                      <a:pt x="319489" y="19"/>
                    </a:moveTo>
                    <a:lnTo>
                      <a:pt x="1064383" y="19"/>
                    </a:lnTo>
                    <a:cubicBezTo>
                      <a:pt x="1136114" y="16074"/>
                      <a:pt x="1127835" y="144552"/>
                      <a:pt x="1072661" y="201738"/>
                    </a:cubicBezTo>
                    <a:cubicBezTo>
                      <a:pt x="943916" y="348891"/>
                      <a:pt x="743441" y="452172"/>
                      <a:pt x="711255" y="656906"/>
                    </a:cubicBezTo>
                    <a:lnTo>
                      <a:pt x="710941" y="656898"/>
                    </a:lnTo>
                    <a:lnTo>
                      <a:pt x="710941" y="1417194"/>
                    </a:lnTo>
                    <a:lnTo>
                      <a:pt x="888519" y="1567352"/>
                    </a:lnTo>
                    <a:cubicBezTo>
                      <a:pt x="1111552" y="1753579"/>
                      <a:pt x="1353984" y="1957158"/>
                      <a:pt x="1394676" y="2063568"/>
                    </a:cubicBezTo>
                    <a:cubicBezTo>
                      <a:pt x="1420211" y="2180773"/>
                      <a:pt x="1321601" y="2251362"/>
                      <a:pt x="1239544" y="2242433"/>
                    </a:cubicBezTo>
                    <a:lnTo>
                      <a:pt x="700514" y="2242433"/>
                    </a:lnTo>
                    <a:lnTo>
                      <a:pt x="698269" y="2242433"/>
                    </a:lnTo>
                    <a:lnTo>
                      <a:pt x="159239" y="2242433"/>
                    </a:lnTo>
                    <a:cubicBezTo>
                      <a:pt x="77182" y="2251362"/>
                      <a:pt x="-21428" y="2180773"/>
                      <a:pt x="4107" y="2063568"/>
                    </a:cubicBezTo>
                    <a:cubicBezTo>
                      <a:pt x="44799" y="1957158"/>
                      <a:pt x="287231" y="1753579"/>
                      <a:pt x="510264" y="1567352"/>
                    </a:cubicBezTo>
                    <a:lnTo>
                      <a:pt x="653790" y="1445988"/>
                    </a:lnTo>
                    <a:lnTo>
                      <a:pt x="653790" y="655444"/>
                    </a:lnTo>
                    <a:lnTo>
                      <a:pt x="653319" y="655432"/>
                    </a:lnTo>
                    <a:cubicBezTo>
                      <a:pt x="599977" y="436988"/>
                      <a:pt x="350760" y="319998"/>
                      <a:pt x="242242" y="175587"/>
                    </a:cubicBezTo>
                    <a:cubicBezTo>
                      <a:pt x="212814" y="119804"/>
                      <a:pt x="224769" y="-1781"/>
                      <a:pt x="319489" y="1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latin typeface="+mj-lt"/>
                  <a:cs typeface="Arial" panose="020B0604020202020204" pitchFamily="34" charset="0"/>
                </a:endParaRPr>
              </a:p>
            </p:txBody>
          </p:sp>
        </p:grpSp>
        <p:grpSp>
          <p:nvGrpSpPr>
            <p:cNvPr id="7" name="Group 6">
              <a:extLst>
                <a:ext uri="{FF2B5EF4-FFF2-40B4-BE49-F238E27FC236}">
                  <a16:creationId xmlns:a16="http://schemas.microsoft.com/office/drawing/2014/main" id="{3AE8A0E4-2F27-4DEA-8866-CA186904CB43}"/>
                </a:ext>
              </a:extLst>
            </p:cNvPr>
            <p:cNvGrpSpPr/>
            <p:nvPr/>
          </p:nvGrpSpPr>
          <p:grpSpPr>
            <a:xfrm>
              <a:off x="5037112" y="1740145"/>
              <a:ext cx="278997" cy="285533"/>
              <a:chOff x="762000" y="800100"/>
              <a:chExt cx="2438400" cy="2495550"/>
            </a:xfrm>
            <a:solidFill>
              <a:schemeClr val="bg1"/>
            </a:solidFill>
          </p:grpSpPr>
          <p:sp>
            <p:nvSpPr>
              <p:cNvPr id="8" name="Freeform 92">
                <a:extLst>
                  <a:ext uri="{FF2B5EF4-FFF2-40B4-BE49-F238E27FC236}">
                    <a16:creationId xmlns:a16="http://schemas.microsoft.com/office/drawing/2014/main" id="{9B476F19-66AD-4CC5-AF3D-3B7A7AB9D11F}"/>
                  </a:ext>
                </a:extLst>
              </p:cNvPr>
              <p:cNvSpPr/>
              <p:nvPr/>
            </p:nvSpPr>
            <p:spPr>
              <a:xfrm>
                <a:off x="762000" y="800100"/>
                <a:ext cx="2438400" cy="2495550"/>
              </a:xfrm>
              <a:custGeom>
                <a:avLst/>
                <a:gdLst>
                  <a:gd name="connsiteX0" fmla="*/ 145366 w 2438400"/>
                  <a:gd name="connsiteY0" fmla="*/ 514349 h 2495550"/>
                  <a:gd name="connsiteX1" fmla="*/ 140494 w 2438400"/>
                  <a:gd name="connsiteY1" fmla="*/ 519221 h 2495550"/>
                  <a:gd name="connsiteX2" fmla="*/ 140494 w 2438400"/>
                  <a:gd name="connsiteY2" fmla="*/ 2090823 h 2495550"/>
                  <a:gd name="connsiteX3" fmla="*/ 402345 w 2438400"/>
                  <a:gd name="connsiteY3" fmla="*/ 2352674 h 2495550"/>
                  <a:gd name="connsiteX4" fmla="*/ 2036055 w 2438400"/>
                  <a:gd name="connsiteY4" fmla="*/ 2352674 h 2495550"/>
                  <a:gd name="connsiteX5" fmla="*/ 2297906 w 2438400"/>
                  <a:gd name="connsiteY5" fmla="*/ 2090823 h 2495550"/>
                  <a:gd name="connsiteX6" fmla="*/ 2297906 w 2438400"/>
                  <a:gd name="connsiteY6" fmla="*/ 519221 h 2495550"/>
                  <a:gd name="connsiteX7" fmla="*/ 2293034 w 2438400"/>
                  <a:gd name="connsiteY7" fmla="*/ 514349 h 2495550"/>
                  <a:gd name="connsiteX8" fmla="*/ 406408 w 2438400"/>
                  <a:gd name="connsiteY8" fmla="*/ 0 h 2495550"/>
                  <a:gd name="connsiteX9" fmla="*/ 2031992 w 2438400"/>
                  <a:gd name="connsiteY9" fmla="*/ 0 h 2495550"/>
                  <a:gd name="connsiteX10" fmla="*/ 2438400 w 2438400"/>
                  <a:gd name="connsiteY10" fmla="*/ 406408 h 2495550"/>
                  <a:gd name="connsiteX11" fmla="*/ 2438400 w 2438400"/>
                  <a:gd name="connsiteY11" fmla="*/ 2089142 h 2495550"/>
                  <a:gd name="connsiteX12" fmla="*/ 2031992 w 2438400"/>
                  <a:gd name="connsiteY12" fmla="*/ 2495550 h 2495550"/>
                  <a:gd name="connsiteX13" fmla="*/ 406408 w 2438400"/>
                  <a:gd name="connsiteY13" fmla="*/ 2495550 h 2495550"/>
                  <a:gd name="connsiteX14" fmla="*/ 0 w 2438400"/>
                  <a:gd name="connsiteY14" fmla="*/ 2089142 h 2495550"/>
                  <a:gd name="connsiteX15" fmla="*/ 0 w 2438400"/>
                  <a:gd name="connsiteY15" fmla="*/ 406408 h 2495550"/>
                  <a:gd name="connsiteX16" fmla="*/ 406408 w 2438400"/>
                  <a:gd name="connsiteY16"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8400" h="2495550">
                    <a:moveTo>
                      <a:pt x="145366" y="514349"/>
                    </a:moveTo>
                    <a:cubicBezTo>
                      <a:pt x="142675" y="514349"/>
                      <a:pt x="140494" y="516530"/>
                      <a:pt x="140494" y="519221"/>
                    </a:cubicBezTo>
                    <a:lnTo>
                      <a:pt x="140494" y="2090823"/>
                    </a:lnTo>
                    <a:cubicBezTo>
                      <a:pt x="140494" y="2235439"/>
                      <a:pt x="257729" y="2352674"/>
                      <a:pt x="402345" y="2352674"/>
                    </a:cubicBezTo>
                    <a:lnTo>
                      <a:pt x="2036055" y="2352674"/>
                    </a:lnTo>
                    <a:cubicBezTo>
                      <a:pt x="2180671" y="2352674"/>
                      <a:pt x="2297906" y="2235439"/>
                      <a:pt x="2297906" y="2090823"/>
                    </a:cubicBezTo>
                    <a:lnTo>
                      <a:pt x="2297906" y="519221"/>
                    </a:lnTo>
                    <a:cubicBezTo>
                      <a:pt x="2297906" y="516530"/>
                      <a:pt x="2295725" y="514349"/>
                      <a:pt x="2293034" y="514349"/>
                    </a:cubicBezTo>
                    <a:close/>
                    <a:moveTo>
                      <a:pt x="406408" y="0"/>
                    </a:moveTo>
                    <a:lnTo>
                      <a:pt x="2031992" y="0"/>
                    </a:lnTo>
                    <a:cubicBezTo>
                      <a:pt x="2256445" y="0"/>
                      <a:pt x="2438400" y="181955"/>
                      <a:pt x="2438400" y="406408"/>
                    </a:cubicBezTo>
                    <a:lnTo>
                      <a:pt x="2438400" y="2089142"/>
                    </a:lnTo>
                    <a:cubicBezTo>
                      <a:pt x="2438400" y="2313595"/>
                      <a:pt x="2256445" y="2495550"/>
                      <a:pt x="2031992" y="2495550"/>
                    </a:cubicBezTo>
                    <a:lnTo>
                      <a:pt x="406408" y="2495550"/>
                    </a:lnTo>
                    <a:cubicBezTo>
                      <a:pt x="181955" y="2495550"/>
                      <a:pt x="0" y="2313595"/>
                      <a:pt x="0" y="2089142"/>
                    </a:cubicBezTo>
                    <a:lnTo>
                      <a:pt x="0" y="406408"/>
                    </a:lnTo>
                    <a:cubicBezTo>
                      <a:pt x="0" y="181955"/>
                      <a:pt x="181955" y="0"/>
                      <a:pt x="40640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9" name="Rectangle 8">
                <a:extLst>
                  <a:ext uri="{FF2B5EF4-FFF2-40B4-BE49-F238E27FC236}">
                    <a16:creationId xmlns:a16="http://schemas.microsoft.com/office/drawing/2014/main" id="{8162534B-8DDA-4E82-BD45-33EF967FFCD5}"/>
                  </a:ext>
                </a:extLst>
              </p:cNvPr>
              <p:cNvSpPr/>
              <p:nvPr/>
            </p:nvSpPr>
            <p:spPr>
              <a:xfrm>
                <a:off x="1100140" y="1905000"/>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0" name="Rectangle 9">
                <a:extLst>
                  <a:ext uri="{FF2B5EF4-FFF2-40B4-BE49-F238E27FC236}">
                    <a16:creationId xmlns:a16="http://schemas.microsoft.com/office/drawing/2014/main" id="{077B25C3-1209-4D04-85FE-572BAD441AE9}"/>
                  </a:ext>
                </a:extLst>
              </p:cNvPr>
              <p:cNvSpPr/>
              <p:nvPr/>
            </p:nvSpPr>
            <p:spPr>
              <a:xfrm>
                <a:off x="1486696" y="1905000"/>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1" name="Rectangle 10">
                <a:extLst>
                  <a:ext uri="{FF2B5EF4-FFF2-40B4-BE49-F238E27FC236}">
                    <a16:creationId xmlns:a16="http://schemas.microsoft.com/office/drawing/2014/main" id="{881C2E8F-EC6A-41F9-876A-3674CAB0D78F}"/>
                  </a:ext>
                </a:extLst>
              </p:cNvPr>
              <p:cNvSpPr/>
              <p:nvPr/>
            </p:nvSpPr>
            <p:spPr>
              <a:xfrm>
                <a:off x="1873252" y="1905000"/>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2" name="Rectangle 11">
                <a:extLst>
                  <a:ext uri="{FF2B5EF4-FFF2-40B4-BE49-F238E27FC236}">
                    <a16:creationId xmlns:a16="http://schemas.microsoft.com/office/drawing/2014/main" id="{476F48ED-0118-4D05-B3DC-4C23DD52F320}"/>
                  </a:ext>
                </a:extLst>
              </p:cNvPr>
              <p:cNvSpPr/>
              <p:nvPr/>
            </p:nvSpPr>
            <p:spPr>
              <a:xfrm>
                <a:off x="2259808" y="1905000"/>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3" name="Rectangle 12">
                <a:extLst>
                  <a:ext uri="{FF2B5EF4-FFF2-40B4-BE49-F238E27FC236}">
                    <a16:creationId xmlns:a16="http://schemas.microsoft.com/office/drawing/2014/main" id="{D87AC07A-12FC-4C07-AC51-5199E7E7B879}"/>
                  </a:ext>
                </a:extLst>
              </p:cNvPr>
              <p:cNvSpPr/>
              <p:nvPr/>
            </p:nvSpPr>
            <p:spPr>
              <a:xfrm>
                <a:off x="2646366" y="1905000"/>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4" name="Rectangle 13">
                <a:extLst>
                  <a:ext uri="{FF2B5EF4-FFF2-40B4-BE49-F238E27FC236}">
                    <a16:creationId xmlns:a16="http://schemas.microsoft.com/office/drawing/2014/main" id="{970363AF-7B1C-4B2F-AA5B-1D75554CE971}"/>
                  </a:ext>
                </a:extLst>
              </p:cNvPr>
              <p:cNvSpPr/>
              <p:nvPr/>
            </p:nvSpPr>
            <p:spPr>
              <a:xfrm>
                <a:off x="1100140" y="2314571"/>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5" name="Rectangle 14">
                <a:extLst>
                  <a:ext uri="{FF2B5EF4-FFF2-40B4-BE49-F238E27FC236}">
                    <a16:creationId xmlns:a16="http://schemas.microsoft.com/office/drawing/2014/main" id="{4FF86060-5EC0-4303-967D-0F893E0D167C}"/>
                  </a:ext>
                </a:extLst>
              </p:cNvPr>
              <p:cNvSpPr/>
              <p:nvPr/>
            </p:nvSpPr>
            <p:spPr>
              <a:xfrm>
                <a:off x="1486696" y="2314571"/>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6" name="Rectangle 15">
                <a:extLst>
                  <a:ext uri="{FF2B5EF4-FFF2-40B4-BE49-F238E27FC236}">
                    <a16:creationId xmlns:a16="http://schemas.microsoft.com/office/drawing/2014/main" id="{2A66EBBD-D025-4872-B08E-6C95973CA7F7}"/>
                  </a:ext>
                </a:extLst>
              </p:cNvPr>
              <p:cNvSpPr/>
              <p:nvPr/>
            </p:nvSpPr>
            <p:spPr>
              <a:xfrm>
                <a:off x="1873252" y="2314571"/>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7" name="Rectangle 16">
                <a:extLst>
                  <a:ext uri="{FF2B5EF4-FFF2-40B4-BE49-F238E27FC236}">
                    <a16:creationId xmlns:a16="http://schemas.microsoft.com/office/drawing/2014/main" id="{1C43F215-0394-4D3B-B26B-6F5D04553A55}"/>
                  </a:ext>
                </a:extLst>
              </p:cNvPr>
              <p:cNvSpPr/>
              <p:nvPr/>
            </p:nvSpPr>
            <p:spPr>
              <a:xfrm>
                <a:off x="2259808" y="2314571"/>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8" name="Rectangle 17">
                <a:extLst>
                  <a:ext uri="{FF2B5EF4-FFF2-40B4-BE49-F238E27FC236}">
                    <a16:creationId xmlns:a16="http://schemas.microsoft.com/office/drawing/2014/main" id="{27ED5CE0-0D1E-4167-AC48-CCECBEE30482}"/>
                  </a:ext>
                </a:extLst>
              </p:cNvPr>
              <p:cNvSpPr/>
              <p:nvPr/>
            </p:nvSpPr>
            <p:spPr>
              <a:xfrm>
                <a:off x="2646366" y="2314571"/>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19" name="Rectangle 18">
                <a:extLst>
                  <a:ext uri="{FF2B5EF4-FFF2-40B4-BE49-F238E27FC236}">
                    <a16:creationId xmlns:a16="http://schemas.microsoft.com/office/drawing/2014/main" id="{A1B8CE86-B372-472F-B4A1-BCDC61C38A5F}"/>
                  </a:ext>
                </a:extLst>
              </p:cNvPr>
              <p:cNvSpPr/>
              <p:nvPr/>
            </p:nvSpPr>
            <p:spPr>
              <a:xfrm>
                <a:off x="1100140" y="2715302"/>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20" name="Rectangle 19">
                <a:extLst>
                  <a:ext uri="{FF2B5EF4-FFF2-40B4-BE49-F238E27FC236}">
                    <a16:creationId xmlns:a16="http://schemas.microsoft.com/office/drawing/2014/main" id="{75DAA721-790B-46D4-93A0-F3CCC6EF0B06}"/>
                  </a:ext>
                </a:extLst>
              </p:cNvPr>
              <p:cNvSpPr/>
              <p:nvPr/>
            </p:nvSpPr>
            <p:spPr>
              <a:xfrm>
                <a:off x="1486696" y="2715302"/>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21" name="Rectangle 20">
                <a:extLst>
                  <a:ext uri="{FF2B5EF4-FFF2-40B4-BE49-F238E27FC236}">
                    <a16:creationId xmlns:a16="http://schemas.microsoft.com/office/drawing/2014/main" id="{E33EB38B-B404-420F-B3FF-20E80B7AA1FE}"/>
                  </a:ext>
                </a:extLst>
              </p:cNvPr>
              <p:cNvSpPr/>
              <p:nvPr/>
            </p:nvSpPr>
            <p:spPr>
              <a:xfrm>
                <a:off x="1873252" y="2715302"/>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22" name="Rectangle 21">
                <a:extLst>
                  <a:ext uri="{FF2B5EF4-FFF2-40B4-BE49-F238E27FC236}">
                    <a16:creationId xmlns:a16="http://schemas.microsoft.com/office/drawing/2014/main" id="{F30B4C00-EBC0-4BC0-BAB1-7F32DFF5118E}"/>
                  </a:ext>
                </a:extLst>
              </p:cNvPr>
              <p:cNvSpPr/>
              <p:nvPr/>
            </p:nvSpPr>
            <p:spPr>
              <a:xfrm>
                <a:off x="2259808" y="2715302"/>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23" name="Rectangle 22">
                <a:extLst>
                  <a:ext uri="{FF2B5EF4-FFF2-40B4-BE49-F238E27FC236}">
                    <a16:creationId xmlns:a16="http://schemas.microsoft.com/office/drawing/2014/main" id="{75D4E37F-D28C-4697-A485-A6FF953AAACB}"/>
                  </a:ext>
                </a:extLst>
              </p:cNvPr>
              <p:cNvSpPr/>
              <p:nvPr/>
            </p:nvSpPr>
            <p:spPr>
              <a:xfrm>
                <a:off x="1506542" y="1504269"/>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24" name="Rectangle 23">
                <a:extLst>
                  <a:ext uri="{FF2B5EF4-FFF2-40B4-BE49-F238E27FC236}">
                    <a16:creationId xmlns:a16="http://schemas.microsoft.com/office/drawing/2014/main" id="{4F0CE1AC-3036-45D3-B0AC-9D7E85BEB447}"/>
                  </a:ext>
                </a:extLst>
              </p:cNvPr>
              <p:cNvSpPr/>
              <p:nvPr/>
            </p:nvSpPr>
            <p:spPr>
              <a:xfrm>
                <a:off x="1893098" y="1504269"/>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25" name="Rectangle 24">
                <a:extLst>
                  <a:ext uri="{FF2B5EF4-FFF2-40B4-BE49-F238E27FC236}">
                    <a16:creationId xmlns:a16="http://schemas.microsoft.com/office/drawing/2014/main" id="{1308343C-D765-49F4-BFE7-BB88B45751BC}"/>
                  </a:ext>
                </a:extLst>
              </p:cNvPr>
              <p:cNvSpPr/>
              <p:nvPr/>
            </p:nvSpPr>
            <p:spPr>
              <a:xfrm>
                <a:off x="2279654" y="1504269"/>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sp>
            <p:nvSpPr>
              <p:cNvPr id="26" name="Rectangle 25">
                <a:extLst>
                  <a:ext uri="{FF2B5EF4-FFF2-40B4-BE49-F238E27FC236}">
                    <a16:creationId xmlns:a16="http://schemas.microsoft.com/office/drawing/2014/main" id="{B5081807-E831-436D-8FE8-5683DFD1275A}"/>
                  </a:ext>
                </a:extLst>
              </p:cNvPr>
              <p:cNvSpPr/>
              <p:nvPr/>
            </p:nvSpPr>
            <p:spPr>
              <a:xfrm>
                <a:off x="2666212" y="1504269"/>
                <a:ext cx="285750" cy="304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dirty="0">
                  <a:solidFill>
                    <a:prstClr val="white"/>
                  </a:solidFill>
                  <a:latin typeface="+mj-lt"/>
                  <a:cs typeface="Arial" panose="020B0604020202020204" pitchFamily="34" charset="0"/>
                </a:endParaRPr>
              </a:p>
            </p:txBody>
          </p:sp>
        </p:grpSp>
        <p:pic>
          <p:nvPicPr>
            <p:cNvPr id="65" name="Graphic 64" descr="Head with Gears">
              <a:extLst>
                <a:ext uri="{FF2B5EF4-FFF2-40B4-BE49-F238E27FC236}">
                  <a16:creationId xmlns:a16="http://schemas.microsoft.com/office/drawing/2014/main" id="{74F6AD98-3C32-4586-9E2D-B3B07142CE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98596" y="1727511"/>
              <a:ext cx="355479" cy="355479"/>
            </a:xfrm>
            <a:prstGeom prst="rect">
              <a:avLst/>
            </a:prstGeom>
          </p:spPr>
        </p:pic>
        <p:pic>
          <p:nvPicPr>
            <p:cNvPr id="66" name="Graphic 65" descr="Ribbon">
              <a:extLst>
                <a:ext uri="{FF2B5EF4-FFF2-40B4-BE49-F238E27FC236}">
                  <a16:creationId xmlns:a16="http://schemas.microsoft.com/office/drawing/2014/main" id="{9B5EA336-9E3A-41F0-9CB6-78129FE4C7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552037" y="2784913"/>
              <a:ext cx="387155" cy="387155"/>
            </a:xfrm>
            <a:prstGeom prst="rect">
              <a:avLst/>
            </a:prstGeom>
          </p:spPr>
        </p:pic>
      </p:grpSp>
      <p:sp>
        <p:nvSpPr>
          <p:cNvPr id="4" name="Slide Number Placeholder 3">
            <a:extLst>
              <a:ext uri="{FF2B5EF4-FFF2-40B4-BE49-F238E27FC236}">
                <a16:creationId xmlns:a16="http://schemas.microsoft.com/office/drawing/2014/main" id="{C47CEA05-B2CE-471D-8D9A-ABBB4500077C}"/>
              </a:ext>
            </a:extLst>
          </p:cNvPr>
          <p:cNvSpPr>
            <a:spLocks noGrp="1"/>
          </p:cNvSpPr>
          <p:nvPr>
            <p:ph type="sldNum" sz="quarter" idx="4"/>
          </p:nvPr>
        </p:nvSpPr>
        <p:spPr/>
        <p:txBody>
          <a:bodyPr/>
          <a:lstStyle/>
          <a:p>
            <a:pPr>
              <a:defRPr/>
            </a:pPr>
            <a:fld id="{C727B6A8-F5CF-46F2-8964-0FBEDFD20F06}" type="slidenum">
              <a:rPr lang="en-US" smtClean="0"/>
              <a:pPr>
                <a:defRPr/>
              </a:pPr>
              <a:t>13</a:t>
            </a:fld>
            <a:endParaRPr lang="en-US" dirty="0"/>
          </a:p>
        </p:txBody>
      </p:sp>
      <p:sp>
        <p:nvSpPr>
          <p:cNvPr id="69" name="Text Box 3">
            <a:extLst>
              <a:ext uri="{FF2B5EF4-FFF2-40B4-BE49-F238E27FC236}">
                <a16:creationId xmlns:a16="http://schemas.microsoft.com/office/drawing/2014/main" id="{11914CC6-5E53-4D1D-BC34-AF223854399C}"/>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Verdana" pitchFamily="34" charset="0"/>
              </a:rPr>
              <a:t>Sustainable Competitive Advantages </a:t>
            </a:r>
          </a:p>
        </p:txBody>
      </p:sp>
    </p:spTree>
    <p:extLst>
      <p:ext uri="{BB962C8B-B14F-4D97-AF65-F5344CB8AC3E}">
        <p14:creationId xmlns:p14="http://schemas.microsoft.com/office/powerpoint/2010/main" val="145550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D830AD3E-7C37-4B86-BF1F-2CE87864D90A}"/>
              </a:ext>
            </a:extLst>
          </p:cNvPr>
          <p:cNvSpPr/>
          <p:nvPr/>
        </p:nvSpPr>
        <p:spPr>
          <a:xfrm>
            <a:off x="227472" y="2067877"/>
            <a:ext cx="2584594" cy="1869743"/>
          </a:xfrm>
          <a:prstGeom prst="rect">
            <a:avLst/>
          </a:prstGeom>
        </p:spPr>
        <p:txBody>
          <a:bodyPr wrap="square">
            <a:spAutoFit/>
          </a:bodyPr>
          <a:lstStyle/>
          <a:p>
            <a:pPr defTabSz="571477">
              <a:spcAft>
                <a:spcPts val="600"/>
              </a:spcAft>
              <a:defRPr/>
            </a:pPr>
            <a:r>
              <a:rPr lang="en-US" sz="1100" b="1" dirty="0">
                <a:solidFill>
                  <a:srgbClr val="005A9E"/>
                </a:solidFill>
                <a:latin typeface="Calibri" panose="020F0502020204030204" pitchFamily="34" charset="0"/>
                <a:cs typeface="Calibri" panose="020F0502020204030204" pitchFamily="34" charset="0"/>
              </a:rPr>
              <a:t>Consistent Revenue Growth</a:t>
            </a:r>
            <a:r>
              <a:rPr lang="en-US" sz="1100" dirty="0">
                <a:solidFill>
                  <a:srgbClr val="005A9E"/>
                </a:solidFill>
                <a:latin typeface="Calibri" panose="020F0502020204030204" pitchFamily="34" charset="0"/>
                <a:cs typeface="Calibri" panose="020F0502020204030204" pitchFamily="34" charset="0"/>
              </a:rPr>
              <a:t> </a:t>
            </a:r>
          </a:p>
          <a:p>
            <a:pPr marL="171450" indent="-171450" defTabSz="571477">
              <a:spcAft>
                <a:spcPts val="600"/>
              </a:spcAft>
              <a:buFont typeface="Arial" panose="020B0604020202020204" pitchFamily="34" charset="0"/>
              <a:buChar char="•"/>
              <a:defRPr/>
            </a:pPr>
            <a:r>
              <a:rPr lang="en-US" sz="1050" dirty="0">
                <a:latin typeface="Calibri" panose="020F0502020204030204" pitchFamily="34" charset="0"/>
                <a:cs typeface="Calibri" panose="020F0502020204030204" pitchFamily="34" charset="0"/>
              </a:rPr>
              <a:t>Revenues have grown at CAGR 12.7% over FY15-19, with higher contribution from Basic chemicals </a:t>
            </a:r>
          </a:p>
          <a:p>
            <a:pPr marL="171450" indent="-171450" defTabSz="571477">
              <a:spcAft>
                <a:spcPts val="600"/>
              </a:spcAft>
              <a:buFont typeface="Arial" panose="020B0604020202020204" pitchFamily="34" charset="0"/>
              <a:buChar char="•"/>
              <a:defRPr/>
            </a:pPr>
            <a:r>
              <a:rPr lang="en-US" sz="1050" dirty="0">
                <a:latin typeface="Calibri" panose="020F0502020204030204" pitchFamily="34" charset="0"/>
                <a:ea typeface="BatangChe" panose="02030609000101010101" pitchFamily="49" charset="-127"/>
                <a:cs typeface="Calibri" panose="020F0502020204030204" pitchFamily="34" charset="0"/>
              </a:rPr>
              <a:t>Improving capacity utilization and completion of on-going Rs 6.4 Bn capex in Basic Chemical and </a:t>
            </a:r>
            <a:r>
              <a:rPr lang="en-US" sz="1050" dirty="0" err="1">
                <a:latin typeface="Calibri" panose="020F0502020204030204" pitchFamily="34" charset="0"/>
                <a:ea typeface="BatangChe" panose="02030609000101010101" pitchFamily="49" charset="-127"/>
                <a:cs typeface="Calibri" panose="020F0502020204030204" pitchFamily="34" charset="0"/>
              </a:rPr>
              <a:t>Rs</a:t>
            </a:r>
            <a:r>
              <a:rPr lang="en-US" sz="1050" dirty="0">
                <a:latin typeface="Calibri" panose="020F0502020204030204" pitchFamily="34" charset="0"/>
                <a:ea typeface="BatangChe" panose="02030609000101010101" pitchFamily="49" charset="-127"/>
                <a:cs typeface="Calibri" panose="020F0502020204030204" pitchFamily="34" charset="0"/>
              </a:rPr>
              <a:t> 1.27 Bn capex in Agrochemical will further provide significant scope for growth over coming years</a:t>
            </a:r>
            <a:endParaRPr lang="en-US" sz="1100" dirty="0">
              <a:latin typeface="Calibri" panose="020F0502020204030204" pitchFamily="34" charset="0"/>
              <a:ea typeface="BatangChe" panose="02030609000101010101" pitchFamily="49" charset="-127"/>
              <a:cs typeface="Calibri" panose="020F0502020204030204" pitchFamily="34" charset="0"/>
            </a:endParaRPr>
          </a:p>
        </p:txBody>
      </p:sp>
      <p:sp>
        <p:nvSpPr>
          <p:cNvPr id="56" name="Rectangle 55">
            <a:extLst>
              <a:ext uri="{FF2B5EF4-FFF2-40B4-BE49-F238E27FC236}">
                <a16:creationId xmlns:a16="http://schemas.microsoft.com/office/drawing/2014/main" id="{13F074A1-7E66-42A0-8541-02CC5EC47C3C}"/>
              </a:ext>
            </a:extLst>
          </p:cNvPr>
          <p:cNvSpPr/>
          <p:nvPr/>
        </p:nvSpPr>
        <p:spPr>
          <a:xfrm>
            <a:off x="1498939" y="3996571"/>
            <a:ext cx="3804989" cy="1223412"/>
          </a:xfrm>
          <a:prstGeom prst="rect">
            <a:avLst/>
          </a:prstGeom>
        </p:spPr>
        <p:txBody>
          <a:bodyPr wrap="square">
            <a:spAutoFit/>
          </a:bodyPr>
          <a:lstStyle/>
          <a:p>
            <a:pPr defTabSz="571477">
              <a:spcAft>
                <a:spcPts val="600"/>
              </a:spcAft>
            </a:pPr>
            <a:r>
              <a:rPr lang="en-US" sz="1100" b="1" dirty="0">
                <a:solidFill>
                  <a:srgbClr val="008FFA"/>
                </a:solidFill>
                <a:latin typeface="Calibri" panose="020F0502020204030204" pitchFamily="34" charset="0"/>
                <a:cs typeface="Calibri" panose="020F0502020204030204" pitchFamily="34" charset="0"/>
              </a:rPr>
              <a:t>Consistent Improvement in EBITDA margins</a:t>
            </a:r>
          </a:p>
          <a:p>
            <a:pPr marL="171450" indent="-171450" defTabSz="571477">
              <a:spcAft>
                <a:spcPts val="600"/>
              </a:spcAft>
              <a:buFont typeface="Arial" panose="020B0604020202020204" pitchFamily="34" charset="0"/>
              <a:buChar char="•"/>
            </a:pPr>
            <a:r>
              <a:rPr lang="en-US" sz="1050" dirty="0">
                <a:latin typeface="Calibri" panose="020F0502020204030204" pitchFamily="34" charset="0"/>
                <a:cs typeface="Calibri" panose="020F0502020204030204" pitchFamily="34" charset="0"/>
              </a:rPr>
              <a:t>EBITDA margin has improved from 15.7% to 26.1% over </a:t>
            </a:r>
            <a:br>
              <a:rPr lang="en-US" sz="1050"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FY15-19</a:t>
            </a:r>
          </a:p>
          <a:p>
            <a:pPr marL="171450" indent="-171450" defTabSz="571477">
              <a:spcAft>
                <a:spcPts val="600"/>
              </a:spcAft>
              <a:buFont typeface="Arial" panose="020B0604020202020204" pitchFamily="34" charset="0"/>
              <a:buChar char="•"/>
            </a:pPr>
            <a:r>
              <a:rPr lang="en-US" sz="1050" dirty="0">
                <a:latin typeface="Calibri" panose="020F0502020204030204" pitchFamily="34" charset="0"/>
                <a:cs typeface="Calibri" panose="020F0502020204030204" pitchFamily="34" charset="0"/>
              </a:rPr>
              <a:t>Operationalization (by Q3FY19) of the on-going Rs 6.4 Bn capex in high margin Basic Chemicals segment will further drive the overall EBITDA margin for the company</a:t>
            </a:r>
          </a:p>
        </p:txBody>
      </p:sp>
      <p:grpSp>
        <p:nvGrpSpPr>
          <p:cNvPr id="7" name="Group 6">
            <a:extLst>
              <a:ext uri="{FF2B5EF4-FFF2-40B4-BE49-F238E27FC236}">
                <a16:creationId xmlns:a16="http://schemas.microsoft.com/office/drawing/2014/main" id="{3338CA70-D0E2-461B-A81C-38C307F6EEC9}"/>
              </a:ext>
            </a:extLst>
          </p:cNvPr>
          <p:cNvGrpSpPr/>
          <p:nvPr/>
        </p:nvGrpSpPr>
        <p:grpSpPr>
          <a:xfrm>
            <a:off x="2827679" y="1165404"/>
            <a:ext cx="3656355" cy="2792270"/>
            <a:chOff x="3002932" y="877280"/>
            <a:chExt cx="3656355" cy="2792270"/>
          </a:xfrm>
        </p:grpSpPr>
        <p:grpSp>
          <p:nvGrpSpPr>
            <p:cNvPr id="16" name="Group 15">
              <a:extLst>
                <a:ext uri="{FF2B5EF4-FFF2-40B4-BE49-F238E27FC236}">
                  <a16:creationId xmlns:a16="http://schemas.microsoft.com/office/drawing/2014/main" id="{A048BC18-2D2A-4F1E-9D5A-8D83E8690BAD}"/>
                </a:ext>
              </a:extLst>
            </p:cNvPr>
            <p:cNvGrpSpPr/>
            <p:nvPr/>
          </p:nvGrpSpPr>
          <p:grpSpPr>
            <a:xfrm>
              <a:off x="5451615" y="1997630"/>
              <a:ext cx="1207672" cy="708672"/>
              <a:chOff x="6813125" y="3250339"/>
              <a:chExt cx="1567351" cy="919735"/>
            </a:xfrm>
          </p:grpSpPr>
          <p:grpSp>
            <p:nvGrpSpPr>
              <p:cNvPr id="44" name="Group 43">
                <a:extLst>
                  <a:ext uri="{FF2B5EF4-FFF2-40B4-BE49-F238E27FC236}">
                    <a16:creationId xmlns:a16="http://schemas.microsoft.com/office/drawing/2014/main" id="{14AC684C-AFBF-4F40-864A-AF8B94F77C48}"/>
                  </a:ext>
                </a:extLst>
              </p:cNvPr>
              <p:cNvGrpSpPr/>
              <p:nvPr/>
            </p:nvGrpSpPr>
            <p:grpSpPr>
              <a:xfrm>
                <a:off x="6824831" y="3297950"/>
                <a:ext cx="1555645" cy="872124"/>
                <a:chOff x="6824831" y="3297950"/>
                <a:chExt cx="1555645" cy="872124"/>
              </a:xfrm>
            </p:grpSpPr>
            <p:cxnSp>
              <p:nvCxnSpPr>
                <p:cNvPr id="46" name="Straight Connector 45">
                  <a:extLst>
                    <a:ext uri="{FF2B5EF4-FFF2-40B4-BE49-F238E27FC236}">
                      <a16:creationId xmlns:a16="http://schemas.microsoft.com/office/drawing/2014/main" id="{EA59A110-90D2-420C-87DC-527D94E5BD17}"/>
                    </a:ext>
                  </a:extLst>
                </p:cNvPr>
                <p:cNvCxnSpPr/>
                <p:nvPr/>
              </p:nvCxnSpPr>
              <p:spPr>
                <a:xfrm rot="18369081" flipH="1">
                  <a:off x="7274311" y="2848470"/>
                  <a:ext cx="4406" cy="903366"/>
                </a:xfrm>
                <a:prstGeom prst="line">
                  <a:avLst/>
                </a:prstGeom>
                <a:ln w="25400">
                  <a:solidFill>
                    <a:srgbClr val="F59B11"/>
                  </a:solidFill>
                  <a:prstDash val="sys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92061925-2F95-4592-BFF5-2F996356E05A}"/>
                    </a:ext>
                  </a:extLst>
                </p:cNvPr>
                <p:cNvGrpSpPr/>
                <p:nvPr/>
              </p:nvGrpSpPr>
              <p:grpSpPr>
                <a:xfrm>
                  <a:off x="7521944" y="3311542"/>
                  <a:ext cx="858532" cy="858532"/>
                  <a:chOff x="1553363" y="4250454"/>
                  <a:chExt cx="858532" cy="858532"/>
                </a:xfrm>
              </p:grpSpPr>
              <p:sp>
                <p:nvSpPr>
                  <p:cNvPr id="53" name="Oval 52">
                    <a:extLst>
                      <a:ext uri="{FF2B5EF4-FFF2-40B4-BE49-F238E27FC236}">
                        <a16:creationId xmlns:a16="http://schemas.microsoft.com/office/drawing/2014/main" id="{BB024238-F518-4705-A364-23C295162909}"/>
                      </a:ext>
                    </a:extLst>
                  </p:cNvPr>
                  <p:cNvSpPr/>
                  <p:nvPr/>
                </p:nvSpPr>
                <p:spPr>
                  <a:xfrm>
                    <a:off x="1553363" y="4250454"/>
                    <a:ext cx="858532" cy="858532"/>
                  </a:xfrm>
                  <a:prstGeom prst="ellipse">
                    <a:avLst/>
                  </a:prstGeom>
                  <a:solidFill>
                    <a:srgbClr val="F59B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25" dirty="0">
                      <a:solidFill>
                        <a:srgbClr val="EE9944"/>
                      </a:solidFill>
                      <a:latin typeface="Calibri" panose="020F0502020204030204" pitchFamily="34" charset="0"/>
                      <a:cs typeface="Calibri" panose="020F0502020204030204" pitchFamily="34" charset="0"/>
                    </a:endParaRPr>
                  </a:p>
                </p:txBody>
              </p:sp>
              <p:sp>
                <p:nvSpPr>
                  <p:cNvPr id="54" name="Circle: Hollow 53">
                    <a:extLst>
                      <a:ext uri="{FF2B5EF4-FFF2-40B4-BE49-F238E27FC236}">
                        <a16:creationId xmlns:a16="http://schemas.microsoft.com/office/drawing/2014/main" id="{84067470-38ED-41E6-8409-68DD9F712AB8}"/>
                      </a:ext>
                    </a:extLst>
                  </p:cNvPr>
                  <p:cNvSpPr/>
                  <p:nvPr/>
                </p:nvSpPr>
                <p:spPr>
                  <a:xfrm>
                    <a:off x="1628386" y="4325477"/>
                    <a:ext cx="708486" cy="708486"/>
                  </a:xfrm>
                  <a:prstGeom prst="donut">
                    <a:avLst>
                      <a:gd name="adj" fmla="val 11373"/>
                    </a:avLst>
                  </a:prstGeom>
                  <a:solidFill>
                    <a:srgbClr val="F59B1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25">
                      <a:solidFill>
                        <a:srgbClr val="EE9944"/>
                      </a:solidFill>
                      <a:latin typeface="Calibri" panose="020F0502020204030204" pitchFamily="34" charset="0"/>
                      <a:cs typeface="Calibri" panose="020F0502020204030204" pitchFamily="34" charset="0"/>
                    </a:endParaRPr>
                  </a:p>
                </p:txBody>
              </p:sp>
            </p:grpSp>
          </p:grpSp>
          <p:sp>
            <p:nvSpPr>
              <p:cNvPr id="45" name="TextBox 44">
                <a:extLst>
                  <a:ext uri="{FF2B5EF4-FFF2-40B4-BE49-F238E27FC236}">
                    <a16:creationId xmlns:a16="http://schemas.microsoft.com/office/drawing/2014/main" id="{857A689E-6233-4D25-9122-DD404E67DB1E}"/>
                  </a:ext>
                </a:extLst>
              </p:cNvPr>
              <p:cNvSpPr txBox="1"/>
              <p:nvPr/>
            </p:nvSpPr>
            <p:spPr>
              <a:xfrm>
                <a:off x="6813125" y="3250339"/>
                <a:ext cx="476833" cy="399442"/>
              </a:xfrm>
              <a:prstGeom prst="rect">
                <a:avLst/>
              </a:prstGeom>
              <a:noFill/>
            </p:spPr>
            <p:txBody>
              <a:bodyPr wrap="none" rtlCol="0">
                <a:spAutoFit/>
              </a:bodyPr>
              <a:lstStyle/>
              <a:p>
                <a:pPr algn="ctr">
                  <a:defRPr/>
                </a:pPr>
                <a:r>
                  <a:rPr lang="en-US" sz="1400" b="1" dirty="0">
                    <a:solidFill>
                      <a:srgbClr val="F59B11"/>
                    </a:solidFill>
                    <a:latin typeface="Calibri" panose="020F0502020204030204" pitchFamily="34" charset="0"/>
                    <a:cs typeface="Calibri" panose="020F0502020204030204" pitchFamily="34" charset="0"/>
                  </a:rPr>
                  <a:t>04</a:t>
                </a:r>
              </a:p>
            </p:txBody>
          </p:sp>
        </p:grpSp>
        <p:sp>
          <p:nvSpPr>
            <p:cNvPr id="36" name="TextBox 35">
              <a:extLst>
                <a:ext uri="{FF2B5EF4-FFF2-40B4-BE49-F238E27FC236}">
                  <a16:creationId xmlns:a16="http://schemas.microsoft.com/office/drawing/2014/main" id="{A06E8DF0-F5DD-42FE-9603-4906380EB476}"/>
                </a:ext>
              </a:extLst>
            </p:cNvPr>
            <p:cNvSpPr txBox="1"/>
            <p:nvPr/>
          </p:nvSpPr>
          <p:spPr>
            <a:xfrm>
              <a:off x="3274919" y="2025279"/>
              <a:ext cx="367408" cy="307777"/>
            </a:xfrm>
            <a:prstGeom prst="rect">
              <a:avLst/>
            </a:prstGeom>
            <a:noFill/>
          </p:spPr>
          <p:txBody>
            <a:bodyPr wrap="none" rtlCol="0">
              <a:spAutoFit/>
            </a:bodyPr>
            <a:lstStyle/>
            <a:p>
              <a:pPr algn="ctr">
                <a:defRPr/>
              </a:pPr>
              <a:r>
                <a:rPr lang="en-US" sz="1400" b="1" dirty="0">
                  <a:solidFill>
                    <a:srgbClr val="262699"/>
                  </a:solidFill>
                  <a:latin typeface="Calibri" panose="020F0502020204030204" pitchFamily="34" charset="0"/>
                  <a:cs typeface="Calibri" panose="020F0502020204030204" pitchFamily="34" charset="0"/>
                </a:rPr>
                <a:t>01</a:t>
              </a:r>
            </a:p>
          </p:txBody>
        </p:sp>
        <p:cxnSp>
          <p:nvCxnSpPr>
            <p:cNvPr id="38" name="Straight Connector 37">
              <a:extLst>
                <a:ext uri="{FF2B5EF4-FFF2-40B4-BE49-F238E27FC236}">
                  <a16:creationId xmlns:a16="http://schemas.microsoft.com/office/drawing/2014/main" id="{3BBEA819-90FE-4B04-9F6A-C81ADCC0ACBB}"/>
                </a:ext>
              </a:extLst>
            </p:cNvPr>
            <p:cNvCxnSpPr>
              <a:cxnSpLocks/>
            </p:cNvCxnSpPr>
            <p:nvPr/>
          </p:nvCxnSpPr>
          <p:spPr>
            <a:xfrm rot="19749081" flipH="1">
              <a:off x="3343632" y="2190807"/>
              <a:ext cx="539537" cy="252631"/>
            </a:xfrm>
            <a:prstGeom prst="line">
              <a:avLst/>
            </a:prstGeom>
            <a:solidFill>
              <a:srgbClr val="005A9E"/>
            </a:solidFill>
            <a:ln w="25400">
              <a:solidFill>
                <a:srgbClr val="262699"/>
              </a:solidFill>
              <a:prstDash val="sysDash"/>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6A5590B-EBF6-47CD-89B7-ED3FAA5742B9}"/>
                </a:ext>
              </a:extLst>
            </p:cNvPr>
            <p:cNvSpPr/>
            <p:nvPr/>
          </p:nvSpPr>
          <p:spPr>
            <a:xfrm>
              <a:off x="3002932" y="2500936"/>
              <a:ext cx="661514" cy="661513"/>
            </a:xfrm>
            <a:prstGeom prst="ellipse">
              <a:avLst/>
            </a:prstGeom>
            <a:solidFill>
              <a:srgbClr val="005A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25" dirty="0">
                <a:solidFill>
                  <a:schemeClr val="tx1"/>
                </a:solidFill>
                <a:latin typeface="Calibri" panose="020F0502020204030204" pitchFamily="34" charset="0"/>
                <a:cs typeface="Calibri" panose="020F0502020204030204" pitchFamily="34" charset="0"/>
              </a:endParaRPr>
            </a:p>
          </p:txBody>
        </p:sp>
        <p:sp>
          <p:nvSpPr>
            <p:cNvPr id="43" name="Circle: Hollow 42">
              <a:extLst>
                <a:ext uri="{FF2B5EF4-FFF2-40B4-BE49-F238E27FC236}">
                  <a16:creationId xmlns:a16="http://schemas.microsoft.com/office/drawing/2014/main" id="{92D08181-3098-45F7-BE01-5B3884A9169A}"/>
                </a:ext>
              </a:extLst>
            </p:cNvPr>
            <p:cNvSpPr/>
            <p:nvPr/>
          </p:nvSpPr>
          <p:spPr>
            <a:xfrm>
              <a:off x="3056930" y="2549815"/>
              <a:ext cx="545901" cy="545900"/>
            </a:xfrm>
            <a:prstGeom prst="donut">
              <a:avLst>
                <a:gd name="adj" fmla="val 11373"/>
              </a:avLst>
            </a:prstGeom>
            <a:solidFill>
              <a:srgbClr val="005A9E">
                <a:alpha val="24000"/>
              </a:srgb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25">
                <a:solidFill>
                  <a:schemeClr val="tx1"/>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6890D395-1839-4BE7-B122-1A7E3BC58FA4}"/>
                </a:ext>
              </a:extLst>
            </p:cNvPr>
            <p:cNvGrpSpPr/>
            <p:nvPr/>
          </p:nvGrpSpPr>
          <p:grpSpPr>
            <a:xfrm>
              <a:off x="4128531" y="2359611"/>
              <a:ext cx="661514" cy="1309939"/>
              <a:chOff x="5095989" y="3720127"/>
              <a:chExt cx="858532" cy="1700077"/>
            </a:xfrm>
          </p:grpSpPr>
          <p:sp>
            <p:nvSpPr>
              <p:cNvPr id="28" name="TextBox 27">
                <a:extLst>
                  <a:ext uri="{FF2B5EF4-FFF2-40B4-BE49-F238E27FC236}">
                    <a16:creationId xmlns:a16="http://schemas.microsoft.com/office/drawing/2014/main" id="{75BB2E13-3F03-4136-B34F-C3346362AAB0}"/>
                  </a:ext>
                </a:extLst>
              </p:cNvPr>
              <p:cNvSpPr txBox="1"/>
              <p:nvPr/>
            </p:nvSpPr>
            <p:spPr>
              <a:xfrm>
                <a:off x="5122066" y="3834475"/>
                <a:ext cx="476833" cy="399442"/>
              </a:xfrm>
              <a:prstGeom prst="rect">
                <a:avLst/>
              </a:prstGeom>
              <a:noFill/>
            </p:spPr>
            <p:txBody>
              <a:bodyPr wrap="none" rtlCol="0">
                <a:spAutoFit/>
              </a:bodyPr>
              <a:lstStyle/>
              <a:p>
                <a:pPr algn="ctr">
                  <a:defRPr/>
                </a:pPr>
                <a:r>
                  <a:rPr lang="en-US" sz="1400" b="1" dirty="0">
                    <a:solidFill>
                      <a:srgbClr val="3490E4"/>
                    </a:solidFill>
                    <a:latin typeface="Calibri" panose="020F0502020204030204" pitchFamily="34" charset="0"/>
                    <a:cs typeface="Calibri" panose="020F0502020204030204" pitchFamily="34" charset="0"/>
                  </a:rPr>
                  <a:t>02</a:t>
                </a:r>
              </a:p>
            </p:txBody>
          </p:sp>
          <p:grpSp>
            <p:nvGrpSpPr>
              <p:cNvPr id="29" name="Group 28">
                <a:extLst>
                  <a:ext uri="{FF2B5EF4-FFF2-40B4-BE49-F238E27FC236}">
                    <a16:creationId xmlns:a16="http://schemas.microsoft.com/office/drawing/2014/main" id="{279CA884-C3DC-41A9-B07B-9672CE5D1B46}"/>
                  </a:ext>
                </a:extLst>
              </p:cNvPr>
              <p:cNvGrpSpPr/>
              <p:nvPr/>
            </p:nvGrpSpPr>
            <p:grpSpPr>
              <a:xfrm>
                <a:off x="5095989" y="3720127"/>
                <a:ext cx="858532" cy="1700077"/>
                <a:chOff x="5095989" y="3720127"/>
                <a:chExt cx="858532" cy="1700077"/>
              </a:xfrm>
            </p:grpSpPr>
            <p:cxnSp>
              <p:nvCxnSpPr>
                <p:cNvPr id="30" name="Straight Connector 29">
                  <a:extLst>
                    <a:ext uri="{FF2B5EF4-FFF2-40B4-BE49-F238E27FC236}">
                      <a16:creationId xmlns:a16="http://schemas.microsoft.com/office/drawing/2014/main" id="{7755D9B5-9E84-490B-B32B-736BB39A47E3}"/>
                    </a:ext>
                  </a:extLst>
                </p:cNvPr>
                <p:cNvCxnSpPr>
                  <a:cxnSpLocks/>
                </p:cNvCxnSpPr>
                <p:nvPr/>
              </p:nvCxnSpPr>
              <p:spPr>
                <a:xfrm flipH="1">
                  <a:off x="5542671" y="3720127"/>
                  <a:ext cx="111620" cy="1006618"/>
                </a:xfrm>
                <a:prstGeom prst="line">
                  <a:avLst/>
                </a:prstGeom>
                <a:solidFill>
                  <a:srgbClr val="008FFA"/>
                </a:solidFill>
                <a:ln w="25400">
                  <a:solidFill>
                    <a:srgbClr val="008FFA"/>
                  </a:solidFill>
                  <a:prstDash val="sysDash"/>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699AB77-0FDA-4F5E-A5A0-77B721E00503}"/>
                    </a:ext>
                  </a:extLst>
                </p:cNvPr>
                <p:cNvGrpSpPr/>
                <p:nvPr/>
              </p:nvGrpSpPr>
              <p:grpSpPr>
                <a:xfrm>
                  <a:off x="5095989" y="4561672"/>
                  <a:ext cx="858532" cy="858532"/>
                  <a:chOff x="1553363" y="4250454"/>
                  <a:chExt cx="858532" cy="858532"/>
                </a:xfrm>
              </p:grpSpPr>
              <p:sp>
                <p:nvSpPr>
                  <p:cNvPr id="34" name="Oval 33">
                    <a:extLst>
                      <a:ext uri="{FF2B5EF4-FFF2-40B4-BE49-F238E27FC236}">
                        <a16:creationId xmlns:a16="http://schemas.microsoft.com/office/drawing/2014/main" id="{EB91791E-CDCE-4224-8A47-364472C81CAC}"/>
                      </a:ext>
                    </a:extLst>
                  </p:cNvPr>
                  <p:cNvSpPr/>
                  <p:nvPr/>
                </p:nvSpPr>
                <p:spPr>
                  <a:xfrm>
                    <a:off x="1553363" y="4250454"/>
                    <a:ext cx="858532" cy="858532"/>
                  </a:xfrm>
                  <a:prstGeom prst="ellipse">
                    <a:avLst/>
                  </a:prstGeom>
                  <a:solidFill>
                    <a:srgbClr val="349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25" dirty="0">
                      <a:solidFill>
                        <a:schemeClr val="tx1"/>
                      </a:solidFill>
                      <a:latin typeface="Calibri" panose="020F0502020204030204" pitchFamily="34" charset="0"/>
                      <a:cs typeface="Calibri" panose="020F0502020204030204" pitchFamily="34" charset="0"/>
                    </a:endParaRPr>
                  </a:p>
                </p:txBody>
              </p:sp>
              <p:sp>
                <p:nvSpPr>
                  <p:cNvPr id="35" name="Circle: Hollow 34">
                    <a:extLst>
                      <a:ext uri="{FF2B5EF4-FFF2-40B4-BE49-F238E27FC236}">
                        <a16:creationId xmlns:a16="http://schemas.microsoft.com/office/drawing/2014/main" id="{F9787CAE-5214-4CD8-A907-3DF79743924D}"/>
                      </a:ext>
                    </a:extLst>
                  </p:cNvPr>
                  <p:cNvSpPr/>
                  <p:nvPr/>
                </p:nvSpPr>
                <p:spPr>
                  <a:xfrm>
                    <a:off x="1628386" y="4325477"/>
                    <a:ext cx="708486" cy="708486"/>
                  </a:xfrm>
                  <a:prstGeom prst="donut">
                    <a:avLst>
                      <a:gd name="adj" fmla="val 11373"/>
                    </a:avLst>
                  </a:prstGeom>
                  <a:solidFill>
                    <a:srgbClr val="008FFA">
                      <a:alpha val="24000"/>
                    </a:srgb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25">
                      <a:solidFill>
                        <a:schemeClr val="tx1"/>
                      </a:solidFill>
                      <a:latin typeface="Calibri" panose="020F0502020204030204" pitchFamily="34" charset="0"/>
                      <a:cs typeface="Calibri" panose="020F0502020204030204" pitchFamily="34" charset="0"/>
                    </a:endParaRPr>
                  </a:p>
                </p:txBody>
              </p:sp>
            </p:grpSp>
          </p:grpSp>
        </p:grpSp>
        <p:grpSp>
          <p:nvGrpSpPr>
            <p:cNvPr id="19" name="Group 18">
              <a:extLst>
                <a:ext uri="{FF2B5EF4-FFF2-40B4-BE49-F238E27FC236}">
                  <a16:creationId xmlns:a16="http://schemas.microsoft.com/office/drawing/2014/main" id="{9C9BD40D-0F5F-4D0D-88D8-D906F827B4ED}"/>
                </a:ext>
              </a:extLst>
            </p:cNvPr>
            <p:cNvGrpSpPr/>
            <p:nvPr/>
          </p:nvGrpSpPr>
          <p:grpSpPr>
            <a:xfrm>
              <a:off x="4892096" y="2381180"/>
              <a:ext cx="954779" cy="1062933"/>
              <a:chOff x="6086964" y="3748120"/>
              <a:chExt cx="1239139" cy="1379504"/>
            </a:xfrm>
            <a:solidFill>
              <a:srgbClr val="7030A0"/>
            </a:solidFill>
          </p:grpSpPr>
          <p:sp>
            <p:nvSpPr>
              <p:cNvPr id="20" name="TextBox 19">
                <a:extLst>
                  <a:ext uri="{FF2B5EF4-FFF2-40B4-BE49-F238E27FC236}">
                    <a16:creationId xmlns:a16="http://schemas.microsoft.com/office/drawing/2014/main" id="{F71E7830-5D29-4F69-B432-E5D769DB7648}"/>
                  </a:ext>
                </a:extLst>
              </p:cNvPr>
              <p:cNvSpPr txBox="1"/>
              <p:nvPr/>
            </p:nvSpPr>
            <p:spPr>
              <a:xfrm>
                <a:off x="6086964" y="3778898"/>
                <a:ext cx="476832" cy="399442"/>
              </a:xfrm>
              <a:prstGeom prst="rect">
                <a:avLst/>
              </a:prstGeom>
              <a:noFill/>
            </p:spPr>
            <p:txBody>
              <a:bodyPr wrap="none" rtlCol="0">
                <a:spAutoFit/>
              </a:bodyPr>
              <a:lstStyle/>
              <a:p>
                <a:pPr algn="ctr">
                  <a:defRPr/>
                </a:pPr>
                <a:r>
                  <a:rPr lang="en-US" sz="1400" b="1" dirty="0">
                    <a:solidFill>
                      <a:srgbClr val="00B050"/>
                    </a:solidFill>
                    <a:latin typeface="Calibri" panose="020F0502020204030204" pitchFamily="34" charset="0"/>
                    <a:cs typeface="Calibri" panose="020F0502020204030204" pitchFamily="34" charset="0"/>
                  </a:rPr>
                  <a:t>03</a:t>
                </a:r>
              </a:p>
            </p:txBody>
          </p:sp>
          <p:grpSp>
            <p:nvGrpSpPr>
              <p:cNvPr id="21" name="Group 20">
                <a:extLst>
                  <a:ext uri="{FF2B5EF4-FFF2-40B4-BE49-F238E27FC236}">
                    <a16:creationId xmlns:a16="http://schemas.microsoft.com/office/drawing/2014/main" id="{10E9BD31-D450-4405-B365-73C29FC8C125}"/>
                  </a:ext>
                </a:extLst>
              </p:cNvPr>
              <p:cNvGrpSpPr/>
              <p:nvPr/>
            </p:nvGrpSpPr>
            <p:grpSpPr>
              <a:xfrm>
                <a:off x="6158771" y="3748120"/>
                <a:ext cx="1167332" cy="1379504"/>
                <a:chOff x="6158771" y="3748120"/>
                <a:chExt cx="1167332" cy="1379504"/>
              </a:xfrm>
              <a:grpFill/>
            </p:grpSpPr>
            <p:cxnSp>
              <p:nvCxnSpPr>
                <p:cNvPr id="22" name="Straight Connector 21">
                  <a:extLst>
                    <a:ext uri="{FF2B5EF4-FFF2-40B4-BE49-F238E27FC236}">
                      <a16:creationId xmlns:a16="http://schemas.microsoft.com/office/drawing/2014/main" id="{4E9356CF-7CE7-413D-9F6F-A8C8287C84A2}"/>
                    </a:ext>
                  </a:extLst>
                </p:cNvPr>
                <p:cNvCxnSpPr>
                  <a:cxnSpLocks/>
                </p:cNvCxnSpPr>
                <p:nvPr/>
              </p:nvCxnSpPr>
              <p:spPr>
                <a:xfrm rot="18669081" flipH="1">
                  <a:off x="6407857" y="3499034"/>
                  <a:ext cx="370489" cy="868662"/>
                </a:xfrm>
                <a:prstGeom prst="line">
                  <a:avLst/>
                </a:prstGeom>
                <a:grpFill/>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13B441D-36B2-46B2-9F16-B5395401B2B1}"/>
                    </a:ext>
                  </a:extLst>
                </p:cNvPr>
                <p:cNvGrpSpPr/>
                <p:nvPr/>
              </p:nvGrpSpPr>
              <p:grpSpPr>
                <a:xfrm>
                  <a:off x="6467571" y="4269092"/>
                  <a:ext cx="858532" cy="858532"/>
                  <a:chOff x="1553363" y="4250454"/>
                  <a:chExt cx="858532" cy="858532"/>
                </a:xfrm>
                <a:grpFill/>
              </p:grpSpPr>
              <p:sp>
                <p:nvSpPr>
                  <p:cNvPr id="26" name="Oval 25">
                    <a:extLst>
                      <a:ext uri="{FF2B5EF4-FFF2-40B4-BE49-F238E27FC236}">
                        <a16:creationId xmlns:a16="http://schemas.microsoft.com/office/drawing/2014/main" id="{0B935D3D-66AE-4B0D-A77C-BF0295124CA7}"/>
                      </a:ext>
                    </a:extLst>
                  </p:cNvPr>
                  <p:cNvSpPr/>
                  <p:nvPr/>
                </p:nvSpPr>
                <p:spPr>
                  <a:xfrm>
                    <a:off x="1553363" y="4250454"/>
                    <a:ext cx="858532" cy="858532"/>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25" dirty="0">
                      <a:solidFill>
                        <a:schemeClr val="tx1"/>
                      </a:solidFill>
                      <a:latin typeface="Calibri" panose="020F0502020204030204" pitchFamily="34" charset="0"/>
                      <a:cs typeface="Calibri" panose="020F0502020204030204" pitchFamily="34" charset="0"/>
                    </a:endParaRPr>
                  </a:p>
                </p:txBody>
              </p:sp>
              <p:sp>
                <p:nvSpPr>
                  <p:cNvPr id="27" name="Circle: Hollow 26">
                    <a:extLst>
                      <a:ext uri="{FF2B5EF4-FFF2-40B4-BE49-F238E27FC236}">
                        <a16:creationId xmlns:a16="http://schemas.microsoft.com/office/drawing/2014/main" id="{1F553241-45E6-48F1-830B-7831849E65AC}"/>
                      </a:ext>
                    </a:extLst>
                  </p:cNvPr>
                  <p:cNvSpPr/>
                  <p:nvPr/>
                </p:nvSpPr>
                <p:spPr>
                  <a:xfrm>
                    <a:off x="1628386" y="4325477"/>
                    <a:ext cx="708486" cy="708486"/>
                  </a:xfrm>
                  <a:prstGeom prst="donut">
                    <a:avLst>
                      <a:gd name="adj" fmla="val 11373"/>
                    </a:avLst>
                  </a:prstGeom>
                  <a:solidFill>
                    <a:srgbClr val="00B05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25">
                      <a:solidFill>
                        <a:schemeClr val="tx1"/>
                      </a:solidFill>
                      <a:latin typeface="Calibri" panose="020F0502020204030204" pitchFamily="34" charset="0"/>
                      <a:cs typeface="Calibri" panose="020F0502020204030204" pitchFamily="34" charset="0"/>
                    </a:endParaRPr>
                  </a:p>
                </p:txBody>
              </p:sp>
            </p:grpSp>
          </p:grpSp>
        </p:grpSp>
        <p:grpSp>
          <p:nvGrpSpPr>
            <p:cNvPr id="9" name="Group 8">
              <a:extLst>
                <a:ext uri="{FF2B5EF4-FFF2-40B4-BE49-F238E27FC236}">
                  <a16:creationId xmlns:a16="http://schemas.microsoft.com/office/drawing/2014/main" id="{517A6031-5B9D-4C3C-A2E3-91AB61A990F2}"/>
                </a:ext>
              </a:extLst>
            </p:cNvPr>
            <p:cNvGrpSpPr/>
            <p:nvPr/>
          </p:nvGrpSpPr>
          <p:grpSpPr>
            <a:xfrm>
              <a:off x="3053229" y="877280"/>
              <a:ext cx="2317063" cy="1625931"/>
              <a:chOff x="3700432" y="1796315"/>
              <a:chExt cx="3007150" cy="2110180"/>
            </a:xfrm>
          </p:grpSpPr>
          <p:sp>
            <p:nvSpPr>
              <p:cNvPr id="10" name="Freeform: Shape 9">
                <a:extLst>
                  <a:ext uri="{FF2B5EF4-FFF2-40B4-BE49-F238E27FC236}">
                    <a16:creationId xmlns:a16="http://schemas.microsoft.com/office/drawing/2014/main" id="{45A1BD53-E131-4C8A-856D-A7457433CAC3}"/>
                  </a:ext>
                </a:extLst>
              </p:cNvPr>
              <p:cNvSpPr/>
              <p:nvPr/>
            </p:nvSpPr>
            <p:spPr>
              <a:xfrm rot="18909081">
                <a:off x="3929808" y="1796315"/>
                <a:ext cx="867872" cy="1547714"/>
              </a:xfrm>
              <a:custGeom>
                <a:avLst/>
                <a:gdLst>
                  <a:gd name="connsiteX0" fmla="*/ 814732 w 867872"/>
                  <a:gd name="connsiteY0" fmla="*/ 0 h 1547714"/>
                  <a:gd name="connsiteX1" fmla="*/ 867872 w 867872"/>
                  <a:gd name="connsiteY1" fmla="*/ 65965 h 1547714"/>
                  <a:gd name="connsiteX2" fmla="*/ 867872 w 867872"/>
                  <a:gd name="connsiteY2" fmla="*/ 92680 h 1547714"/>
                  <a:gd name="connsiteX3" fmla="*/ 809617 w 867872"/>
                  <a:gd name="connsiteY3" fmla="*/ 128071 h 1547714"/>
                  <a:gd name="connsiteX4" fmla="*/ 106909 w 867872"/>
                  <a:gd name="connsiteY4" fmla="*/ 1449706 h 1547714"/>
                  <a:gd name="connsiteX5" fmla="*/ 113091 w 867872"/>
                  <a:gd name="connsiteY5" fmla="*/ 1547714 h 1547714"/>
                  <a:gd name="connsiteX6" fmla="*/ 6182 w 867872"/>
                  <a:gd name="connsiteY6" fmla="*/ 1547714 h 1547714"/>
                  <a:gd name="connsiteX7" fmla="*/ 0 w 867872"/>
                  <a:gd name="connsiteY7" fmla="*/ 1449706 h 1547714"/>
                  <a:gd name="connsiteX8" fmla="*/ 749844 w 867872"/>
                  <a:gd name="connsiteY8" fmla="*/ 39421 h 1547714"/>
                  <a:gd name="connsiteX9" fmla="*/ 814732 w 867872"/>
                  <a:gd name="connsiteY9" fmla="*/ 0 h 154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872" h="1547714">
                    <a:moveTo>
                      <a:pt x="814732" y="0"/>
                    </a:moveTo>
                    <a:lnTo>
                      <a:pt x="867872" y="65965"/>
                    </a:lnTo>
                    <a:lnTo>
                      <a:pt x="867872" y="92680"/>
                    </a:lnTo>
                    <a:lnTo>
                      <a:pt x="809617" y="128071"/>
                    </a:lnTo>
                    <a:cubicBezTo>
                      <a:pt x="385653" y="414495"/>
                      <a:pt x="106909" y="899549"/>
                      <a:pt x="106909" y="1449706"/>
                    </a:cubicBezTo>
                    <a:lnTo>
                      <a:pt x="113091" y="1547714"/>
                    </a:lnTo>
                    <a:lnTo>
                      <a:pt x="6182" y="1547714"/>
                    </a:lnTo>
                    <a:lnTo>
                      <a:pt x="0" y="1449706"/>
                    </a:lnTo>
                    <a:cubicBezTo>
                      <a:pt x="0" y="862646"/>
                      <a:pt x="297442" y="345057"/>
                      <a:pt x="749844" y="39421"/>
                    </a:cubicBezTo>
                    <a:lnTo>
                      <a:pt x="814732" y="0"/>
                    </a:lnTo>
                    <a:close/>
                  </a:path>
                </a:pathLst>
              </a:custGeom>
              <a:solidFill>
                <a:srgbClr val="005A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71477">
                  <a:defRPr/>
                </a:pPr>
                <a:endParaRPr lang="en-US" sz="1125">
                  <a:solidFill>
                    <a:prstClr val="black"/>
                  </a:solidFill>
                  <a:latin typeface="Calibri" panose="020F0502020204030204" pitchFamily="34" charset="0"/>
                  <a:cs typeface="Calibri" panose="020F0502020204030204" pitchFamily="34" charset="0"/>
                </a:endParaRPr>
              </a:p>
            </p:txBody>
          </p:sp>
          <p:sp>
            <p:nvSpPr>
              <p:cNvPr id="11" name="Freeform 18">
                <a:extLst>
                  <a:ext uri="{FF2B5EF4-FFF2-40B4-BE49-F238E27FC236}">
                    <a16:creationId xmlns:a16="http://schemas.microsoft.com/office/drawing/2014/main" id="{01129F73-C50C-4814-A9FD-D2AF3C56F2EB}"/>
                  </a:ext>
                </a:extLst>
              </p:cNvPr>
              <p:cNvSpPr/>
              <p:nvPr/>
            </p:nvSpPr>
            <p:spPr>
              <a:xfrm rot="18369081">
                <a:off x="4419517" y="1813239"/>
                <a:ext cx="867872" cy="2306041"/>
              </a:xfrm>
              <a:custGeom>
                <a:avLst/>
                <a:gdLst>
                  <a:gd name="connsiteX0" fmla="*/ 933712 w 994612"/>
                  <a:gd name="connsiteY0" fmla="*/ 0 h 2642806"/>
                  <a:gd name="connsiteX1" fmla="*/ 994612 w 994612"/>
                  <a:gd name="connsiteY1" fmla="*/ 75598 h 2642806"/>
                  <a:gd name="connsiteX2" fmla="*/ 994612 w 994612"/>
                  <a:gd name="connsiteY2" fmla="*/ 106214 h 2642806"/>
                  <a:gd name="connsiteX3" fmla="*/ 927849 w 994612"/>
                  <a:gd name="connsiteY3" fmla="*/ 146774 h 2642806"/>
                  <a:gd name="connsiteX4" fmla="*/ 122521 w 994612"/>
                  <a:gd name="connsiteY4" fmla="*/ 1661415 h 2642806"/>
                  <a:gd name="connsiteX5" fmla="*/ 342981 w 994612"/>
                  <a:gd name="connsiteY5" fmla="*/ 2532079 h 2642806"/>
                  <a:gd name="connsiteX6" fmla="*/ 368806 w 994612"/>
                  <a:gd name="connsiteY6" fmla="*/ 2573459 h 2642806"/>
                  <a:gd name="connsiteX7" fmla="*/ 267905 w 994612"/>
                  <a:gd name="connsiteY7" fmla="*/ 2642806 h 2642806"/>
                  <a:gd name="connsiteX8" fmla="*/ 235248 w 994612"/>
                  <a:gd name="connsiteY8" fmla="*/ 2590480 h 2642806"/>
                  <a:gd name="connsiteX9" fmla="*/ 0 w 994612"/>
                  <a:gd name="connsiteY9" fmla="*/ 1661415 h 2642806"/>
                  <a:gd name="connsiteX10" fmla="*/ 859347 w 994612"/>
                  <a:gd name="connsiteY10" fmla="*/ 45178 h 26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612" h="2642806">
                    <a:moveTo>
                      <a:pt x="933712" y="0"/>
                    </a:moveTo>
                    <a:lnTo>
                      <a:pt x="994612" y="75598"/>
                    </a:lnTo>
                    <a:lnTo>
                      <a:pt x="994612" y="106214"/>
                    </a:lnTo>
                    <a:lnTo>
                      <a:pt x="927849" y="146774"/>
                    </a:lnTo>
                    <a:cubicBezTo>
                      <a:pt x="441972" y="475026"/>
                      <a:pt x="122521" y="1030915"/>
                      <a:pt x="122521" y="1661415"/>
                    </a:cubicBezTo>
                    <a:cubicBezTo>
                      <a:pt x="122521" y="1976666"/>
                      <a:pt x="202384" y="2273263"/>
                      <a:pt x="342981" y="2532079"/>
                    </a:cubicBezTo>
                    <a:lnTo>
                      <a:pt x="368806" y="2573459"/>
                    </a:lnTo>
                    <a:lnTo>
                      <a:pt x="267905" y="2642806"/>
                    </a:lnTo>
                    <a:lnTo>
                      <a:pt x="235248" y="2590480"/>
                    </a:lnTo>
                    <a:cubicBezTo>
                      <a:pt x="85220" y="2314303"/>
                      <a:pt x="0" y="1997811"/>
                      <a:pt x="0" y="1661415"/>
                    </a:cubicBezTo>
                    <a:cubicBezTo>
                      <a:pt x="0" y="988623"/>
                      <a:pt x="340879" y="395448"/>
                      <a:pt x="859347" y="45178"/>
                    </a:cubicBezTo>
                    <a:close/>
                  </a:path>
                </a:pathLst>
              </a:custGeom>
              <a:solidFill>
                <a:srgbClr val="008F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a:defRPr/>
                </a:pPr>
                <a:endParaRPr lang="en-US" sz="1125">
                  <a:solidFill>
                    <a:prstClr val="black"/>
                  </a:solidFill>
                  <a:latin typeface="Calibri" panose="020F0502020204030204" pitchFamily="34" charset="0"/>
                  <a:cs typeface="Calibri" panose="020F0502020204030204" pitchFamily="34" charset="0"/>
                </a:endParaRPr>
              </a:p>
            </p:txBody>
          </p:sp>
          <p:sp>
            <p:nvSpPr>
              <p:cNvPr id="12" name="Freeform 19">
                <a:extLst>
                  <a:ext uri="{FF2B5EF4-FFF2-40B4-BE49-F238E27FC236}">
                    <a16:creationId xmlns:a16="http://schemas.microsoft.com/office/drawing/2014/main" id="{5326C575-D1CB-4E0E-A206-847E9113DD69}"/>
                  </a:ext>
                </a:extLst>
              </p:cNvPr>
              <p:cNvSpPr/>
              <p:nvPr/>
            </p:nvSpPr>
            <p:spPr>
              <a:xfrm rot="18369081">
                <a:off x="4957988" y="2175039"/>
                <a:ext cx="823415" cy="2147276"/>
              </a:xfrm>
              <a:custGeom>
                <a:avLst/>
                <a:gdLst>
                  <a:gd name="connsiteX0" fmla="*/ 3556967 w 3644775"/>
                  <a:gd name="connsiteY0" fmla="*/ 278205 h 2460856"/>
                  <a:gd name="connsiteX1" fmla="*/ 3583223 w 3644775"/>
                  <a:gd name="connsiteY1" fmla="*/ 349941 h 2460856"/>
                  <a:gd name="connsiteX2" fmla="*/ 3628386 w 3644775"/>
                  <a:gd name="connsiteY2" fmla="*/ 525588 h 2460856"/>
                  <a:gd name="connsiteX3" fmla="*/ 3644775 w 3644775"/>
                  <a:gd name="connsiteY3" fmla="*/ 632975 h 2460856"/>
                  <a:gd name="connsiteX4" fmla="*/ 234173 w 3644775"/>
                  <a:gd name="connsiteY4" fmla="*/ 0 h 2460856"/>
                  <a:gd name="connsiteX5" fmla="*/ 346474 w 3644775"/>
                  <a:gd name="connsiteY5" fmla="*/ 67566 h 2460856"/>
                  <a:gd name="connsiteX6" fmla="*/ 336569 w 3644775"/>
                  <a:gd name="connsiteY6" fmla="*/ 83871 h 2460856"/>
                  <a:gd name="connsiteX7" fmla="*/ 131193 w 3644775"/>
                  <a:gd name="connsiteY7" fmla="*/ 894963 h 2460856"/>
                  <a:gd name="connsiteX8" fmla="*/ 881420 w 3644775"/>
                  <a:gd name="connsiteY8" fmla="*/ 2305972 h 2460856"/>
                  <a:gd name="connsiteX9" fmla="*/ 943663 w 3644775"/>
                  <a:gd name="connsiteY9" fmla="*/ 2343785 h 2460856"/>
                  <a:gd name="connsiteX10" fmla="*/ 883947 w 3644775"/>
                  <a:gd name="connsiteY10" fmla="*/ 2460856 h 2460856"/>
                  <a:gd name="connsiteX11" fmla="*/ 808069 w 3644775"/>
                  <a:gd name="connsiteY11" fmla="*/ 2414759 h 2460856"/>
                  <a:gd name="connsiteX12" fmla="*/ 0 w 3644775"/>
                  <a:gd name="connsiteY12" fmla="*/ 894963 h 2460856"/>
                  <a:gd name="connsiteX13" fmla="*/ 221210 w 3644775"/>
                  <a:gd name="connsiteY13" fmla="*/ 21336 h 2460856"/>
                  <a:gd name="connsiteX0" fmla="*/ 3556967 w 3628386"/>
                  <a:gd name="connsiteY0" fmla="*/ 278205 h 2460856"/>
                  <a:gd name="connsiteX1" fmla="*/ 3583223 w 3628386"/>
                  <a:gd name="connsiteY1" fmla="*/ 349941 h 2460856"/>
                  <a:gd name="connsiteX2" fmla="*/ 3628386 w 3628386"/>
                  <a:gd name="connsiteY2" fmla="*/ 525588 h 2460856"/>
                  <a:gd name="connsiteX3" fmla="*/ 3556967 w 3628386"/>
                  <a:gd name="connsiteY3" fmla="*/ 278205 h 2460856"/>
                  <a:gd name="connsiteX4" fmla="*/ 234173 w 3628386"/>
                  <a:gd name="connsiteY4" fmla="*/ 0 h 2460856"/>
                  <a:gd name="connsiteX5" fmla="*/ 346474 w 3628386"/>
                  <a:gd name="connsiteY5" fmla="*/ 67566 h 2460856"/>
                  <a:gd name="connsiteX6" fmla="*/ 336569 w 3628386"/>
                  <a:gd name="connsiteY6" fmla="*/ 83871 h 2460856"/>
                  <a:gd name="connsiteX7" fmla="*/ 131193 w 3628386"/>
                  <a:gd name="connsiteY7" fmla="*/ 894963 h 2460856"/>
                  <a:gd name="connsiteX8" fmla="*/ 881420 w 3628386"/>
                  <a:gd name="connsiteY8" fmla="*/ 2305972 h 2460856"/>
                  <a:gd name="connsiteX9" fmla="*/ 943663 w 3628386"/>
                  <a:gd name="connsiteY9" fmla="*/ 2343785 h 2460856"/>
                  <a:gd name="connsiteX10" fmla="*/ 883947 w 3628386"/>
                  <a:gd name="connsiteY10" fmla="*/ 2460856 h 2460856"/>
                  <a:gd name="connsiteX11" fmla="*/ 808069 w 3628386"/>
                  <a:gd name="connsiteY11" fmla="*/ 2414759 h 2460856"/>
                  <a:gd name="connsiteX12" fmla="*/ 0 w 3628386"/>
                  <a:gd name="connsiteY12" fmla="*/ 894963 h 2460856"/>
                  <a:gd name="connsiteX13" fmla="*/ 221210 w 3628386"/>
                  <a:gd name="connsiteY13" fmla="*/ 21336 h 2460856"/>
                  <a:gd name="connsiteX14" fmla="*/ 234173 w 3628386"/>
                  <a:gd name="connsiteY14" fmla="*/ 0 h 2460856"/>
                  <a:gd name="connsiteX0" fmla="*/ 3556967 w 3583223"/>
                  <a:gd name="connsiteY0" fmla="*/ 278205 h 2460856"/>
                  <a:gd name="connsiteX1" fmla="*/ 3583223 w 3583223"/>
                  <a:gd name="connsiteY1" fmla="*/ 349941 h 2460856"/>
                  <a:gd name="connsiteX2" fmla="*/ 3556967 w 3583223"/>
                  <a:gd name="connsiteY2" fmla="*/ 278205 h 2460856"/>
                  <a:gd name="connsiteX3" fmla="*/ 234173 w 3583223"/>
                  <a:gd name="connsiteY3" fmla="*/ 0 h 2460856"/>
                  <a:gd name="connsiteX4" fmla="*/ 346474 w 3583223"/>
                  <a:gd name="connsiteY4" fmla="*/ 67566 h 2460856"/>
                  <a:gd name="connsiteX5" fmla="*/ 336569 w 3583223"/>
                  <a:gd name="connsiteY5" fmla="*/ 83871 h 2460856"/>
                  <a:gd name="connsiteX6" fmla="*/ 131193 w 3583223"/>
                  <a:gd name="connsiteY6" fmla="*/ 894963 h 2460856"/>
                  <a:gd name="connsiteX7" fmla="*/ 881420 w 3583223"/>
                  <a:gd name="connsiteY7" fmla="*/ 2305972 h 2460856"/>
                  <a:gd name="connsiteX8" fmla="*/ 943663 w 3583223"/>
                  <a:gd name="connsiteY8" fmla="*/ 2343785 h 2460856"/>
                  <a:gd name="connsiteX9" fmla="*/ 883947 w 3583223"/>
                  <a:gd name="connsiteY9" fmla="*/ 2460856 h 2460856"/>
                  <a:gd name="connsiteX10" fmla="*/ 808069 w 3583223"/>
                  <a:gd name="connsiteY10" fmla="*/ 2414759 h 2460856"/>
                  <a:gd name="connsiteX11" fmla="*/ 0 w 3583223"/>
                  <a:gd name="connsiteY11" fmla="*/ 894963 h 2460856"/>
                  <a:gd name="connsiteX12" fmla="*/ 221210 w 3583223"/>
                  <a:gd name="connsiteY12" fmla="*/ 21336 h 2460856"/>
                  <a:gd name="connsiteX13" fmla="*/ 234173 w 3583223"/>
                  <a:gd name="connsiteY13" fmla="*/ 0 h 2460856"/>
                  <a:gd name="connsiteX0" fmla="*/ 234173 w 943663"/>
                  <a:gd name="connsiteY0" fmla="*/ 0 h 2460856"/>
                  <a:gd name="connsiteX1" fmla="*/ 346474 w 943663"/>
                  <a:gd name="connsiteY1" fmla="*/ 67566 h 2460856"/>
                  <a:gd name="connsiteX2" fmla="*/ 336569 w 943663"/>
                  <a:gd name="connsiteY2" fmla="*/ 83871 h 2460856"/>
                  <a:gd name="connsiteX3" fmla="*/ 131193 w 943663"/>
                  <a:gd name="connsiteY3" fmla="*/ 894963 h 2460856"/>
                  <a:gd name="connsiteX4" fmla="*/ 881420 w 943663"/>
                  <a:gd name="connsiteY4" fmla="*/ 2305972 h 2460856"/>
                  <a:gd name="connsiteX5" fmla="*/ 943663 w 943663"/>
                  <a:gd name="connsiteY5" fmla="*/ 2343785 h 2460856"/>
                  <a:gd name="connsiteX6" fmla="*/ 883947 w 943663"/>
                  <a:gd name="connsiteY6" fmla="*/ 2460856 h 2460856"/>
                  <a:gd name="connsiteX7" fmla="*/ 808069 w 943663"/>
                  <a:gd name="connsiteY7" fmla="*/ 2414759 h 2460856"/>
                  <a:gd name="connsiteX8" fmla="*/ 0 w 943663"/>
                  <a:gd name="connsiteY8" fmla="*/ 894963 h 2460856"/>
                  <a:gd name="connsiteX9" fmla="*/ 221210 w 943663"/>
                  <a:gd name="connsiteY9" fmla="*/ 21336 h 2460856"/>
                  <a:gd name="connsiteX10" fmla="*/ 234173 w 943663"/>
                  <a:gd name="connsiteY10" fmla="*/ 0 h 246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663" h="2460856">
                    <a:moveTo>
                      <a:pt x="234173" y="0"/>
                    </a:moveTo>
                    <a:lnTo>
                      <a:pt x="346474" y="67566"/>
                    </a:lnTo>
                    <a:lnTo>
                      <a:pt x="336569" y="83871"/>
                    </a:lnTo>
                    <a:cubicBezTo>
                      <a:pt x="205592" y="324979"/>
                      <a:pt x="131193" y="601282"/>
                      <a:pt x="131193" y="894963"/>
                    </a:cubicBezTo>
                    <a:cubicBezTo>
                      <a:pt x="131193" y="1482324"/>
                      <a:pt x="428787" y="2000179"/>
                      <a:pt x="881420" y="2305972"/>
                    </a:cubicBezTo>
                    <a:lnTo>
                      <a:pt x="943663" y="2343785"/>
                    </a:lnTo>
                    <a:lnTo>
                      <a:pt x="883947" y="2460856"/>
                    </a:lnTo>
                    <a:lnTo>
                      <a:pt x="808069" y="2414759"/>
                    </a:lnTo>
                    <a:cubicBezTo>
                      <a:pt x="320538" y="2085390"/>
                      <a:pt x="0" y="1527609"/>
                      <a:pt x="0" y="894963"/>
                    </a:cubicBezTo>
                    <a:cubicBezTo>
                      <a:pt x="0" y="578640"/>
                      <a:pt x="80135" y="281033"/>
                      <a:pt x="221210" y="21336"/>
                    </a:cubicBezTo>
                    <a:lnTo>
                      <a:pt x="234173" y="0"/>
                    </a:ln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a:defRPr/>
                </a:pPr>
                <a:endParaRPr lang="en-US" sz="1125">
                  <a:solidFill>
                    <a:prstClr val="black"/>
                  </a:solidFill>
                  <a:latin typeface="Calibri" panose="020F0502020204030204" pitchFamily="34" charset="0"/>
                  <a:cs typeface="Calibri" panose="020F0502020204030204" pitchFamily="34" charset="0"/>
                </a:endParaRPr>
              </a:p>
            </p:txBody>
          </p:sp>
          <p:sp>
            <p:nvSpPr>
              <p:cNvPr id="13" name="Freeform 20">
                <a:extLst>
                  <a:ext uri="{FF2B5EF4-FFF2-40B4-BE49-F238E27FC236}">
                    <a16:creationId xmlns:a16="http://schemas.microsoft.com/office/drawing/2014/main" id="{3E1A61D0-FA71-4E0B-B13C-6E8BE278EA06}"/>
                  </a:ext>
                </a:extLst>
              </p:cNvPr>
              <p:cNvSpPr/>
              <p:nvPr/>
            </p:nvSpPr>
            <p:spPr>
              <a:xfrm rot="18429081">
                <a:off x="5253621" y="2452534"/>
                <a:ext cx="1433814" cy="1474108"/>
              </a:xfrm>
              <a:custGeom>
                <a:avLst/>
                <a:gdLst>
                  <a:gd name="connsiteX0" fmla="*/ 0 w 1643202"/>
                  <a:gd name="connsiteY0" fmla="*/ 0 h 1689381"/>
                  <a:gd name="connsiteX1" fmla="*/ 120815 w 1643202"/>
                  <a:gd name="connsiteY1" fmla="*/ 0 h 1689381"/>
                  <a:gd name="connsiteX2" fmla="*/ 126789 w 1643202"/>
                  <a:gd name="connsiteY2" fmla="*/ 126172 h 1689381"/>
                  <a:gd name="connsiteX3" fmla="*/ 1555663 w 1643202"/>
                  <a:gd name="connsiteY3" fmla="*/ 1564146 h 1689381"/>
                  <a:gd name="connsiteX4" fmla="*/ 1643202 w 1643202"/>
                  <a:gd name="connsiteY4" fmla="*/ 1568566 h 1689381"/>
                  <a:gd name="connsiteX5" fmla="*/ 1643202 w 1643202"/>
                  <a:gd name="connsiteY5" fmla="*/ 1689381 h 1689381"/>
                  <a:gd name="connsiteX6" fmla="*/ 1543310 w 1643202"/>
                  <a:gd name="connsiteY6" fmla="*/ 1684337 h 1689381"/>
                  <a:gd name="connsiteX7" fmla="*/ 6522 w 1643202"/>
                  <a:gd name="connsiteY7" fmla="*/ 137762 h 16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202" h="1689381">
                    <a:moveTo>
                      <a:pt x="0" y="0"/>
                    </a:moveTo>
                    <a:lnTo>
                      <a:pt x="120815" y="0"/>
                    </a:lnTo>
                    <a:lnTo>
                      <a:pt x="126789" y="126172"/>
                    </a:lnTo>
                    <a:cubicBezTo>
                      <a:pt x="198900" y="883791"/>
                      <a:pt x="799420" y="1487345"/>
                      <a:pt x="1555663" y="1564146"/>
                    </a:cubicBezTo>
                    <a:lnTo>
                      <a:pt x="1643202" y="1568566"/>
                    </a:lnTo>
                    <a:lnTo>
                      <a:pt x="1643202" y="1689381"/>
                    </a:lnTo>
                    <a:lnTo>
                      <a:pt x="1543310" y="1684337"/>
                    </a:lnTo>
                    <a:cubicBezTo>
                      <a:pt x="729954" y="1601737"/>
                      <a:pt x="84079" y="952601"/>
                      <a:pt x="6522" y="137762"/>
                    </a:cubicBezTo>
                    <a:close/>
                  </a:path>
                </a:pathLst>
              </a:custGeom>
              <a:solidFill>
                <a:srgbClr val="F59B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a:defRPr/>
                </a:pPr>
                <a:endParaRPr lang="en-US" sz="1125">
                  <a:solidFill>
                    <a:prstClr val="black"/>
                  </a:solidFill>
                  <a:latin typeface="Calibri" panose="020F0502020204030204" pitchFamily="34" charset="0"/>
                  <a:cs typeface="Calibri" panose="020F0502020204030204" pitchFamily="34" charset="0"/>
                </a:endParaRPr>
              </a:p>
            </p:txBody>
          </p:sp>
        </p:grpSp>
        <p:pic>
          <p:nvPicPr>
            <p:cNvPr id="59" name="Picture 58">
              <a:extLst>
                <a:ext uri="{FF2B5EF4-FFF2-40B4-BE49-F238E27FC236}">
                  <a16:creationId xmlns:a16="http://schemas.microsoft.com/office/drawing/2014/main" id="{84E91E21-57FE-4159-A00E-F116C8B78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997" y="1009264"/>
              <a:ext cx="1614254" cy="634803"/>
            </a:xfrm>
            <a:prstGeom prst="rect">
              <a:avLst/>
            </a:prstGeom>
          </p:spPr>
        </p:pic>
        <p:pic>
          <p:nvPicPr>
            <p:cNvPr id="60" name="Graphic 59" descr="Upward trend">
              <a:extLst>
                <a:ext uri="{FF2B5EF4-FFF2-40B4-BE49-F238E27FC236}">
                  <a16:creationId xmlns:a16="http://schemas.microsoft.com/office/drawing/2014/main" id="{8F9C0515-2279-4F9A-95BE-7DB757975E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168302" y="2660724"/>
              <a:ext cx="348474" cy="348474"/>
            </a:xfrm>
            <a:prstGeom prst="rect">
              <a:avLst/>
            </a:prstGeom>
          </p:spPr>
        </p:pic>
        <p:pic>
          <p:nvPicPr>
            <p:cNvPr id="62" name="Graphic 61" descr="Bar chart">
              <a:extLst>
                <a:ext uri="{FF2B5EF4-FFF2-40B4-BE49-F238E27FC236}">
                  <a16:creationId xmlns:a16="http://schemas.microsoft.com/office/drawing/2014/main" id="{F01DF2E5-CCBA-409E-A604-BA5EE347E5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92948" y="3181572"/>
              <a:ext cx="345024" cy="345024"/>
            </a:xfrm>
            <a:prstGeom prst="rect">
              <a:avLst/>
            </a:prstGeom>
          </p:spPr>
        </p:pic>
        <p:pic>
          <p:nvPicPr>
            <p:cNvPr id="64" name="Graphic 63" descr="Gauge">
              <a:extLst>
                <a:ext uri="{FF2B5EF4-FFF2-40B4-BE49-F238E27FC236}">
                  <a16:creationId xmlns:a16="http://schemas.microsoft.com/office/drawing/2014/main" id="{22019AE6-0408-43AF-8A4F-82A956249B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50673" y="2883036"/>
              <a:ext cx="355479" cy="355479"/>
            </a:xfrm>
            <a:prstGeom prst="rect">
              <a:avLst/>
            </a:prstGeom>
          </p:spPr>
        </p:pic>
        <p:pic>
          <p:nvPicPr>
            <p:cNvPr id="66" name="Graphic 65" descr="Bullseye">
              <a:extLst>
                <a:ext uri="{FF2B5EF4-FFF2-40B4-BE49-F238E27FC236}">
                  <a16:creationId xmlns:a16="http://schemas.microsoft.com/office/drawing/2014/main" id="{134F1324-D2B3-42ED-9D49-D2F52C3CF74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154972" y="2194336"/>
              <a:ext cx="355479" cy="355479"/>
            </a:xfrm>
            <a:prstGeom prst="rect">
              <a:avLst/>
            </a:prstGeom>
          </p:spPr>
        </p:pic>
      </p:grpSp>
      <p:sp>
        <p:nvSpPr>
          <p:cNvPr id="69" name="Rectangle 68">
            <a:extLst>
              <a:ext uri="{FF2B5EF4-FFF2-40B4-BE49-F238E27FC236}">
                <a16:creationId xmlns:a16="http://schemas.microsoft.com/office/drawing/2014/main" id="{0B168C1C-FC34-4CBB-9521-6F7000AB3789}"/>
              </a:ext>
            </a:extLst>
          </p:cNvPr>
          <p:cNvSpPr/>
          <p:nvPr/>
        </p:nvSpPr>
        <p:spPr>
          <a:xfrm>
            <a:off x="5807983" y="3361556"/>
            <a:ext cx="3306171" cy="669414"/>
          </a:xfrm>
          <a:prstGeom prst="rect">
            <a:avLst/>
          </a:prstGeom>
        </p:spPr>
        <p:txBody>
          <a:bodyPr wrap="square">
            <a:spAutoFit/>
          </a:bodyPr>
          <a:lstStyle/>
          <a:p>
            <a:pPr defTabSz="571477">
              <a:spcAft>
                <a:spcPts val="600"/>
              </a:spcAft>
            </a:pPr>
            <a:r>
              <a:rPr lang="en-US" sz="1100" b="1" dirty="0">
                <a:solidFill>
                  <a:srgbClr val="00B050"/>
                </a:solidFill>
                <a:latin typeface="Calibri" panose="020F0502020204030204" pitchFamily="34" charset="0"/>
                <a:cs typeface="Calibri" panose="020F0502020204030204" pitchFamily="34" charset="0"/>
              </a:rPr>
              <a:t>Strong FCF Generation leading to Significant Debt Repayment</a:t>
            </a:r>
          </a:p>
          <a:p>
            <a:pPr marL="171450" indent="-171450" defTabSz="571477">
              <a:spcAft>
                <a:spcPts val="600"/>
              </a:spcAft>
              <a:buFont typeface="Arial" panose="020B0604020202020204" pitchFamily="34" charset="0"/>
              <a:buChar char="•"/>
            </a:pPr>
            <a:r>
              <a:rPr lang="en-US" sz="1050" dirty="0">
                <a:latin typeface="Calibri" panose="020F0502020204030204" pitchFamily="34" charset="0"/>
                <a:cs typeface="Calibri" panose="020F0502020204030204" pitchFamily="34" charset="0"/>
              </a:rPr>
              <a:t>D/E reduced from 1.00x in FY15 to 0.62x in FY19</a:t>
            </a:r>
          </a:p>
        </p:txBody>
      </p:sp>
      <p:sp>
        <p:nvSpPr>
          <p:cNvPr id="70" name="Rectangle 69">
            <a:extLst>
              <a:ext uri="{FF2B5EF4-FFF2-40B4-BE49-F238E27FC236}">
                <a16:creationId xmlns:a16="http://schemas.microsoft.com/office/drawing/2014/main" id="{FA58FF31-9B3C-4116-A0BE-50B1D1EA98EB}"/>
              </a:ext>
            </a:extLst>
          </p:cNvPr>
          <p:cNvSpPr/>
          <p:nvPr/>
        </p:nvSpPr>
        <p:spPr>
          <a:xfrm>
            <a:off x="6528248" y="1363587"/>
            <a:ext cx="2585907" cy="1454244"/>
          </a:xfrm>
          <a:prstGeom prst="rect">
            <a:avLst/>
          </a:prstGeom>
        </p:spPr>
        <p:txBody>
          <a:bodyPr wrap="square">
            <a:spAutoFit/>
          </a:bodyPr>
          <a:lstStyle/>
          <a:p>
            <a:pPr defTabSz="571477">
              <a:spcAft>
                <a:spcPts val="600"/>
              </a:spcAft>
            </a:pPr>
            <a:r>
              <a:rPr lang="en-US" sz="1100" b="1" dirty="0">
                <a:solidFill>
                  <a:srgbClr val="F59B11"/>
                </a:solidFill>
                <a:latin typeface="Calibri" panose="020F0502020204030204" pitchFamily="34" charset="0"/>
                <a:cs typeface="Calibri" panose="020F0502020204030204" pitchFamily="34" charset="0"/>
              </a:rPr>
              <a:t>Robust Return Ratios</a:t>
            </a:r>
          </a:p>
          <a:p>
            <a:pPr marL="171450" indent="-171450" defTabSz="571477">
              <a:spcAft>
                <a:spcPts val="600"/>
              </a:spcAft>
              <a:buFont typeface="Arial" panose="020B0604020202020204" pitchFamily="34" charset="0"/>
              <a:buChar char="•"/>
            </a:pPr>
            <a:r>
              <a:rPr lang="en-US" sz="1050" dirty="0">
                <a:latin typeface="Calibri" panose="020F0502020204030204" pitchFamily="34" charset="0"/>
                <a:cs typeface="Calibri" panose="020F0502020204030204" pitchFamily="34" charset="0"/>
              </a:rPr>
              <a:t>Improving profitability</a:t>
            </a:r>
          </a:p>
          <a:p>
            <a:pPr marL="171450" indent="-171450" defTabSz="571477">
              <a:spcAft>
                <a:spcPts val="600"/>
              </a:spcAft>
              <a:buFont typeface="Arial" panose="020B0604020202020204" pitchFamily="34" charset="0"/>
              <a:buChar char="•"/>
            </a:pPr>
            <a:r>
              <a:rPr lang="en-US" sz="1050" dirty="0">
                <a:latin typeface="Calibri" panose="020F0502020204030204" pitchFamily="34" charset="0"/>
                <a:cs typeface="Calibri" panose="020F0502020204030204" pitchFamily="34" charset="0"/>
              </a:rPr>
              <a:t>Leaner balance sheet</a:t>
            </a:r>
          </a:p>
          <a:p>
            <a:pPr marL="171450" indent="-171450" defTabSz="571477">
              <a:spcAft>
                <a:spcPts val="600"/>
              </a:spcAft>
              <a:buFont typeface="Arial" panose="020B0604020202020204" pitchFamily="34" charset="0"/>
              <a:buChar char="•"/>
            </a:pPr>
            <a:r>
              <a:rPr lang="en-US" sz="1050" dirty="0">
                <a:latin typeface="Calibri" panose="020F0502020204030204" pitchFamily="34" charset="0"/>
                <a:cs typeface="Calibri" panose="020F0502020204030204" pitchFamily="34" charset="0"/>
              </a:rPr>
              <a:t>Significant improvement in return ratios</a:t>
            </a:r>
          </a:p>
          <a:p>
            <a:pPr marL="171450" indent="-171450" defTabSz="571477">
              <a:spcAft>
                <a:spcPts val="600"/>
              </a:spcAft>
              <a:buFont typeface="Arial" panose="020B0604020202020204" pitchFamily="34" charset="0"/>
              <a:buChar char="•"/>
            </a:pPr>
            <a:r>
              <a:rPr lang="en-US" sz="1050" dirty="0">
                <a:latin typeface="Calibri" panose="020F0502020204030204" pitchFamily="34" charset="0"/>
                <a:cs typeface="Calibri" panose="020F0502020204030204" pitchFamily="34" charset="0"/>
              </a:rPr>
              <a:t>ROCE – 9.7% in FY15 to 29.2% in FY19</a:t>
            </a:r>
          </a:p>
          <a:p>
            <a:pPr marL="171450" indent="-171450" defTabSz="571477">
              <a:spcAft>
                <a:spcPts val="600"/>
              </a:spcAft>
              <a:buFont typeface="Arial" panose="020B0604020202020204" pitchFamily="34" charset="0"/>
              <a:buChar char="•"/>
            </a:pPr>
            <a:r>
              <a:rPr lang="en-US" sz="1050" dirty="0">
                <a:latin typeface="Calibri" panose="020F0502020204030204" pitchFamily="34" charset="0"/>
                <a:cs typeface="Calibri" panose="020F0502020204030204" pitchFamily="34" charset="0"/>
              </a:rPr>
              <a:t>ROE – 7.4% in FY15 to 26.3% in FY19</a:t>
            </a:r>
          </a:p>
        </p:txBody>
      </p:sp>
      <p:sp>
        <p:nvSpPr>
          <p:cNvPr id="4" name="Slide Number Placeholder 3">
            <a:extLst>
              <a:ext uri="{FF2B5EF4-FFF2-40B4-BE49-F238E27FC236}">
                <a16:creationId xmlns:a16="http://schemas.microsoft.com/office/drawing/2014/main" id="{FF6C66F4-69AF-42D4-A8B5-53EC7147636A}"/>
              </a:ext>
            </a:extLst>
          </p:cNvPr>
          <p:cNvSpPr>
            <a:spLocks noGrp="1"/>
          </p:cNvSpPr>
          <p:nvPr>
            <p:ph type="sldNum" sz="quarter" idx="4"/>
          </p:nvPr>
        </p:nvSpPr>
        <p:spPr/>
        <p:txBody>
          <a:bodyPr/>
          <a:lstStyle/>
          <a:p>
            <a:pPr>
              <a:defRPr/>
            </a:pPr>
            <a:fld id="{C727B6A8-F5CF-46F2-8964-0FBEDFD20F06}" type="slidenum">
              <a:rPr lang="en-US" smtClean="0"/>
              <a:pPr>
                <a:defRPr/>
              </a:pPr>
              <a:t>14</a:t>
            </a:fld>
            <a:endParaRPr lang="en-US" dirty="0"/>
          </a:p>
        </p:txBody>
      </p:sp>
      <p:sp>
        <p:nvSpPr>
          <p:cNvPr id="49" name="Text Box 3">
            <a:extLst>
              <a:ext uri="{FF2B5EF4-FFF2-40B4-BE49-F238E27FC236}">
                <a16:creationId xmlns:a16="http://schemas.microsoft.com/office/drawing/2014/main" id="{C501E21B-F8BC-4597-BC93-A3B5ACD4DDE0}"/>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Key Financial Metrics</a:t>
            </a:r>
          </a:p>
        </p:txBody>
      </p:sp>
    </p:spTree>
    <p:extLst>
      <p:ext uri="{BB962C8B-B14F-4D97-AF65-F5344CB8AC3E}">
        <p14:creationId xmlns:p14="http://schemas.microsoft.com/office/powerpoint/2010/main" val="122774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reeform 208">
            <a:extLst>
              <a:ext uri="{FF2B5EF4-FFF2-40B4-BE49-F238E27FC236}">
                <a16:creationId xmlns:a16="http://schemas.microsoft.com/office/drawing/2014/main" id="{F58AB6D1-B8E9-4641-9536-727D5366A194}"/>
              </a:ext>
            </a:extLst>
          </p:cNvPr>
          <p:cNvSpPr/>
          <p:nvPr/>
        </p:nvSpPr>
        <p:spPr>
          <a:xfrm>
            <a:off x="4358251" y="1457570"/>
            <a:ext cx="108000" cy="297521"/>
          </a:xfrm>
          <a:custGeom>
            <a:avLst/>
            <a:gdLst>
              <a:gd name="connsiteX0" fmla="*/ 0 w 299756"/>
              <a:gd name="connsiteY0" fmla="*/ 0 h 525475"/>
              <a:gd name="connsiteX1" fmla="*/ 299756 w 299756"/>
              <a:gd name="connsiteY1" fmla="*/ 0 h 525475"/>
              <a:gd name="connsiteX2" fmla="*/ 299756 w 299756"/>
              <a:gd name="connsiteY2" fmla="*/ 525475 h 525475"/>
              <a:gd name="connsiteX3" fmla="*/ 0 w 299756"/>
              <a:gd name="connsiteY3" fmla="*/ 525475 h 525475"/>
              <a:gd name="connsiteX4" fmla="*/ 0 w 299756"/>
              <a:gd name="connsiteY4" fmla="*/ 0 h 52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56" h="525475">
                <a:moveTo>
                  <a:pt x="0" y="0"/>
                </a:moveTo>
                <a:lnTo>
                  <a:pt x="299756" y="0"/>
                </a:lnTo>
                <a:lnTo>
                  <a:pt x="299756" y="525475"/>
                </a:lnTo>
                <a:lnTo>
                  <a:pt x="0" y="525475"/>
                </a:lnTo>
                <a:lnTo>
                  <a:pt x="0" y="0"/>
                </a:lnTo>
                <a:close/>
              </a:path>
            </a:pathLst>
          </a:custGeom>
          <a:solidFill>
            <a:schemeClr val="tx1">
              <a:lumMod val="65000"/>
              <a:lumOff val="3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200" dirty="0">
              <a:solidFill>
                <a:prstClr val="white"/>
              </a:solidFill>
              <a:latin typeface="Calibri" panose="020F0502020204030204" pitchFamily="34" charset="0"/>
              <a:cs typeface="Calibri" panose="020F0502020204030204" pitchFamily="34" charset="0"/>
            </a:endParaRPr>
          </a:p>
        </p:txBody>
      </p:sp>
      <p:sp>
        <p:nvSpPr>
          <p:cNvPr id="157" name="Freeform 209">
            <a:extLst>
              <a:ext uri="{FF2B5EF4-FFF2-40B4-BE49-F238E27FC236}">
                <a16:creationId xmlns:a16="http://schemas.microsoft.com/office/drawing/2014/main" id="{FE7861D5-4941-43B3-A232-B39DDD7E0147}"/>
              </a:ext>
            </a:extLst>
          </p:cNvPr>
          <p:cNvSpPr/>
          <p:nvPr/>
        </p:nvSpPr>
        <p:spPr>
          <a:xfrm>
            <a:off x="4358251" y="2171804"/>
            <a:ext cx="108000" cy="297521"/>
          </a:xfrm>
          <a:custGeom>
            <a:avLst/>
            <a:gdLst>
              <a:gd name="connsiteX0" fmla="*/ 0 w 299756"/>
              <a:gd name="connsiteY0" fmla="*/ 0 h 525475"/>
              <a:gd name="connsiteX1" fmla="*/ 299756 w 299756"/>
              <a:gd name="connsiteY1" fmla="*/ 0 h 525475"/>
              <a:gd name="connsiteX2" fmla="*/ 299756 w 299756"/>
              <a:gd name="connsiteY2" fmla="*/ 525475 h 525475"/>
              <a:gd name="connsiteX3" fmla="*/ 0 w 299756"/>
              <a:gd name="connsiteY3" fmla="*/ 525475 h 525475"/>
              <a:gd name="connsiteX4" fmla="*/ 0 w 299756"/>
              <a:gd name="connsiteY4" fmla="*/ 0 h 52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56" h="525475">
                <a:moveTo>
                  <a:pt x="0" y="0"/>
                </a:moveTo>
                <a:lnTo>
                  <a:pt x="299756" y="0"/>
                </a:lnTo>
                <a:lnTo>
                  <a:pt x="299756" y="525475"/>
                </a:lnTo>
                <a:lnTo>
                  <a:pt x="0" y="525475"/>
                </a:lnTo>
                <a:lnTo>
                  <a:pt x="0" y="0"/>
                </a:lnTo>
                <a:close/>
              </a:path>
            </a:pathLst>
          </a:custGeom>
          <a:solidFill>
            <a:schemeClr val="tx1">
              <a:lumMod val="65000"/>
              <a:lumOff val="3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200" dirty="0">
              <a:solidFill>
                <a:prstClr val="white"/>
              </a:solidFill>
              <a:latin typeface="Calibri" panose="020F0502020204030204" pitchFamily="34" charset="0"/>
              <a:cs typeface="Calibri" panose="020F0502020204030204" pitchFamily="34" charset="0"/>
            </a:endParaRPr>
          </a:p>
        </p:txBody>
      </p:sp>
      <p:sp>
        <p:nvSpPr>
          <p:cNvPr id="158" name="Freeform 210">
            <a:extLst>
              <a:ext uri="{FF2B5EF4-FFF2-40B4-BE49-F238E27FC236}">
                <a16:creationId xmlns:a16="http://schemas.microsoft.com/office/drawing/2014/main" id="{B77AF701-F77C-4C9B-AB38-A126C536B453}"/>
              </a:ext>
            </a:extLst>
          </p:cNvPr>
          <p:cNvSpPr/>
          <p:nvPr/>
        </p:nvSpPr>
        <p:spPr>
          <a:xfrm>
            <a:off x="4358251" y="2829863"/>
            <a:ext cx="108000" cy="297521"/>
          </a:xfrm>
          <a:custGeom>
            <a:avLst/>
            <a:gdLst>
              <a:gd name="connsiteX0" fmla="*/ 0 w 299756"/>
              <a:gd name="connsiteY0" fmla="*/ 0 h 525475"/>
              <a:gd name="connsiteX1" fmla="*/ 299756 w 299756"/>
              <a:gd name="connsiteY1" fmla="*/ 0 h 525475"/>
              <a:gd name="connsiteX2" fmla="*/ 299756 w 299756"/>
              <a:gd name="connsiteY2" fmla="*/ 525475 h 525475"/>
              <a:gd name="connsiteX3" fmla="*/ 0 w 299756"/>
              <a:gd name="connsiteY3" fmla="*/ 525475 h 525475"/>
              <a:gd name="connsiteX4" fmla="*/ 0 w 299756"/>
              <a:gd name="connsiteY4" fmla="*/ 0 h 52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56" h="525475">
                <a:moveTo>
                  <a:pt x="0" y="0"/>
                </a:moveTo>
                <a:lnTo>
                  <a:pt x="299756" y="0"/>
                </a:lnTo>
                <a:lnTo>
                  <a:pt x="299756" y="525475"/>
                </a:lnTo>
                <a:lnTo>
                  <a:pt x="0" y="525475"/>
                </a:lnTo>
                <a:lnTo>
                  <a:pt x="0" y="0"/>
                </a:lnTo>
                <a:close/>
              </a:path>
            </a:pathLst>
          </a:custGeom>
          <a:solidFill>
            <a:schemeClr val="tx1">
              <a:lumMod val="65000"/>
              <a:lumOff val="3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200" dirty="0">
              <a:solidFill>
                <a:prstClr val="white"/>
              </a:solidFill>
              <a:latin typeface="Calibri" panose="020F0502020204030204" pitchFamily="34" charset="0"/>
              <a:cs typeface="Calibri" panose="020F0502020204030204" pitchFamily="34" charset="0"/>
            </a:endParaRPr>
          </a:p>
        </p:txBody>
      </p:sp>
      <p:sp>
        <p:nvSpPr>
          <p:cNvPr id="159" name="Freeform 211">
            <a:extLst>
              <a:ext uri="{FF2B5EF4-FFF2-40B4-BE49-F238E27FC236}">
                <a16:creationId xmlns:a16="http://schemas.microsoft.com/office/drawing/2014/main" id="{7FBD3E50-AF46-468C-A717-71FA47A0EFB3}"/>
              </a:ext>
            </a:extLst>
          </p:cNvPr>
          <p:cNvSpPr/>
          <p:nvPr/>
        </p:nvSpPr>
        <p:spPr>
          <a:xfrm>
            <a:off x="4358251" y="3485469"/>
            <a:ext cx="108000" cy="297521"/>
          </a:xfrm>
          <a:custGeom>
            <a:avLst/>
            <a:gdLst>
              <a:gd name="connsiteX0" fmla="*/ 0 w 299756"/>
              <a:gd name="connsiteY0" fmla="*/ 0 h 525475"/>
              <a:gd name="connsiteX1" fmla="*/ 299756 w 299756"/>
              <a:gd name="connsiteY1" fmla="*/ 0 h 525475"/>
              <a:gd name="connsiteX2" fmla="*/ 299756 w 299756"/>
              <a:gd name="connsiteY2" fmla="*/ 525475 h 525475"/>
              <a:gd name="connsiteX3" fmla="*/ 0 w 299756"/>
              <a:gd name="connsiteY3" fmla="*/ 525475 h 525475"/>
              <a:gd name="connsiteX4" fmla="*/ 0 w 299756"/>
              <a:gd name="connsiteY4" fmla="*/ 0 h 52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56" h="525475">
                <a:moveTo>
                  <a:pt x="0" y="0"/>
                </a:moveTo>
                <a:lnTo>
                  <a:pt x="299756" y="0"/>
                </a:lnTo>
                <a:lnTo>
                  <a:pt x="299756" y="525475"/>
                </a:lnTo>
                <a:lnTo>
                  <a:pt x="0" y="525475"/>
                </a:lnTo>
                <a:lnTo>
                  <a:pt x="0" y="0"/>
                </a:lnTo>
                <a:close/>
              </a:path>
            </a:pathLst>
          </a:custGeom>
          <a:solidFill>
            <a:schemeClr val="tx1">
              <a:lumMod val="65000"/>
              <a:lumOff val="3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200" dirty="0">
              <a:solidFill>
                <a:prstClr val="white"/>
              </a:solidFill>
              <a:latin typeface="Calibri" panose="020F0502020204030204" pitchFamily="34" charset="0"/>
              <a:cs typeface="Calibri" panose="020F0502020204030204" pitchFamily="34" charset="0"/>
            </a:endParaRPr>
          </a:p>
        </p:txBody>
      </p:sp>
      <p:sp>
        <p:nvSpPr>
          <p:cNvPr id="160" name="Freeform 212">
            <a:extLst>
              <a:ext uri="{FF2B5EF4-FFF2-40B4-BE49-F238E27FC236}">
                <a16:creationId xmlns:a16="http://schemas.microsoft.com/office/drawing/2014/main" id="{A0515A1D-4960-4EA6-A744-D5AECC23D49B}"/>
              </a:ext>
            </a:extLst>
          </p:cNvPr>
          <p:cNvSpPr/>
          <p:nvPr/>
        </p:nvSpPr>
        <p:spPr>
          <a:xfrm>
            <a:off x="4358251" y="4247819"/>
            <a:ext cx="108000" cy="297521"/>
          </a:xfrm>
          <a:custGeom>
            <a:avLst/>
            <a:gdLst>
              <a:gd name="connsiteX0" fmla="*/ 0 w 299756"/>
              <a:gd name="connsiteY0" fmla="*/ 0 h 525476"/>
              <a:gd name="connsiteX1" fmla="*/ 299756 w 299756"/>
              <a:gd name="connsiteY1" fmla="*/ 0 h 525476"/>
              <a:gd name="connsiteX2" fmla="*/ 299756 w 299756"/>
              <a:gd name="connsiteY2" fmla="*/ 525476 h 525476"/>
              <a:gd name="connsiteX3" fmla="*/ 0 w 299756"/>
              <a:gd name="connsiteY3" fmla="*/ 525476 h 525476"/>
              <a:gd name="connsiteX4" fmla="*/ 0 w 299756"/>
              <a:gd name="connsiteY4" fmla="*/ 0 h 52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56" h="525476">
                <a:moveTo>
                  <a:pt x="0" y="0"/>
                </a:moveTo>
                <a:lnTo>
                  <a:pt x="299756" y="0"/>
                </a:lnTo>
                <a:lnTo>
                  <a:pt x="299756" y="525476"/>
                </a:lnTo>
                <a:lnTo>
                  <a:pt x="0" y="525476"/>
                </a:lnTo>
                <a:lnTo>
                  <a:pt x="0" y="0"/>
                </a:lnTo>
                <a:close/>
              </a:path>
            </a:pathLst>
          </a:custGeom>
          <a:solidFill>
            <a:schemeClr val="tx1">
              <a:lumMod val="65000"/>
              <a:lumOff val="3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200" dirty="0">
              <a:solidFill>
                <a:prstClr val="white"/>
              </a:solidFill>
              <a:latin typeface="Calibri" panose="020F0502020204030204" pitchFamily="34" charset="0"/>
              <a:cs typeface="Calibri" panose="020F0502020204030204" pitchFamily="34" charset="0"/>
            </a:endParaRPr>
          </a:p>
        </p:txBody>
      </p:sp>
      <p:sp>
        <p:nvSpPr>
          <p:cNvPr id="161" name="TextBox 14">
            <a:extLst>
              <a:ext uri="{FF2B5EF4-FFF2-40B4-BE49-F238E27FC236}">
                <a16:creationId xmlns:a16="http://schemas.microsoft.com/office/drawing/2014/main" id="{46FAB443-D9C9-4D10-AB29-9188995E5CA4}"/>
              </a:ext>
            </a:extLst>
          </p:cNvPr>
          <p:cNvSpPr txBox="1"/>
          <p:nvPr/>
        </p:nvSpPr>
        <p:spPr>
          <a:xfrm>
            <a:off x="4008520" y="1826522"/>
            <a:ext cx="7411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47010">
              <a:defRPr/>
            </a:pPr>
            <a:r>
              <a:rPr lang="en-US" sz="1200" b="1" dirty="0">
                <a:solidFill>
                  <a:srgbClr val="C2382B"/>
                </a:solidFill>
                <a:latin typeface="Calibri" panose="020F0502020204030204" pitchFamily="34" charset="0"/>
                <a:cs typeface="Calibri" panose="020F0502020204030204" pitchFamily="34" charset="0"/>
              </a:rPr>
              <a:t>2016</a:t>
            </a:r>
          </a:p>
        </p:txBody>
      </p:sp>
      <p:sp>
        <p:nvSpPr>
          <p:cNvPr id="162" name="TextBox 15">
            <a:extLst>
              <a:ext uri="{FF2B5EF4-FFF2-40B4-BE49-F238E27FC236}">
                <a16:creationId xmlns:a16="http://schemas.microsoft.com/office/drawing/2014/main" id="{9ECE8D9F-78CD-4CE7-B660-F76A2A94A0A9}"/>
              </a:ext>
            </a:extLst>
          </p:cNvPr>
          <p:cNvSpPr txBox="1"/>
          <p:nvPr/>
        </p:nvSpPr>
        <p:spPr>
          <a:xfrm>
            <a:off x="3898312" y="2540252"/>
            <a:ext cx="8967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47010">
              <a:defRPr/>
            </a:pPr>
            <a:r>
              <a:rPr lang="en-US" sz="1200" b="1" dirty="0">
                <a:solidFill>
                  <a:srgbClr val="005A9E"/>
                </a:solidFill>
                <a:latin typeface="Calibri" panose="020F0502020204030204" pitchFamily="34" charset="0"/>
                <a:cs typeface="Calibri" panose="020F0502020204030204" pitchFamily="34" charset="0"/>
              </a:rPr>
              <a:t>2013 - 14</a:t>
            </a:r>
          </a:p>
        </p:txBody>
      </p:sp>
      <p:sp>
        <p:nvSpPr>
          <p:cNvPr id="163" name="TextBox 16">
            <a:extLst>
              <a:ext uri="{FF2B5EF4-FFF2-40B4-BE49-F238E27FC236}">
                <a16:creationId xmlns:a16="http://schemas.microsoft.com/office/drawing/2014/main" id="{884528F1-50C8-46DF-9985-DFC7C5933B88}"/>
              </a:ext>
            </a:extLst>
          </p:cNvPr>
          <p:cNvSpPr txBox="1"/>
          <p:nvPr/>
        </p:nvSpPr>
        <p:spPr>
          <a:xfrm>
            <a:off x="3939176" y="3163982"/>
            <a:ext cx="90572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47010">
              <a:defRPr/>
            </a:pPr>
            <a:r>
              <a:rPr lang="en-US" sz="1200" b="1" dirty="0">
                <a:solidFill>
                  <a:schemeClr val="accent1"/>
                </a:solidFill>
                <a:latin typeface="Calibri" panose="020F0502020204030204" pitchFamily="34" charset="0"/>
                <a:cs typeface="Calibri" panose="020F0502020204030204" pitchFamily="34" charset="0"/>
              </a:rPr>
              <a:t>2000 - 10</a:t>
            </a:r>
          </a:p>
        </p:txBody>
      </p:sp>
      <p:sp>
        <p:nvSpPr>
          <p:cNvPr id="164" name="TextBox 17">
            <a:extLst>
              <a:ext uri="{FF2B5EF4-FFF2-40B4-BE49-F238E27FC236}">
                <a16:creationId xmlns:a16="http://schemas.microsoft.com/office/drawing/2014/main" id="{D4190F89-C931-4380-BE02-D7838DA59B1D}"/>
              </a:ext>
            </a:extLst>
          </p:cNvPr>
          <p:cNvSpPr txBox="1"/>
          <p:nvPr/>
        </p:nvSpPr>
        <p:spPr>
          <a:xfrm>
            <a:off x="3937182" y="3905695"/>
            <a:ext cx="8967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47010">
              <a:defRPr/>
            </a:pPr>
            <a:r>
              <a:rPr lang="en-US" sz="1200" b="1" dirty="0">
                <a:solidFill>
                  <a:srgbClr val="00B050"/>
                </a:solidFill>
                <a:latin typeface="Calibri" panose="020F0502020204030204" pitchFamily="34" charset="0"/>
                <a:cs typeface="Calibri" panose="020F0502020204030204" pitchFamily="34" charset="0"/>
              </a:rPr>
              <a:t>1996 - 00</a:t>
            </a:r>
          </a:p>
        </p:txBody>
      </p:sp>
      <p:sp>
        <p:nvSpPr>
          <p:cNvPr id="165" name="TextBox 18">
            <a:extLst>
              <a:ext uri="{FF2B5EF4-FFF2-40B4-BE49-F238E27FC236}">
                <a16:creationId xmlns:a16="http://schemas.microsoft.com/office/drawing/2014/main" id="{733738FD-790D-4C2F-B273-DD4B13F71A21}"/>
              </a:ext>
            </a:extLst>
          </p:cNvPr>
          <p:cNvSpPr txBox="1"/>
          <p:nvPr/>
        </p:nvSpPr>
        <p:spPr>
          <a:xfrm>
            <a:off x="3949196" y="4616267"/>
            <a:ext cx="8967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47010">
              <a:defRPr/>
            </a:pPr>
            <a:r>
              <a:rPr lang="en-US" sz="1200" b="1" dirty="0">
                <a:solidFill>
                  <a:srgbClr val="F59B11"/>
                </a:solidFill>
                <a:latin typeface="Calibri" panose="020F0502020204030204" pitchFamily="34" charset="0"/>
                <a:cs typeface="Calibri" panose="020F0502020204030204" pitchFamily="34" charset="0"/>
              </a:rPr>
              <a:t>1986 - 95</a:t>
            </a:r>
          </a:p>
        </p:txBody>
      </p:sp>
      <p:sp>
        <p:nvSpPr>
          <p:cNvPr id="166" name="TextBox 19">
            <a:extLst>
              <a:ext uri="{FF2B5EF4-FFF2-40B4-BE49-F238E27FC236}">
                <a16:creationId xmlns:a16="http://schemas.microsoft.com/office/drawing/2014/main" id="{F06380EB-0DFD-429D-8D92-1ED21C0D6BC6}"/>
              </a:ext>
            </a:extLst>
          </p:cNvPr>
          <p:cNvSpPr txBox="1"/>
          <p:nvPr/>
        </p:nvSpPr>
        <p:spPr>
          <a:xfrm>
            <a:off x="3730576" y="1094314"/>
            <a:ext cx="129700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47010">
              <a:defRPr/>
            </a:pPr>
            <a:r>
              <a:rPr lang="en-US" sz="1200" b="1" dirty="0">
                <a:solidFill>
                  <a:schemeClr val="tx1">
                    <a:lumMod val="65000"/>
                    <a:lumOff val="35000"/>
                  </a:schemeClr>
                </a:solidFill>
                <a:latin typeface="Calibri" panose="020F0502020204030204" pitchFamily="34" charset="0"/>
                <a:cs typeface="Calibri" panose="020F0502020204030204" pitchFamily="34" charset="0"/>
              </a:rPr>
              <a:t>2018</a:t>
            </a:r>
          </a:p>
        </p:txBody>
      </p:sp>
      <p:sp>
        <p:nvSpPr>
          <p:cNvPr id="167" name="Freeform 219">
            <a:extLst>
              <a:ext uri="{FF2B5EF4-FFF2-40B4-BE49-F238E27FC236}">
                <a16:creationId xmlns:a16="http://schemas.microsoft.com/office/drawing/2014/main" id="{502AFF80-F526-428F-8CC7-5FBFEBD63CFB}"/>
              </a:ext>
            </a:extLst>
          </p:cNvPr>
          <p:cNvSpPr/>
          <p:nvPr/>
        </p:nvSpPr>
        <p:spPr>
          <a:xfrm>
            <a:off x="4361175" y="4967671"/>
            <a:ext cx="108000" cy="297521"/>
          </a:xfrm>
          <a:custGeom>
            <a:avLst/>
            <a:gdLst>
              <a:gd name="connsiteX0" fmla="*/ 0 w 299756"/>
              <a:gd name="connsiteY0" fmla="*/ 0 h 664464"/>
              <a:gd name="connsiteX1" fmla="*/ 299756 w 299756"/>
              <a:gd name="connsiteY1" fmla="*/ 0 h 664464"/>
              <a:gd name="connsiteX2" fmla="*/ 299756 w 299756"/>
              <a:gd name="connsiteY2" fmla="*/ 664464 h 664464"/>
              <a:gd name="connsiteX3" fmla="*/ 0 w 299756"/>
              <a:gd name="connsiteY3" fmla="*/ 664464 h 664464"/>
            </a:gdLst>
            <a:ahLst/>
            <a:cxnLst>
              <a:cxn ang="0">
                <a:pos x="connsiteX0" y="connsiteY0"/>
              </a:cxn>
              <a:cxn ang="0">
                <a:pos x="connsiteX1" y="connsiteY1"/>
              </a:cxn>
              <a:cxn ang="0">
                <a:pos x="connsiteX2" y="connsiteY2"/>
              </a:cxn>
              <a:cxn ang="0">
                <a:pos x="connsiteX3" y="connsiteY3"/>
              </a:cxn>
            </a:cxnLst>
            <a:rect l="l" t="t" r="r" b="b"/>
            <a:pathLst>
              <a:path w="299756" h="664464">
                <a:moveTo>
                  <a:pt x="0" y="0"/>
                </a:moveTo>
                <a:lnTo>
                  <a:pt x="299756" y="0"/>
                </a:lnTo>
                <a:lnTo>
                  <a:pt x="299756" y="664464"/>
                </a:lnTo>
                <a:lnTo>
                  <a:pt x="0" y="664464"/>
                </a:lnTo>
                <a:close/>
              </a:path>
            </a:pathLst>
          </a:custGeom>
          <a:solidFill>
            <a:schemeClr val="tx1">
              <a:lumMod val="65000"/>
              <a:lumOff val="35000"/>
            </a:schemeClr>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200" dirty="0">
              <a:solidFill>
                <a:prstClr val="white"/>
              </a:solidFill>
              <a:latin typeface="Calibri" panose="020F0502020204030204" pitchFamily="34" charset="0"/>
              <a:cs typeface="Calibri" panose="020F0502020204030204" pitchFamily="34" charset="0"/>
            </a:endParaRPr>
          </a:p>
        </p:txBody>
      </p:sp>
      <p:cxnSp>
        <p:nvCxnSpPr>
          <p:cNvPr id="168" name="Straight Connector 167">
            <a:extLst>
              <a:ext uri="{FF2B5EF4-FFF2-40B4-BE49-F238E27FC236}">
                <a16:creationId xmlns:a16="http://schemas.microsoft.com/office/drawing/2014/main" id="{C7548EA8-EC75-41BD-92EC-26258FE02C9E}"/>
              </a:ext>
            </a:extLst>
          </p:cNvPr>
          <p:cNvCxnSpPr/>
          <p:nvPr/>
        </p:nvCxnSpPr>
        <p:spPr>
          <a:xfrm flipH="1">
            <a:off x="2053829" y="3300433"/>
            <a:ext cx="1930051" cy="0"/>
          </a:xfrm>
          <a:prstGeom prst="line">
            <a:avLst/>
          </a:prstGeom>
          <a:noFill/>
          <a:ln w="6350" cap="sq" cmpd="sng" algn="ctr">
            <a:solidFill>
              <a:srgbClr val="008FFA"/>
            </a:solidFill>
            <a:prstDash val="solid"/>
            <a:round/>
            <a:headEnd type="oval"/>
          </a:ln>
          <a:effectLst/>
        </p:spPr>
      </p:cxnSp>
      <p:grpSp>
        <p:nvGrpSpPr>
          <p:cNvPr id="169" name="Group 168">
            <a:extLst>
              <a:ext uri="{FF2B5EF4-FFF2-40B4-BE49-F238E27FC236}">
                <a16:creationId xmlns:a16="http://schemas.microsoft.com/office/drawing/2014/main" id="{6A54EC13-3E36-4BA4-8651-4DC2DD637383}"/>
              </a:ext>
            </a:extLst>
          </p:cNvPr>
          <p:cNvGrpSpPr/>
          <p:nvPr/>
        </p:nvGrpSpPr>
        <p:grpSpPr>
          <a:xfrm>
            <a:off x="1391975" y="2990446"/>
            <a:ext cx="637852" cy="621132"/>
            <a:chOff x="292100" y="3566125"/>
            <a:chExt cx="861732" cy="861732"/>
          </a:xfrm>
          <a:solidFill>
            <a:srgbClr val="008FFA"/>
          </a:solidFill>
        </p:grpSpPr>
        <p:sp>
          <p:nvSpPr>
            <p:cNvPr id="170" name="Donut 153">
              <a:extLst>
                <a:ext uri="{FF2B5EF4-FFF2-40B4-BE49-F238E27FC236}">
                  <a16:creationId xmlns:a16="http://schemas.microsoft.com/office/drawing/2014/main" id="{ADC78CE9-C015-4AE1-A4FB-754F8F7F5A3C}"/>
                </a:ext>
              </a:extLst>
            </p:cNvPr>
            <p:cNvSpPr/>
            <p:nvPr/>
          </p:nvSpPr>
          <p:spPr>
            <a:xfrm>
              <a:off x="292100" y="3566125"/>
              <a:ext cx="861732" cy="861732"/>
            </a:xfrm>
            <a:prstGeom prst="donut">
              <a:avLst>
                <a:gd name="adj" fmla="val 404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100" dirty="0">
                <a:solidFill>
                  <a:srgbClr val="FFFFFF">
                    <a:lumMod val="85000"/>
                  </a:srgbClr>
                </a:solidFill>
                <a:latin typeface="Calibri" panose="020F0502020204030204" pitchFamily="34" charset="0"/>
                <a:cs typeface="Calibri" panose="020F0502020204030204" pitchFamily="34" charset="0"/>
              </a:endParaRPr>
            </a:p>
          </p:txBody>
        </p:sp>
        <p:sp>
          <p:nvSpPr>
            <p:cNvPr id="171" name="Oval 170">
              <a:extLst>
                <a:ext uri="{FF2B5EF4-FFF2-40B4-BE49-F238E27FC236}">
                  <a16:creationId xmlns:a16="http://schemas.microsoft.com/office/drawing/2014/main" id="{70447629-EEAC-491B-A933-B0D53A587148}"/>
                </a:ext>
              </a:extLst>
            </p:cNvPr>
            <p:cNvSpPr/>
            <p:nvPr/>
          </p:nvSpPr>
          <p:spPr>
            <a:xfrm>
              <a:off x="391962" y="3662676"/>
              <a:ext cx="662009" cy="668630"/>
            </a:xfrm>
            <a:prstGeom prst="ellipse">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100" dirty="0">
                <a:solidFill>
                  <a:prstClr val="white"/>
                </a:solidFill>
                <a:latin typeface="Calibri" panose="020F0502020204030204" pitchFamily="34" charset="0"/>
                <a:cs typeface="Calibri" panose="020F0502020204030204" pitchFamily="34" charset="0"/>
              </a:endParaRPr>
            </a:p>
          </p:txBody>
        </p:sp>
        <p:grpSp>
          <p:nvGrpSpPr>
            <p:cNvPr id="172" name="Group 171">
              <a:extLst>
                <a:ext uri="{FF2B5EF4-FFF2-40B4-BE49-F238E27FC236}">
                  <a16:creationId xmlns:a16="http://schemas.microsoft.com/office/drawing/2014/main" id="{995AD255-3C4E-40F1-B6DB-3F684699E2CD}"/>
                </a:ext>
              </a:extLst>
            </p:cNvPr>
            <p:cNvGrpSpPr>
              <a:grpSpLocks noChangeAspect="1"/>
            </p:cNvGrpSpPr>
            <p:nvPr/>
          </p:nvGrpSpPr>
          <p:grpSpPr bwMode="auto">
            <a:xfrm>
              <a:off x="568986" y="3810324"/>
              <a:ext cx="307960" cy="373333"/>
              <a:chOff x="-751" y="1974"/>
              <a:chExt cx="2704" cy="3278"/>
            </a:xfrm>
            <a:grpFill/>
          </p:grpSpPr>
          <p:sp>
            <p:nvSpPr>
              <p:cNvPr id="173" name="Freeform 203">
                <a:extLst>
                  <a:ext uri="{FF2B5EF4-FFF2-40B4-BE49-F238E27FC236}">
                    <a16:creationId xmlns:a16="http://schemas.microsoft.com/office/drawing/2014/main" id="{4EA64A6F-E4B6-4140-BED8-6B73F1864836}"/>
                  </a:ext>
                </a:extLst>
              </p:cNvPr>
              <p:cNvSpPr>
                <a:spLocks/>
              </p:cNvSpPr>
              <p:nvPr/>
            </p:nvSpPr>
            <p:spPr bwMode="auto">
              <a:xfrm>
                <a:off x="-750" y="1974"/>
                <a:ext cx="2702" cy="1388"/>
              </a:xfrm>
              <a:custGeom>
                <a:avLst/>
                <a:gdLst>
                  <a:gd name="T0" fmla="*/ 2895 w 5404"/>
                  <a:gd name="T1" fmla="*/ 2 h 2777"/>
                  <a:gd name="T2" fmla="*/ 3270 w 5404"/>
                  <a:gd name="T3" fmla="*/ 22 h 2777"/>
                  <a:gd name="T4" fmla="*/ 3627 w 5404"/>
                  <a:gd name="T5" fmla="*/ 60 h 2777"/>
                  <a:gd name="T6" fmla="*/ 3960 w 5404"/>
                  <a:gd name="T7" fmla="*/ 114 h 2777"/>
                  <a:gd name="T8" fmla="*/ 4269 w 5404"/>
                  <a:gd name="T9" fmla="*/ 183 h 2777"/>
                  <a:gd name="T10" fmla="*/ 4548 w 5404"/>
                  <a:gd name="T11" fmla="*/ 265 h 2777"/>
                  <a:gd name="T12" fmla="*/ 4796 w 5404"/>
                  <a:gd name="T13" fmla="*/ 363 h 2777"/>
                  <a:gd name="T14" fmla="*/ 5005 w 5404"/>
                  <a:gd name="T15" fmla="*/ 468 h 2777"/>
                  <a:gd name="T16" fmla="*/ 5175 w 5404"/>
                  <a:gd name="T17" fmla="*/ 586 h 2777"/>
                  <a:gd name="T18" fmla="*/ 5300 w 5404"/>
                  <a:gd name="T19" fmla="*/ 712 h 2777"/>
                  <a:gd name="T20" fmla="*/ 5378 w 5404"/>
                  <a:gd name="T21" fmla="*/ 845 h 2777"/>
                  <a:gd name="T22" fmla="*/ 5404 w 5404"/>
                  <a:gd name="T23" fmla="*/ 985 h 2777"/>
                  <a:gd name="T24" fmla="*/ 5398 w 5404"/>
                  <a:gd name="T25" fmla="*/ 1864 h 2777"/>
                  <a:gd name="T26" fmla="*/ 5344 w 5404"/>
                  <a:gd name="T27" fmla="*/ 1999 h 2777"/>
                  <a:gd name="T28" fmla="*/ 5242 w 5404"/>
                  <a:gd name="T29" fmla="*/ 2129 h 2777"/>
                  <a:gd name="T30" fmla="*/ 5095 w 5404"/>
                  <a:gd name="T31" fmla="*/ 2250 h 2777"/>
                  <a:gd name="T32" fmla="*/ 4905 w 5404"/>
                  <a:gd name="T33" fmla="*/ 2364 h 2777"/>
                  <a:gd name="T34" fmla="*/ 4676 w 5404"/>
                  <a:gd name="T35" fmla="*/ 2466 h 2777"/>
                  <a:gd name="T36" fmla="*/ 4413 w 5404"/>
                  <a:gd name="T37" fmla="*/ 2555 h 2777"/>
                  <a:gd name="T38" fmla="*/ 4117 w 5404"/>
                  <a:gd name="T39" fmla="*/ 2631 h 2777"/>
                  <a:gd name="T40" fmla="*/ 3796 w 5404"/>
                  <a:gd name="T41" fmla="*/ 2693 h 2777"/>
                  <a:gd name="T42" fmla="*/ 3451 w 5404"/>
                  <a:gd name="T43" fmla="*/ 2739 h 2777"/>
                  <a:gd name="T44" fmla="*/ 3084 w 5404"/>
                  <a:gd name="T45" fmla="*/ 2767 h 2777"/>
                  <a:gd name="T46" fmla="*/ 2703 w 5404"/>
                  <a:gd name="T47" fmla="*/ 2777 h 2777"/>
                  <a:gd name="T48" fmla="*/ 2320 w 5404"/>
                  <a:gd name="T49" fmla="*/ 2767 h 2777"/>
                  <a:gd name="T50" fmla="*/ 1955 w 5404"/>
                  <a:gd name="T51" fmla="*/ 2739 h 2777"/>
                  <a:gd name="T52" fmla="*/ 1608 w 5404"/>
                  <a:gd name="T53" fmla="*/ 2693 h 2777"/>
                  <a:gd name="T54" fmla="*/ 1287 w 5404"/>
                  <a:gd name="T55" fmla="*/ 2631 h 2777"/>
                  <a:gd name="T56" fmla="*/ 991 w 5404"/>
                  <a:gd name="T57" fmla="*/ 2555 h 2777"/>
                  <a:gd name="T58" fmla="*/ 728 w 5404"/>
                  <a:gd name="T59" fmla="*/ 2466 h 2777"/>
                  <a:gd name="T60" fmla="*/ 501 w 5404"/>
                  <a:gd name="T61" fmla="*/ 2364 h 2777"/>
                  <a:gd name="T62" fmla="*/ 311 w 5404"/>
                  <a:gd name="T63" fmla="*/ 2250 h 2777"/>
                  <a:gd name="T64" fmla="*/ 162 w 5404"/>
                  <a:gd name="T65" fmla="*/ 2129 h 2777"/>
                  <a:gd name="T66" fmla="*/ 60 w 5404"/>
                  <a:gd name="T67" fmla="*/ 1999 h 2777"/>
                  <a:gd name="T68" fmla="*/ 8 w 5404"/>
                  <a:gd name="T69" fmla="*/ 1864 h 2777"/>
                  <a:gd name="T70" fmla="*/ 0 w 5404"/>
                  <a:gd name="T71" fmla="*/ 985 h 2777"/>
                  <a:gd name="T72" fmla="*/ 28 w 5404"/>
                  <a:gd name="T73" fmla="*/ 845 h 2777"/>
                  <a:gd name="T74" fmla="*/ 106 w 5404"/>
                  <a:gd name="T75" fmla="*/ 712 h 2777"/>
                  <a:gd name="T76" fmla="*/ 231 w 5404"/>
                  <a:gd name="T77" fmla="*/ 586 h 2777"/>
                  <a:gd name="T78" fmla="*/ 401 w 5404"/>
                  <a:gd name="T79" fmla="*/ 468 h 2777"/>
                  <a:gd name="T80" fmla="*/ 610 w 5404"/>
                  <a:gd name="T81" fmla="*/ 363 h 2777"/>
                  <a:gd name="T82" fmla="*/ 856 w 5404"/>
                  <a:gd name="T83" fmla="*/ 265 h 2777"/>
                  <a:gd name="T84" fmla="*/ 1135 w 5404"/>
                  <a:gd name="T85" fmla="*/ 183 h 2777"/>
                  <a:gd name="T86" fmla="*/ 1444 w 5404"/>
                  <a:gd name="T87" fmla="*/ 114 h 2777"/>
                  <a:gd name="T88" fmla="*/ 1779 w 5404"/>
                  <a:gd name="T89" fmla="*/ 60 h 2777"/>
                  <a:gd name="T90" fmla="*/ 2134 w 5404"/>
                  <a:gd name="T91" fmla="*/ 22 h 2777"/>
                  <a:gd name="T92" fmla="*/ 2510 w 5404"/>
                  <a:gd name="T93" fmla="*/ 2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04" h="2777">
                    <a:moveTo>
                      <a:pt x="2703" y="0"/>
                    </a:moveTo>
                    <a:lnTo>
                      <a:pt x="2895" y="2"/>
                    </a:lnTo>
                    <a:lnTo>
                      <a:pt x="3084" y="10"/>
                    </a:lnTo>
                    <a:lnTo>
                      <a:pt x="3270" y="22"/>
                    </a:lnTo>
                    <a:lnTo>
                      <a:pt x="3451" y="38"/>
                    </a:lnTo>
                    <a:lnTo>
                      <a:pt x="3627" y="60"/>
                    </a:lnTo>
                    <a:lnTo>
                      <a:pt x="3796" y="84"/>
                    </a:lnTo>
                    <a:lnTo>
                      <a:pt x="3960" y="114"/>
                    </a:lnTo>
                    <a:lnTo>
                      <a:pt x="4117" y="145"/>
                    </a:lnTo>
                    <a:lnTo>
                      <a:pt x="4269" y="183"/>
                    </a:lnTo>
                    <a:lnTo>
                      <a:pt x="4413" y="223"/>
                    </a:lnTo>
                    <a:lnTo>
                      <a:pt x="4548" y="265"/>
                    </a:lnTo>
                    <a:lnTo>
                      <a:pt x="4676" y="313"/>
                    </a:lnTo>
                    <a:lnTo>
                      <a:pt x="4796" y="363"/>
                    </a:lnTo>
                    <a:lnTo>
                      <a:pt x="4905" y="415"/>
                    </a:lnTo>
                    <a:lnTo>
                      <a:pt x="5005" y="468"/>
                    </a:lnTo>
                    <a:lnTo>
                      <a:pt x="5095" y="526"/>
                    </a:lnTo>
                    <a:lnTo>
                      <a:pt x="5175" y="586"/>
                    </a:lnTo>
                    <a:lnTo>
                      <a:pt x="5242" y="648"/>
                    </a:lnTo>
                    <a:lnTo>
                      <a:pt x="5300" y="712"/>
                    </a:lnTo>
                    <a:lnTo>
                      <a:pt x="5344" y="777"/>
                    </a:lnTo>
                    <a:lnTo>
                      <a:pt x="5378" y="845"/>
                    </a:lnTo>
                    <a:lnTo>
                      <a:pt x="5398" y="915"/>
                    </a:lnTo>
                    <a:lnTo>
                      <a:pt x="5404" y="985"/>
                    </a:lnTo>
                    <a:lnTo>
                      <a:pt x="5404" y="1792"/>
                    </a:lnTo>
                    <a:lnTo>
                      <a:pt x="5398" y="1864"/>
                    </a:lnTo>
                    <a:lnTo>
                      <a:pt x="5378" y="1932"/>
                    </a:lnTo>
                    <a:lnTo>
                      <a:pt x="5344" y="1999"/>
                    </a:lnTo>
                    <a:lnTo>
                      <a:pt x="5300" y="2065"/>
                    </a:lnTo>
                    <a:lnTo>
                      <a:pt x="5242" y="2129"/>
                    </a:lnTo>
                    <a:lnTo>
                      <a:pt x="5175" y="2191"/>
                    </a:lnTo>
                    <a:lnTo>
                      <a:pt x="5095" y="2250"/>
                    </a:lnTo>
                    <a:lnTo>
                      <a:pt x="5005" y="2308"/>
                    </a:lnTo>
                    <a:lnTo>
                      <a:pt x="4905" y="2364"/>
                    </a:lnTo>
                    <a:lnTo>
                      <a:pt x="4796" y="2416"/>
                    </a:lnTo>
                    <a:lnTo>
                      <a:pt x="4676" y="2466"/>
                    </a:lnTo>
                    <a:lnTo>
                      <a:pt x="4548" y="2512"/>
                    </a:lnTo>
                    <a:lnTo>
                      <a:pt x="4413" y="2555"/>
                    </a:lnTo>
                    <a:lnTo>
                      <a:pt x="4269" y="2595"/>
                    </a:lnTo>
                    <a:lnTo>
                      <a:pt x="4117" y="2631"/>
                    </a:lnTo>
                    <a:lnTo>
                      <a:pt x="3960" y="2665"/>
                    </a:lnTo>
                    <a:lnTo>
                      <a:pt x="3796" y="2693"/>
                    </a:lnTo>
                    <a:lnTo>
                      <a:pt x="3627" y="2719"/>
                    </a:lnTo>
                    <a:lnTo>
                      <a:pt x="3451" y="2739"/>
                    </a:lnTo>
                    <a:lnTo>
                      <a:pt x="3270" y="2755"/>
                    </a:lnTo>
                    <a:lnTo>
                      <a:pt x="3084" y="2767"/>
                    </a:lnTo>
                    <a:lnTo>
                      <a:pt x="2895" y="2775"/>
                    </a:lnTo>
                    <a:lnTo>
                      <a:pt x="2703" y="2777"/>
                    </a:lnTo>
                    <a:lnTo>
                      <a:pt x="2510" y="2775"/>
                    </a:lnTo>
                    <a:lnTo>
                      <a:pt x="2320" y="2767"/>
                    </a:lnTo>
                    <a:lnTo>
                      <a:pt x="2134" y="2755"/>
                    </a:lnTo>
                    <a:lnTo>
                      <a:pt x="1955" y="2739"/>
                    </a:lnTo>
                    <a:lnTo>
                      <a:pt x="1779" y="2719"/>
                    </a:lnTo>
                    <a:lnTo>
                      <a:pt x="1608" y="2693"/>
                    </a:lnTo>
                    <a:lnTo>
                      <a:pt x="1444" y="2665"/>
                    </a:lnTo>
                    <a:lnTo>
                      <a:pt x="1287" y="2631"/>
                    </a:lnTo>
                    <a:lnTo>
                      <a:pt x="1135" y="2595"/>
                    </a:lnTo>
                    <a:lnTo>
                      <a:pt x="991" y="2555"/>
                    </a:lnTo>
                    <a:lnTo>
                      <a:pt x="856" y="2512"/>
                    </a:lnTo>
                    <a:lnTo>
                      <a:pt x="728" y="2466"/>
                    </a:lnTo>
                    <a:lnTo>
                      <a:pt x="610" y="2416"/>
                    </a:lnTo>
                    <a:lnTo>
                      <a:pt x="501" y="2364"/>
                    </a:lnTo>
                    <a:lnTo>
                      <a:pt x="401" y="2308"/>
                    </a:lnTo>
                    <a:lnTo>
                      <a:pt x="311" y="2250"/>
                    </a:lnTo>
                    <a:lnTo>
                      <a:pt x="231" y="2191"/>
                    </a:lnTo>
                    <a:lnTo>
                      <a:pt x="162" y="2129"/>
                    </a:lnTo>
                    <a:lnTo>
                      <a:pt x="106" y="2065"/>
                    </a:lnTo>
                    <a:lnTo>
                      <a:pt x="60" y="1999"/>
                    </a:lnTo>
                    <a:lnTo>
                      <a:pt x="28" y="1932"/>
                    </a:lnTo>
                    <a:lnTo>
                      <a:pt x="8" y="1864"/>
                    </a:lnTo>
                    <a:lnTo>
                      <a:pt x="0" y="1792"/>
                    </a:lnTo>
                    <a:lnTo>
                      <a:pt x="0" y="985"/>
                    </a:lnTo>
                    <a:lnTo>
                      <a:pt x="8" y="915"/>
                    </a:lnTo>
                    <a:lnTo>
                      <a:pt x="28" y="845"/>
                    </a:lnTo>
                    <a:lnTo>
                      <a:pt x="60" y="777"/>
                    </a:lnTo>
                    <a:lnTo>
                      <a:pt x="106" y="712"/>
                    </a:lnTo>
                    <a:lnTo>
                      <a:pt x="162" y="648"/>
                    </a:lnTo>
                    <a:lnTo>
                      <a:pt x="231" y="586"/>
                    </a:lnTo>
                    <a:lnTo>
                      <a:pt x="311" y="526"/>
                    </a:lnTo>
                    <a:lnTo>
                      <a:pt x="401" y="468"/>
                    </a:lnTo>
                    <a:lnTo>
                      <a:pt x="501" y="415"/>
                    </a:lnTo>
                    <a:lnTo>
                      <a:pt x="610" y="363"/>
                    </a:lnTo>
                    <a:lnTo>
                      <a:pt x="728" y="313"/>
                    </a:lnTo>
                    <a:lnTo>
                      <a:pt x="856" y="265"/>
                    </a:lnTo>
                    <a:lnTo>
                      <a:pt x="991" y="223"/>
                    </a:lnTo>
                    <a:lnTo>
                      <a:pt x="1135" y="183"/>
                    </a:lnTo>
                    <a:lnTo>
                      <a:pt x="1287" y="145"/>
                    </a:lnTo>
                    <a:lnTo>
                      <a:pt x="1444" y="114"/>
                    </a:lnTo>
                    <a:lnTo>
                      <a:pt x="1608" y="84"/>
                    </a:lnTo>
                    <a:lnTo>
                      <a:pt x="1779" y="60"/>
                    </a:lnTo>
                    <a:lnTo>
                      <a:pt x="1955" y="38"/>
                    </a:lnTo>
                    <a:lnTo>
                      <a:pt x="2134" y="22"/>
                    </a:lnTo>
                    <a:lnTo>
                      <a:pt x="2320" y="10"/>
                    </a:lnTo>
                    <a:lnTo>
                      <a:pt x="2510" y="2"/>
                    </a:lnTo>
                    <a:lnTo>
                      <a:pt x="2703" y="0"/>
                    </a:lnTo>
                    <a:close/>
                  </a:path>
                </a:pathLst>
              </a:custGeom>
              <a:solidFill>
                <a:schemeClr val="bg1"/>
              </a:solidFill>
              <a:ln w="0">
                <a:noFill/>
                <a:prstDash val="solid"/>
                <a:round/>
                <a:headEnd/>
                <a:tailEnd/>
              </a:ln>
            </p:spPr>
            <p:txBody>
              <a:bodyPr vert="horz" wrap="square" lIns="44701" tIns="22350" rIns="44701" bIns="2235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7010">
                  <a:defRPr/>
                </a:pPr>
                <a:endParaRPr lang="en-US" sz="1100" dirty="0">
                  <a:solidFill>
                    <a:prstClr val="black"/>
                  </a:solidFill>
                  <a:latin typeface="Calibri" panose="020F0502020204030204" pitchFamily="34" charset="0"/>
                  <a:cs typeface="Calibri" panose="020F0502020204030204" pitchFamily="34" charset="0"/>
                </a:endParaRPr>
              </a:p>
            </p:txBody>
          </p:sp>
          <p:sp>
            <p:nvSpPr>
              <p:cNvPr id="174" name="Freeform 204">
                <a:extLst>
                  <a:ext uri="{FF2B5EF4-FFF2-40B4-BE49-F238E27FC236}">
                    <a16:creationId xmlns:a16="http://schemas.microsoft.com/office/drawing/2014/main" id="{80637E30-BE11-4CF5-9727-34E8F879F28C}"/>
                  </a:ext>
                </a:extLst>
              </p:cNvPr>
              <p:cNvSpPr>
                <a:spLocks/>
              </p:cNvSpPr>
              <p:nvPr/>
            </p:nvSpPr>
            <p:spPr bwMode="auto">
              <a:xfrm>
                <a:off x="-751" y="3142"/>
                <a:ext cx="2704" cy="1159"/>
              </a:xfrm>
              <a:custGeom>
                <a:avLst/>
                <a:gdLst>
                  <a:gd name="T0" fmla="*/ 56 w 5408"/>
                  <a:gd name="T1" fmla="*/ 136 h 2318"/>
                  <a:gd name="T2" fmla="*/ 229 w 5408"/>
                  <a:gd name="T3" fmla="*/ 327 h 2318"/>
                  <a:gd name="T4" fmla="*/ 501 w 5408"/>
                  <a:gd name="T5" fmla="*/ 500 h 2318"/>
                  <a:gd name="T6" fmla="*/ 858 w 5408"/>
                  <a:gd name="T7" fmla="*/ 648 h 2318"/>
                  <a:gd name="T8" fmla="*/ 1289 w 5408"/>
                  <a:gd name="T9" fmla="*/ 768 h 2318"/>
                  <a:gd name="T10" fmla="*/ 1781 w 5408"/>
                  <a:gd name="T11" fmla="*/ 853 h 2318"/>
                  <a:gd name="T12" fmla="*/ 2322 w 5408"/>
                  <a:gd name="T13" fmla="*/ 903 h 2318"/>
                  <a:gd name="T14" fmla="*/ 2897 w 5408"/>
                  <a:gd name="T15" fmla="*/ 909 h 2318"/>
                  <a:gd name="T16" fmla="*/ 3451 w 5408"/>
                  <a:gd name="T17" fmla="*/ 873 h 2318"/>
                  <a:gd name="T18" fmla="*/ 3962 w 5408"/>
                  <a:gd name="T19" fmla="*/ 799 h 2318"/>
                  <a:gd name="T20" fmla="*/ 4415 w 5408"/>
                  <a:gd name="T21" fmla="*/ 690 h 2318"/>
                  <a:gd name="T22" fmla="*/ 4798 w 5408"/>
                  <a:gd name="T23" fmla="*/ 552 h 2318"/>
                  <a:gd name="T24" fmla="*/ 5099 w 5408"/>
                  <a:gd name="T25" fmla="*/ 387 h 2318"/>
                  <a:gd name="T26" fmla="*/ 5304 w 5408"/>
                  <a:gd name="T27" fmla="*/ 201 h 2318"/>
                  <a:gd name="T28" fmla="*/ 5404 w 5408"/>
                  <a:gd name="T29" fmla="*/ 0 h 2318"/>
                  <a:gd name="T30" fmla="*/ 5406 w 5408"/>
                  <a:gd name="T31" fmla="*/ 70 h 2318"/>
                  <a:gd name="T32" fmla="*/ 5408 w 5408"/>
                  <a:gd name="T33" fmla="*/ 235 h 2318"/>
                  <a:gd name="T34" fmla="*/ 5408 w 5408"/>
                  <a:gd name="T35" fmla="*/ 465 h 2318"/>
                  <a:gd name="T36" fmla="*/ 5408 w 5408"/>
                  <a:gd name="T37" fmla="*/ 720 h 2318"/>
                  <a:gd name="T38" fmla="*/ 5408 w 5408"/>
                  <a:gd name="T39" fmla="*/ 969 h 2318"/>
                  <a:gd name="T40" fmla="*/ 5406 w 5408"/>
                  <a:gd name="T41" fmla="*/ 1176 h 2318"/>
                  <a:gd name="T42" fmla="*/ 5406 w 5408"/>
                  <a:gd name="T43" fmla="*/ 1306 h 2318"/>
                  <a:gd name="T44" fmla="*/ 5400 w 5408"/>
                  <a:gd name="T45" fmla="*/ 1405 h 2318"/>
                  <a:gd name="T46" fmla="*/ 5302 w 5408"/>
                  <a:gd name="T47" fmla="*/ 1607 h 2318"/>
                  <a:gd name="T48" fmla="*/ 5097 w 5408"/>
                  <a:gd name="T49" fmla="*/ 1792 h 2318"/>
                  <a:gd name="T50" fmla="*/ 4798 w 5408"/>
                  <a:gd name="T51" fmla="*/ 1958 h 2318"/>
                  <a:gd name="T52" fmla="*/ 4415 w 5408"/>
                  <a:gd name="T53" fmla="*/ 2097 h 2318"/>
                  <a:gd name="T54" fmla="*/ 3962 w 5408"/>
                  <a:gd name="T55" fmla="*/ 2207 h 2318"/>
                  <a:gd name="T56" fmla="*/ 3453 w 5408"/>
                  <a:gd name="T57" fmla="*/ 2281 h 2318"/>
                  <a:gd name="T58" fmla="*/ 2897 w 5408"/>
                  <a:gd name="T59" fmla="*/ 2316 h 2318"/>
                  <a:gd name="T60" fmla="*/ 2322 w 5408"/>
                  <a:gd name="T61" fmla="*/ 2308 h 2318"/>
                  <a:gd name="T62" fmla="*/ 1781 w 5408"/>
                  <a:gd name="T63" fmla="*/ 2261 h 2318"/>
                  <a:gd name="T64" fmla="*/ 1289 w 5408"/>
                  <a:gd name="T65" fmla="*/ 2173 h 2318"/>
                  <a:gd name="T66" fmla="*/ 858 w 5408"/>
                  <a:gd name="T67" fmla="*/ 2053 h 2318"/>
                  <a:gd name="T68" fmla="*/ 503 w 5408"/>
                  <a:gd name="T69" fmla="*/ 1906 h 2318"/>
                  <a:gd name="T70" fmla="*/ 233 w 5408"/>
                  <a:gd name="T71" fmla="*/ 1732 h 2318"/>
                  <a:gd name="T72" fmla="*/ 62 w 5408"/>
                  <a:gd name="T73" fmla="*/ 1541 h 2318"/>
                  <a:gd name="T74" fmla="*/ 2 w 5408"/>
                  <a:gd name="T75" fmla="*/ 1334 h 2318"/>
                  <a:gd name="T76" fmla="*/ 2 w 5408"/>
                  <a:gd name="T77" fmla="*/ 1274 h 2318"/>
                  <a:gd name="T78" fmla="*/ 2 w 5408"/>
                  <a:gd name="T79" fmla="*/ 1112 h 2318"/>
                  <a:gd name="T80" fmla="*/ 0 w 5408"/>
                  <a:gd name="T81" fmla="*/ 889 h 2318"/>
                  <a:gd name="T82" fmla="*/ 0 w 5408"/>
                  <a:gd name="T83" fmla="*/ 634 h 2318"/>
                  <a:gd name="T84" fmla="*/ 0 w 5408"/>
                  <a:gd name="T85" fmla="*/ 383 h 2318"/>
                  <a:gd name="T86" fmla="*/ 0 w 5408"/>
                  <a:gd name="T87" fmla="*/ 172 h 2318"/>
                  <a:gd name="T88" fmla="*/ 2 w 5408"/>
                  <a:gd name="T89" fmla="*/ 34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08" h="2318">
                    <a:moveTo>
                      <a:pt x="2" y="0"/>
                    </a:moveTo>
                    <a:lnTo>
                      <a:pt x="22" y="70"/>
                    </a:lnTo>
                    <a:lnTo>
                      <a:pt x="56" y="136"/>
                    </a:lnTo>
                    <a:lnTo>
                      <a:pt x="102" y="201"/>
                    </a:lnTo>
                    <a:lnTo>
                      <a:pt x="160" y="265"/>
                    </a:lnTo>
                    <a:lnTo>
                      <a:pt x="229" y="327"/>
                    </a:lnTo>
                    <a:lnTo>
                      <a:pt x="309" y="387"/>
                    </a:lnTo>
                    <a:lnTo>
                      <a:pt x="399" y="445"/>
                    </a:lnTo>
                    <a:lnTo>
                      <a:pt x="501" y="500"/>
                    </a:lnTo>
                    <a:lnTo>
                      <a:pt x="610" y="552"/>
                    </a:lnTo>
                    <a:lnTo>
                      <a:pt x="730" y="600"/>
                    </a:lnTo>
                    <a:lnTo>
                      <a:pt x="858" y="648"/>
                    </a:lnTo>
                    <a:lnTo>
                      <a:pt x="993" y="690"/>
                    </a:lnTo>
                    <a:lnTo>
                      <a:pt x="1137" y="730"/>
                    </a:lnTo>
                    <a:lnTo>
                      <a:pt x="1289" y="768"/>
                    </a:lnTo>
                    <a:lnTo>
                      <a:pt x="1446" y="799"/>
                    </a:lnTo>
                    <a:lnTo>
                      <a:pt x="1612" y="829"/>
                    </a:lnTo>
                    <a:lnTo>
                      <a:pt x="1781" y="853"/>
                    </a:lnTo>
                    <a:lnTo>
                      <a:pt x="1957" y="873"/>
                    </a:lnTo>
                    <a:lnTo>
                      <a:pt x="2138" y="891"/>
                    </a:lnTo>
                    <a:lnTo>
                      <a:pt x="2322" y="903"/>
                    </a:lnTo>
                    <a:lnTo>
                      <a:pt x="2512" y="909"/>
                    </a:lnTo>
                    <a:lnTo>
                      <a:pt x="2705" y="913"/>
                    </a:lnTo>
                    <a:lnTo>
                      <a:pt x="2897" y="909"/>
                    </a:lnTo>
                    <a:lnTo>
                      <a:pt x="3086" y="903"/>
                    </a:lnTo>
                    <a:lnTo>
                      <a:pt x="3272" y="891"/>
                    </a:lnTo>
                    <a:lnTo>
                      <a:pt x="3451" y="873"/>
                    </a:lnTo>
                    <a:lnTo>
                      <a:pt x="3627" y="853"/>
                    </a:lnTo>
                    <a:lnTo>
                      <a:pt x="3798" y="829"/>
                    </a:lnTo>
                    <a:lnTo>
                      <a:pt x="3962" y="799"/>
                    </a:lnTo>
                    <a:lnTo>
                      <a:pt x="4119" y="768"/>
                    </a:lnTo>
                    <a:lnTo>
                      <a:pt x="4271" y="730"/>
                    </a:lnTo>
                    <a:lnTo>
                      <a:pt x="4415" y="690"/>
                    </a:lnTo>
                    <a:lnTo>
                      <a:pt x="4550" y="648"/>
                    </a:lnTo>
                    <a:lnTo>
                      <a:pt x="4678" y="600"/>
                    </a:lnTo>
                    <a:lnTo>
                      <a:pt x="4798" y="552"/>
                    </a:lnTo>
                    <a:lnTo>
                      <a:pt x="4907" y="500"/>
                    </a:lnTo>
                    <a:lnTo>
                      <a:pt x="5007" y="445"/>
                    </a:lnTo>
                    <a:lnTo>
                      <a:pt x="5099" y="387"/>
                    </a:lnTo>
                    <a:lnTo>
                      <a:pt x="5179" y="327"/>
                    </a:lnTo>
                    <a:lnTo>
                      <a:pt x="5248" y="265"/>
                    </a:lnTo>
                    <a:lnTo>
                      <a:pt x="5304" y="201"/>
                    </a:lnTo>
                    <a:lnTo>
                      <a:pt x="5350" y="136"/>
                    </a:lnTo>
                    <a:lnTo>
                      <a:pt x="5384" y="70"/>
                    </a:lnTo>
                    <a:lnTo>
                      <a:pt x="5404" y="0"/>
                    </a:lnTo>
                    <a:lnTo>
                      <a:pt x="5406" y="10"/>
                    </a:lnTo>
                    <a:lnTo>
                      <a:pt x="5406" y="34"/>
                    </a:lnTo>
                    <a:lnTo>
                      <a:pt x="5406" y="70"/>
                    </a:lnTo>
                    <a:lnTo>
                      <a:pt x="5406" y="116"/>
                    </a:lnTo>
                    <a:lnTo>
                      <a:pt x="5406" y="172"/>
                    </a:lnTo>
                    <a:lnTo>
                      <a:pt x="5408" y="235"/>
                    </a:lnTo>
                    <a:lnTo>
                      <a:pt x="5408" y="307"/>
                    </a:lnTo>
                    <a:lnTo>
                      <a:pt x="5408" y="383"/>
                    </a:lnTo>
                    <a:lnTo>
                      <a:pt x="5408" y="465"/>
                    </a:lnTo>
                    <a:lnTo>
                      <a:pt x="5408" y="548"/>
                    </a:lnTo>
                    <a:lnTo>
                      <a:pt x="5408" y="634"/>
                    </a:lnTo>
                    <a:lnTo>
                      <a:pt x="5408" y="720"/>
                    </a:lnTo>
                    <a:lnTo>
                      <a:pt x="5408" y="805"/>
                    </a:lnTo>
                    <a:lnTo>
                      <a:pt x="5408" y="889"/>
                    </a:lnTo>
                    <a:lnTo>
                      <a:pt x="5408" y="969"/>
                    </a:lnTo>
                    <a:lnTo>
                      <a:pt x="5408" y="1045"/>
                    </a:lnTo>
                    <a:lnTo>
                      <a:pt x="5406" y="1112"/>
                    </a:lnTo>
                    <a:lnTo>
                      <a:pt x="5406" y="1176"/>
                    </a:lnTo>
                    <a:lnTo>
                      <a:pt x="5406" y="1230"/>
                    </a:lnTo>
                    <a:lnTo>
                      <a:pt x="5406" y="1274"/>
                    </a:lnTo>
                    <a:lnTo>
                      <a:pt x="5406" y="1306"/>
                    </a:lnTo>
                    <a:lnTo>
                      <a:pt x="5406" y="1328"/>
                    </a:lnTo>
                    <a:lnTo>
                      <a:pt x="5406" y="1334"/>
                    </a:lnTo>
                    <a:lnTo>
                      <a:pt x="5400" y="1405"/>
                    </a:lnTo>
                    <a:lnTo>
                      <a:pt x="5380" y="1473"/>
                    </a:lnTo>
                    <a:lnTo>
                      <a:pt x="5346" y="1541"/>
                    </a:lnTo>
                    <a:lnTo>
                      <a:pt x="5302" y="1607"/>
                    </a:lnTo>
                    <a:lnTo>
                      <a:pt x="5244" y="1671"/>
                    </a:lnTo>
                    <a:lnTo>
                      <a:pt x="5177" y="1732"/>
                    </a:lnTo>
                    <a:lnTo>
                      <a:pt x="5097" y="1792"/>
                    </a:lnTo>
                    <a:lnTo>
                      <a:pt x="5007" y="1850"/>
                    </a:lnTo>
                    <a:lnTo>
                      <a:pt x="4907" y="1906"/>
                    </a:lnTo>
                    <a:lnTo>
                      <a:pt x="4798" y="1958"/>
                    </a:lnTo>
                    <a:lnTo>
                      <a:pt x="4678" y="2007"/>
                    </a:lnTo>
                    <a:lnTo>
                      <a:pt x="4550" y="2053"/>
                    </a:lnTo>
                    <a:lnTo>
                      <a:pt x="4415" y="2097"/>
                    </a:lnTo>
                    <a:lnTo>
                      <a:pt x="4271" y="2137"/>
                    </a:lnTo>
                    <a:lnTo>
                      <a:pt x="4119" y="2173"/>
                    </a:lnTo>
                    <a:lnTo>
                      <a:pt x="3962" y="2207"/>
                    </a:lnTo>
                    <a:lnTo>
                      <a:pt x="3798" y="2235"/>
                    </a:lnTo>
                    <a:lnTo>
                      <a:pt x="3629" y="2261"/>
                    </a:lnTo>
                    <a:lnTo>
                      <a:pt x="3453" y="2281"/>
                    </a:lnTo>
                    <a:lnTo>
                      <a:pt x="3272" y="2296"/>
                    </a:lnTo>
                    <a:lnTo>
                      <a:pt x="3086" y="2308"/>
                    </a:lnTo>
                    <a:lnTo>
                      <a:pt x="2897" y="2316"/>
                    </a:lnTo>
                    <a:lnTo>
                      <a:pt x="2705" y="2318"/>
                    </a:lnTo>
                    <a:lnTo>
                      <a:pt x="2512" y="2316"/>
                    </a:lnTo>
                    <a:lnTo>
                      <a:pt x="2322" y="2308"/>
                    </a:lnTo>
                    <a:lnTo>
                      <a:pt x="2136" y="2296"/>
                    </a:lnTo>
                    <a:lnTo>
                      <a:pt x="1957" y="2281"/>
                    </a:lnTo>
                    <a:lnTo>
                      <a:pt x="1781" y="2261"/>
                    </a:lnTo>
                    <a:lnTo>
                      <a:pt x="1610" y="2235"/>
                    </a:lnTo>
                    <a:lnTo>
                      <a:pt x="1446" y="2207"/>
                    </a:lnTo>
                    <a:lnTo>
                      <a:pt x="1289" y="2173"/>
                    </a:lnTo>
                    <a:lnTo>
                      <a:pt x="1137" y="2137"/>
                    </a:lnTo>
                    <a:lnTo>
                      <a:pt x="993" y="2097"/>
                    </a:lnTo>
                    <a:lnTo>
                      <a:pt x="858" y="2053"/>
                    </a:lnTo>
                    <a:lnTo>
                      <a:pt x="730" y="2007"/>
                    </a:lnTo>
                    <a:lnTo>
                      <a:pt x="612" y="1958"/>
                    </a:lnTo>
                    <a:lnTo>
                      <a:pt x="503" y="1906"/>
                    </a:lnTo>
                    <a:lnTo>
                      <a:pt x="403" y="1850"/>
                    </a:lnTo>
                    <a:lnTo>
                      <a:pt x="313" y="1792"/>
                    </a:lnTo>
                    <a:lnTo>
                      <a:pt x="233" y="1732"/>
                    </a:lnTo>
                    <a:lnTo>
                      <a:pt x="164" y="1671"/>
                    </a:lnTo>
                    <a:lnTo>
                      <a:pt x="108" y="1607"/>
                    </a:lnTo>
                    <a:lnTo>
                      <a:pt x="62" y="1541"/>
                    </a:lnTo>
                    <a:lnTo>
                      <a:pt x="30" y="1473"/>
                    </a:lnTo>
                    <a:lnTo>
                      <a:pt x="10" y="1405"/>
                    </a:lnTo>
                    <a:lnTo>
                      <a:pt x="2" y="1334"/>
                    </a:lnTo>
                    <a:lnTo>
                      <a:pt x="2" y="1328"/>
                    </a:lnTo>
                    <a:lnTo>
                      <a:pt x="2" y="1306"/>
                    </a:lnTo>
                    <a:lnTo>
                      <a:pt x="2" y="1274"/>
                    </a:lnTo>
                    <a:lnTo>
                      <a:pt x="2" y="1230"/>
                    </a:lnTo>
                    <a:lnTo>
                      <a:pt x="2" y="1176"/>
                    </a:lnTo>
                    <a:lnTo>
                      <a:pt x="2" y="1112"/>
                    </a:lnTo>
                    <a:lnTo>
                      <a:pt x="2" y="1045"/>
                    </a:lnTo>
                    <a:lnTo>
                      <a:pt x="2" y="969"/>
                    </a:lnTo>
                    <a:lnTo>
                      <a:pt x="0" y="889"/>
                    </a:lnTo>
                    <a:lnTo>
                      <a:pt x="0" y="805"/>
                    </a:lnTo>
                    <a:lnTo>
                      <a:pt x="0" y="720"/>
                    </a:lnTo>
                    <a:lnTo>
                      <a:pt x="0" y="634"/>
                    </a:lnTo>
                    <a:lnTo>
                      <a:pt x="0" y="548"/>
                    </a:lnTo>
                    <a:lnTo>
                      <a:pt x="0" y="465"/>
                    </a:lnTo>
                    <a:lnTo>
                      <a:pt x="0" y="383"/>
                    </a:lnTo>
                    <a:lnTo>
                      <a:pt x="0" y="307"/>
                    </a:lnTo>
                    <a:lnTo>
                      <a:pt x="0" y="235"/>
                    </a:lnTo>
                    <a:lnTo>
                      <a:pt x="0" y="172"/>
                    </a:lnTo>
                    <a:lnTo>
                      <a:pt x="0" y="116"/>
                    </a:lnTo>
                    <a:lnTo>
                      <a:pt x="0" y="70"/>
                    </a:lnTo>
                    <a:lnTo>
                      <a:pt x="2" y="34"/>
                    </a:lnTo>
                    <a:lnTo>
                      <a:pt x="2" y="10"/>
                    </a:lnTo>
                    <a:lnTo>
                      <a:pt x="2" y="0"/>
                    </a:lnTo>
                    <a:close/>
                  </a:path>
                </a:pathLst>
              </a:custGeom>
              <a:solidFill>
                <a:schemeClr val="bg1"/>
              </a:solidFill>
              <a:ln w="0">
                <a:noFill/>
                <a:prstDash val="solid"/>
                <a:round/>
                <a:headEnd/>
                <a:tailEnd/>
              </a:ln>
            </p:spPr>
            <p:txBody>
              <a:bodyPr vert="horz" wrap="square" lIns="44701" tIns="22350" rIns="44701" bIns="2235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7010">
                  <a:defRPr/>
                </a:pPr>
                <a:endParaRPr lang="en-US" sz="1100" dirty="0">
                  <a:solidFill>
                    <a:prstClr val="black"/>
                  </a:solidFill>
                  <a:latin typeface="Calibri" panose="020F0502020204030204" pitchFamily="34" charset="0"/>
                  <a:cs typeface="Calibri" panose="020F0502020204030204" pitchFamily="34" charset="0"/>
                </a:endParaRPr>
              </a:p>
            </p:txBody>
          </p:sp>
          <p:sp>
            <p:nvSpPr>
              <p:cNvPr id="175" name="Freeform 205">
                <a:extLst>
                  <a:ext uri="{FF2B5EF4-FFF2-40B4-BE49-F238E27FC236}">
                    <a16:creationId xmlns:a16="http://schemas.microsoft.com/office/drawing/2014/main" id="{0FA6A0A2-9CF8-4A63-8481-C7E50027F99B}"/>
                  </a:ext>
                </a:extLst>
              </p:cNvPr>
              <p:cNvSpPr>
                <a:spLocks/>
              </p:cNvSpPr>
              <p:nvPr/>
            </p:nvSpPr>
            <p:spPr bwMode="auto">
              <a:xfrm>
                <a:off x="-750" y="4093"/>
                <a:ext cx="2702" cy="1159"/>
              </a:xfrm>
              <a:custGeom>
                <a:avLst/>
                <a:gdLst>
                  <a:gd name="T0" fmla="*/ 20 w 5404"/>
                  <a:gd name="T1" fmla="*/ 68 h 2318"/>
                  <a:gd name="T2" fmla="*/ 100 w 5404"/>
                  <a:gd name="T3" fmla="*/ 201 h 2318"/>
                  <a:gd name="T4" fmla="*/ 227 w 5404"/>
                  <a:gd name="T5" fmla="*/ 327 h 2318"/>
                  <a:gd name="T6" fmla="*/ 397 w 5404"/>
                  <a:gd name="T7" fmla="*/ 444 h 2318"/>
                  <a:gd name="T8" fmla="*/ 608 w 5404"/>
                  <a:gd name="T9" fmla="*/ 550 h 2318"/>
                  <a:gd name="T10" fmla="*/ 856 w 5404"/>
                  <a:gd name="T11" fmla="*/ 646 h 2318"/>
                  <a:gd name="T12" fmla="*/ 1135 w 5404"/>
                  <a:gd name="T13" fmla="*/ 729 h 2318"/>
                  <a:gd name="T14" fmla="*/ 1444 w 5404"/>
                  <a:gd name="T15" fmla="*/ 799 h 2318"/>
                  <a:gd name="T16" fmla="*/ 1779 w 5404"/>
                  <a:gd name="T17" fmla="*/ 853 h 2318"/>
                  <a:gd name="T18" fmla="*/ 2136 w 5404"/>
                  <a:gd name="T19" fmla="*/ 889 h 2318"/>
                  <a:gd name="T20" fmla="*/ 2510 w 5404"/>
                  <a:gd name="T21" fmla="*/ 909 h 2318"/>
                  <a:gd name="T22" fmla="*/ 2895 w 5404"/>
                  <a:gd name="T23" fmla="*/ 909 h 2318"/>
                  <a:gd name="T24" fmla="*/ 3270 w 5404"/>
                  <a:gd name="T25" fmla="*/ 889 h 2318"/>
                  <a:gd name="T26" fmla="*/ 3625 w 5404"/>
                  <a:gd name="T27" fmla="*/ 853 h 2318"/>
                  <a:gd name="T28" fmla="*/ 3960 w 5404"/>
                  <a:gd name="T29" fmla="*/ 799 h 2318"/>
                  <a:gd name="T30" fmla="*/ 4269 w 5404"/>
                  <a:gd name="T31" fmla="*/ 729 h 2318"/>
                  <a:gd name="T32" fmla="*/ 4548 w 5404"/>
                  <a:gd name="T33" fmla="*/ 646 h 2318"/>
                  <a:gd name="T34" fmla="*/ 4796 w 5404"/>
                  <a:gd name="T35" fmla="*/ 550 h 2318"/>
                  <a:gd name="T36" fmla="*/ 5005 w 5404"/>
                  <a:gd name="T37" fmla="*/ 444 h 2318"/>
                  <a:gd name="T38" fmla="*/ 5177 w 5404"/>
                  <a:gd name="T39" fmla="*/ 327 h 2318"/>
                  <a:gd name="T40" fmla="*/ 5302 w 5404"/>
                  <a:gd name="T41" fmla="*/ 201 h 2318"/>
                  <a:gd name="T42" fmla="*/ 5382 w 5404"/>
                  <a:gd name="T43" fmla="*/ 68 h 2318"/>
                  <a:gd name="T44" fmla="*/ 5404 w 5404"/>
                  <a:gd name="T45" fmla="*/ 1333 h 2318"/>
                  <a:gd name="T46" fmla="*/ 5378 w 5404"/>
                  <a:gd name="T47" fmla="*/ 1473 h 2318"/>
                  <a:gd name="T48" fmla="*/ 5300 w 5404"/>
                  <a:gd name="T49" fmla="*/ 1606 h 2318"/>
                  <a:gd name="T50" fmla="*/ 5175 w 5404"/>
                  <a:gd name="T51" fmla="*/ 1732 h 2318"/>
                  <a:gd name="T52" fmla="*/ 5005 w 5404"/>
                  <a:gd name="T53" fmla="*/ 1850 h 2318"/>
                  <a:gd name="T54" fmla="*/ 4796 w 5404"/>
                  <a:gd name="T55" fmla="*/ 1957 h 2318"/>
                  <a:gd name="T56" fmla="*/ 4548 w 5404"/>
                  <a:gd name="T57" fmla="*/ 2053 h 2318"/>
                  <a:gd name="T58" fmla="*/ 4269 w 5404"/>
                  <a:gd name="T59" fmla="*/ 2137 h 2318"/>
                  <a:gd name="T60" fmla="*/ 3960 w 5404"/>
                  <a:gd name="T61" fmla="*/ 2204 h 2318"/>
                  <a:gd name="T62" fmla="*/ 3627 w 5404"/>
                  <a:gd name="T63" fmla="*/ 2258 h 2318"/>
                  <a:gd name="T64" fmla="*/ 3270 w 5404"/>
                  <a:gd name="T65" fmla="*/ 2296 h 2318"/>
                  <a:gd name="T66" fmla="*/ 2895 w 5404"/>
                  <a:gd name="T67" fmla="*/ 2316 h 2318"/>
                  <a:gd name="T68" fmla="*/ 2510 w 5404"/>
                  <a:gd name="T69" fmla="*/ 2316 h 2318"/>
                  <a:gd name="T70" fmla="*/ 2134 w 5404"/>
                  <a:gd name="T71" fmla="*/ 2296 h 2318"/>
                  <a:gd name="T72" fmla="*/ 1779 w 5404"/>
                  <a:gd name="T73" fmla="*/ 2258 h 2318"/>
                  <a:gd name="T74" fmla="*/ 1444 w 5404"/>
                  <a:gd name="T75" fmla="*/ 2204 h 2318"/>
                  <a:gd name="T76" fmla="*/ 1135 w 5404"/>
                  <a:gd name="T77" fmla="*/ 2137 h 2318"/>
                  <a:gd name="T78" fmla="*/ 856 w 5404"/>
                  <a:gd name="T79" fmla="*/ 2053 h 2318"/>
                  <a:gd name="T80" fmla="*/ 610 w 5404"/>
                  <a:gd name="T81" fmla="*/ 1957 h 2318"/>
                  <a:gd name="T82" fmla="*/ 401 w 5404"/>
                  <a:gd name="T83" fmla="*/ 1850 h 2318"/>
                  <a:gd name="T84" fmla="*/ 231 w 5404"/>
                  <a:gd name="T85" fmla="*/ 1732 h 2318"/>
                  <a:gd name="T86" fmla="*/ 106 w 5404"/>
                  <a:gd name="T87" fmla="*/ 1606 h 2318"/>
                  <a:gd name="T88" fmla="*/ 28 w 5404"/>
                  <a:gd name="T89" fmla="*/ 1473 h 2318"/>
                  <a:gd name="T90" fmla="*/ 0 w 5404"/>
                  <a:gd name="T91" fmla="*/ 1333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04" h="2318">
                    <a:moveTo>
                      <a:pt x="0" y="0"/>
                    </a:moveTo>
                    <a:lnTo>
                      <a:pt x="20" y="68"/>
                    </a:lnTo>
                    <a:lnTo>
                      <a:pt x="54" y="135"/>
                    </a:lnTo>
                    <a:lnTo>
                      <a:pt x="100" y="201"/>
                    </a:lnTo>
                    <a:lnTo>
                      <a:pt x="158" y="265"/>
                    </a:lnTo>
                    <a:lnTo>
                      <a:pt x="227" y="327"/>
                    </a:lnTo>
                    <a:lnTo>
                      <a:pt x="307" y="387"/>
                    </a:lnTo>
                    <a:lnTo>
                      <a:pt x="397" y="444"/>
                    </a:lnTo>
                    <a:lnTo>
                      <a:pt x="499" y="498"/>
                    </a:lnTo>
                    <a:lnTo>
                      <a:pt x="608" y="550"/>
                    </a:lnTo>
                    <a:lnTo>
                      <a:pt x="728" y="600"/>
                    </a:lnTo>
                    <a:lnTo>
                      <a:pt x="856" y="646"/>
                    </a:lnTo>
                    <a:lnTo>
                      <a:pt x="991" y="689"/>
                    </a:lnTo>
                    <a:lnTo>
                      <a:pt x="1135" y="729"/>
                    </a:lnTo>
                    <a:lnTo>
                      <a:pt x="1287" y="765"/>
                    </a:lnTo>
                    <a:lnTo>
                      <a:pt x="1444" y="799"/>
                    </a:lnTo>
                    <a:lnTo>
                      <a:pt x="1610" y="827"/>
                    </a:lnTo>
                    <a:lnTo>
                      <a:pt x="1779" y="853"/>
                    </a:lnTo>
                    <a:lnTo>
                      <a:pt x="1955" y="873"/>
                    </a:lnTo>
                    <a:lnTo>
                      <a:pt x="2136" y="889"/>
                    </a:lnTo>
                    <a:lnTo>
                      <a:pt x="2320" y="901"/>
                    </a:lnTo>
                    <a:lnTo>
                      <a:pt x="2510" y="909"/>
                    </a:lnTo>
                    <a:lnTo>
                      <a:pt x="2703" y="911"/>
                    </a:lnTo>
                    <a:lnTo>
                      <a:pt x="2895" y="909"/>
                    </a:lnTo>
                    <a:lnTo>
                      <a:pt x="3084" y="901"/>
                    </a:lnTo>
                    <a:lnTo>
                      <a:pt x="3270" y="889"/>
                    </a:lnTo>
                    <a:lnTo>
                      <a:pt x="3449" y="873"/>
                    </a:lnTo>
                    <a:lnTo>
                      <a:pt x="3625" y="853"/>
                    </a:lnTo>
                    <a:lnTo>
                      <a:pt x="3796" y="827"/>
                    </a:lnTo>
                    <a:lnTo>
                      <a:pt x="3960" y="799"/>
                    </a:lnTo>
                    <a:lnTo>
                      <a:pt x="4117" y="765"/>
                    </a:lnTo>
                    <a:lnTo>
                      <a:pt x="4269" y="729"/>
                    </a:lnTo>
                    <a:lnTo>
                      <a:pt x="4413" y="689"/>
                    </a:lnTo>
                    <a:lnTo>
                      <a:pt x="4548" y="646"/>
                    </a:lnTo>
                    <a:lnTo>
                      <a:pt x="4676" y="600"/>
                    </a:lnTo>
                    <a:lnTo>
                      <a:pt x="4796" y="550"/>
                    </a:lnTo>
                    <a:lnTo>
                      <a:pt x="4905" y="498"/>
                    </a:lnTo>
                    <a:lnTo>
                      <a:pt x="5005" y="444"/>
                    </a:lnTo>
                    <a:lnTo>
                      <a:pt x="5097" y="387"/>
                    </a:lnTo>
                    <a:lnTo>
                      <a:pt x="5177" y="327"/>
                    </a:lnTo>
                    <a:lnTo>
                      <a:pt x="5244" y="265"/>
                    </a:lnTo>
                    <a:lnTo>
                      <a:pt x="5302" y="201"/>
                    </a:lnTo>
                    <a:lnTo>
                      <a:pt x="5348" y="135"/>
                    </a:lnTo>
                    <a:lnTo>
                      <a:pt x="5382" y="68"/>
                    </a:lnTo>
                    <a:lnTo>
                      <a:pt x="5402" y="0"/>
                    </a:lnTo>
                    <a:lnTo>
                      <a:pt x="5404" y="1333"/>
                    </a:lnTo>
                    <a:lnTo>
                      <a:pt x="5398" y="1403"/>
                    </a:lnTo>
                    <a:lnTo>
                      <a:pt x="5378" y="1473"/>
                    </a:lnTo>
                    <a:lnTo>
                      <a:pt x="5344" y="1541"/>
                    </a:lnTo>
                    <a:lnTo>
                      <a:pt x="5300" y="1606"/>
                    </a:lnTo>
                    <a:lnTo>
                      <a:pt x="5242" y="1670"/>
                    </a:lnTo>
                    <a:lnTo>
                      <a:pt x="5175" y="1732"/>
                    </a:lnTo>
                    <a:lnTo>
                      <a:pt x="5095" y="1792"/>
                    </a:lnTo>
                    <a:lnTo>
                      <a:pt x="5005" y="1850"/>
                    </a:lnTo>
                    <a:lnTo>
                      <a:pt x="4905" y="1903"/>
                    </a:lnTo>
                    <a:lnTo>
                      <a:pt x="4796" y="1957"/>
                    </a:lnTo>
                    <a:lnTo>
                      <a:pt x="4676" y="2005"/>
                    </a:lnTo>
                    <a:lnTo>
                      <a:pt x="4548" y="2053"/>
                    </a:lnTo>
                    <a:lnTo>
                      <a:pt x="4413" y="2097"/>
                    </a:lnTo>
                    <a:lnTo>
                      <a:pt x="4269" y="2137"/>
                    </a:lnTo>
                    <a:lnTo>
                      <a:pt x="4117" y="2173"/>
                    </a:lnTo>
                    <a:lnTo>
                      <a:pt x="3960" y="2204"/>
                    </a:lnTo>
                    <a:lnTo>
                      <a:pt x="3796" y="2234"/>
                    </a:lnTo>
                    <a:lnTo>
                      <a:pt x="3627" y="2258"/>
                    </a:lnTo>
                    <a:lnTo>
                      <a:pt x="3451" y="2280"/>
                    </a:lnTo>
                    <a:lnTo>
                      <a:pt x="3270" y="2296"/>
                    </a:lnTo>
                    <a:lnTo>
                      <a:pt x="3084" y="2308"/>
                    </a:lnTo>
                    <a:lnTo>
                      <a:pt x="2895" y="2316"/>
                    </a:lnTo>
                    <a:lnTo>
                      <a:pt x="2703" y="2318"/>
                    </a:lnTo>
                    <a:lnTo>
                      <a:pt x="2510" y="2316"/>
                    </a:lnTo>
                    <a:lnTo>
                      <a:pt x="2320" y="2308"/>
                    </a:lnTo>
                    <a:lnTo>
                      <a:pt x="2134" y="2296"/>
                    </a:lnTo>
                    <a:lnTo>
                      <a:pt x="1955" y="2280"/>
                    </a:lnTo>
                    <a:lnTo>
                      <a:pt x="1779" y="2258"/>
                    </a:lnTo>
                    <a:lnTo>
                      <a:pt x="1608" y="2234"/>
                    </a:lnTo>
                    <a:lnTo>
                      <a:pt x="1444" y="2204"/>
                    </a:lnTo>
                    <a:lnTo>
                      <a:pt x="1287" y="2173"/>
                    </a:lnTo>
                    <a:lnTo>
                      <a:pt x="1135" y="2137"/>
                    </a:lnTo>
                    <a:lnTo>
                      <a:pt x="991" y="2097"/>
                    </a:lnTo>
                    <a:lnTo>
                      <a:pt x="856" y="2053"/>
                    </a:lnTo>
                    <a:lnTo>
                      <a:pt x="728" y="2007"/>
                    </a:lnTo>
                    <a:lnTo>
                      <a:pt x="610" y="1957"/>
                    </a:lnTo>
                    <a:lnTo>
                      <a:pt x="501" y="1903"/>
                    </a:lnTo>
                    <a:lnTo>
                      <a:pt x="401" y="1850"/>
                    </a:lnTo>
                    <a:lnTo>
                      <a:pt x="311" y="1792"/>
                    </a:lnTo>
                    <a:lnTo>
                      <a:pt x="231" y="1732"/>
                    </a:lnTo>
                    <a:lnTo>
                      <a:pt x="162" y="1670"/>
                    </a:lnTo>
                    <a:lnTo>
                      <a:pt x="106" y="1606"/>
                    </a:lnTo>
                    <a:lnTo>
                      <a:pt x="60" y="1541"/>
                    </a:lnTo>
                    <a:lnTo>
                      <a:pt x="28" y="1473"/>
                    </a:lnTo>
                    <a:lnTo>
                      <a:pt x="8" y="1403"/>
                    </a:lnTo>
                    <a:lnTo>
                      <a:pt x="0" y="1333"/>
                    </a:lnTo>
                    <a:lnTo>
                      <a:pt x="0" y="0"/>
                    </a:lnTo>
                    <a:close/>
                  </a:path>
                </a:pathLst>
              </a:custGeom>
              <a:solidFill>
                <a:schemeClr val="bg1"/>
              </a:solidFill>
              <a:ln w="0">
                <a:noFill/>
                <a:prstDash val="solid"/>
                <a:round/>
                <a:headEnd/>
                <a:tailEnd/>
              </a:ln>
            </p:spPr>
            <p:txBody>
              <a:bodyPr vert="horz" wrap="square" lIns="44701" tIns="22350" rIns="44701" bIns="2235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7010">
                  <a:defRPr/>
                </a:pPr>
                <a:endParaRPr lang="en-US" sz="1100" dirty="0">
                  <a:solidFill>
                    <a:prstClr val="black"/>
                  </a:solidFill>
                  <a:latin typeface="Calibri" panose="020F0502020204030204" pitchFamily="34" charset="0"/>
                  <a:cs typeface="Calibri" panose="020F0502020204030204" pitchFamily="34" charset="0"/>
                </a:endParaRPr>
              </a:p>
            </p:txBody>
          </p:sp>
        </p:grpSp>
      </p:grpSp>
      <p:cxnSp>
        <p:nvCxnSpPr>
          <p:cNvPr id="176" name="Straight Connector 175">
            <a:extLst>
              <a:ext uri="{FF2B5EF4-FFF2-40B4-BE49-F238E27FC236}">
                <a16:creationId xmlns:a16="http://schemas.microsoft.com/office/drawing/2014/main" id="{9A0EA08B-827F-46B5-AD8A-12436B962B06}"/>
              </a:ext>
            </a:extLst>
          </p:cNvPr>
          <p:cNvCxnSpPr/>
          <p:nvPr/>
        </p:nvCxnSpPr>
        <p:spPr>
          <a:xfrm flipH="1">
            <a:off x="2053829" y="1964544"/>
            <a:ext cx="1930051" cy="0"/>
          </a:xfrm>
          <a:prstGeom prst="line">
            <a:avLst/>
          </a:prstGeom>
          <a:noFill/>
          <a:ln w="6350" cap="sq" cmpd="sng" algn="ctr">
            <a:solidFill>
              <a:srgbClr val="C2382B"/>
            </a:solidFill>
            <a:prstDash val="solid"/>
            <a:round/>
            <a:headEnd type="oval"/>
          </a:ln>
          <a:effectLst/>
        </p:spPr>
      </p:cxnSp>
      <p:grpSp>
        <p:nvGrpSpPr>
          <p:cNvPr id="177" name="Group 176">
            <a:extLst>
              <a:ext uri="{FF2B5EF4-FFF2-40B4-BE49-F238E27FC236}">
                <a16:creationId xmlns:a16="http://schemas.microsoft.com/office/drawing/2014/main" id="{1FD53C8E-53B1-436F-83E8-4103C8204DF8}"/>
              </a:ext>
            </a:extLst>
          </p:cNvPr>
          <p:cNvGrpSpPr/>
          <p:nvPr/>
        </p:nvGrpSpPr>
        <p:grpSpPr>
          <a:xfrm>
            <a:off x="1391975" y="1654556"/>
            <a:ext cx="637852" cy="621132"/>
            <a:chOff x="292100" y="1858214"/>
            <a:chExt cx="861732" cy="861732"/>
          </a:xfrm>
        </p:grpSpPr>
        <p:grpSp>
          <p:nvGrpSpPr>
            <p:cNvPr id="178" name="Group 177">
              <a:extLst>
                <a:ext uri="{FF2B5EF4-FFF2-40B4-BE49-F238E27FC236}">
                  <a16:creationId xmlns:a16="http://schemas.microsoft.com/office/drawing/2014/main" id="{2EB26A7C-B350-40F8-AB3F-E1BC360C206D}"/>
                </a:ext>
              </a:extLst>
            </p:cNvPr>
            <p:cNvGrpSpPr/>
            <p:nvPr/>
          </p:nvGrpSpPr>
          <p:grpSpPr>
            <a:xfrm>
              <a:off x="292100" y="1858214"/>
              <a:ext cx="861732" cy="861732"/>
              <a:chOff x="3156737" y="993843"/>
              <a:chExt cx="923544" cy="923544"/>
            </a:xfrm>
          </p:grpSpPr>
          <p:sp>
            <p:nvSpPr>
              <p:cNvPr id="183" name="Oval 182">
                <a:extLst>
                  <a:ext uri="{FF2B5EF4-FFF2-40B4-BE49-F238E27FC236}">
                    <a16:creationId xmlns:a16="http://schemas.microsoft.com/office/drawing/2014/main" id="{E0F6F23E-BC16-4BCB-B693-1B4FF3A046D0}"/>
                  </a:ext>
                </a:extLst>
              </p:cNvPr>
              <p:cNvSpPr/>
              <p:nvPr/>
            </p:nvSpPr>
            <p:spPr>
              <a:xfrm>
                <a:off x="3263762" y="1097320"/>
                <a:ext cx="709495" cy="716591"/>
              </a:xfrm>
              <a:prstGeom prst="ellipse">
                <a:avLst/>
              </a:prstGeom>
              <a:solidFill>
                <a:srgbClr val="C2382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100" dirty="0">
                  <a:solidFill>
                    <a:prstClr val="white"/>
                  </a:solidFill>
                  <a:latin typeface="Calibri" panose="020F0502020204030204" pitchFamily="34" charset="0"/>
                  <a:cs typeface="Calibri" panose="020F0502020204030204" pitchFamily="34" charset="0"/>
                </a:endParaRPr>
              </a:p>
            </p:txBody>
          </p:sp>
          <p:sp>
            <p:nvSpPr>
              <p:cNvPr id="184" name="Donut 200">
                <a:extLst>
                  <a:ext uri="{FF2B5EF4-FFF2-40B4-BE49-F238E27FC236}">
                    <a16:creationId xmlns:a16="http://schemas.microsoft.com/office/drawing/2014/main" id="{164DE66F-C981-424C-B627-6DF3106C15A8}"/>
                  </a:ext>
                </a:extLst>
              </p:cNvPr>
              <p:cNvSpPr/>
              <p:nvPr/>
            </p:nvSpPr>
            <p:spPr>
              <a:xfrm>
                <a:off x="3156737" y="993843"/>
                <a:ext cx="923544" cy="923544"/>
              </a:xfrm>
              <a:prstGeom prst="donut">
                <a:avLst>
                  <a:gd name="adj" fmla="val 4049"/>
                </a:avLst>
              </a:prstGeom>
              <a:solidFill>
                <a:srgbClr val="C2382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100" dirty="0">
                  <a:solidFill>
                    <a:srgbClr val="FFFFFF">
                      <a:lumMod val="85000"/>
                    </a:srgbClr>
                  </a:solidFill>
                  <a:latin typeface="Calibri" panose="020F0502020204030204" pitchFamily="34" charset="0"/>
                  <a:cs typeface="Calibri" panose="020F0502020204030204" pitchFamily="34" charset="0"/>
                </a:endParaRPr>
              </a:p>
            </p:txBody>
          </p:sp>
        </p:grpSp>
        <p:grpSp>
          <p:nvGrpSpPr>
            <p:cNvPr id="179" name="Group 178">
              <a:extLst>
                <a:ext uri="{FF2B5EF4-FFF2-40B4-BE49-F238E27FC236}">
                  <a16:creationId xmlns:a16="http://schemas.microsoft.com/office/drawing/2014/main" id="{13DFF45D-89EA-4FA6-8902-FCF393D6FE7E}"/>
                </a:ext>
              </a:extLst>
            </p:cNvPr>
            <p:cNvGrpSpPr>
              <a:grpSpLocks noChangeAspect="1"/>
            </p:cNvGrpSpPr>
            <p:nvPr/>
          </p:nvGrpSpPr>
          <p:grpSpPr bwMode="auto">
            <a:xfrm>
              <a:off x="518756" y="2105796"/>
              <a:ext cx="408420" cy="366568"/>
              <a:chOff x="-1029" y="2752"/>
              <a:chExt cx="3279" cy="2943"/>
            </a:xfrm>
            <a:solidFill>
              <a:srgbClr val="FFFFFF"/>
            </a:solidFill>
          </p:grpSpPr>
          <p:sp>
            <p:nvSpPr>
              <p:cNvPr id="180" name="Freeform 194">
                <a:extLst>
                  <a:ext uri="{FF2B5EF4-FFF2-40B4-BE49-F238E27FC236}">
                    <a16:creationId xmlns:a16="http://schemas.microsoft.com/office/drawing/2014/main" id="{22630B35-E4E1-4D92-8E25-E4B91AED9526}"/>
                  </a:ext>
                </a:extLst>
              </p:cNvPr>
              <p:cNvSpPr>
                <a:spLocks noEditPoints="1"/>
              </p:cNvSpPr>
              <p:nvPr/>
            </p:nvSpPr>
            <p:spPr bwMode="auto">
              <a:xfrm>
                <a:off x="-1029" y="2752"/>
                <a:ext cx="3279" cy="2466"/>
              </a:xfrm>
              <a:custGeom>
                <a:avLst/>
                <a:gdLst>
                  <a:gd name="T0" fmla="*/ 499 w 6558"/>
                  <a:gd name="T1" fmla="*/ 558 h 4933"/>
                  <a:gd name="T2" fmla="*/ 499 w 6558"/>
                  <a:gd name="T3" fmla="*/ 4241 h 4933"/>
                  <a:gd name="T4" fmla="*/ 6059 w 6558"/>
                  <a:gd name="T5" fmla="*/ 4241 h 4933"/>
                  <a:gd name="T6" fmla="*/ 6059 w 6558"/>
                  <a:gd name="T7" fmla="*/ 558 h 4933"/>
                  <a:gd name="T8" fmla="*/ 499 w 6558"/>
                  <a:gd name="T9" fmla="*/ 558 h 4933"/>
                  <a:gd name="T10" fmla="*/ 400 w 6558"/>
                  <a:gd name="T11" fmla="*/ 0 h 4933"/>
                  <a:gd name="T12" fmla="*/ 6158 w 6558"/>
                  <a:gd name="T13" fmla="*/ 0 h 4933"/>
                  <a:gd name="T14" fmla="*/ 6224 w 6558"/>
                  <a:gd name="T15" fmla="*/ 4 h 4933"/>
                  <a:gd name="T16" fmla="*/ 6284 w 6558"/>
                  <a:gd name="T17" fmla="*/ 20 h 4933"/>
                  <a:gd name="T18" fmla="*/ 6341 w 6558"/>
                  <a:gd name="T19" fmla="*/ 44 h 4933"/>
                  <a:gd name="T20" fmla="*/ 6393 w 6558"/>
                  <a:gd name="T21" fmla="*/ 77 h 4933"/>
                  <a:gd name="T22" fmla="*/ 6441 w 6558"/>
                  <a:gd name="T23" fmla="*/ 117 h 4933"/>
                  <a:gd name="T24" fmla="*/ 6480 w 6558"/>
                  <a:gd name="T25" fmla="*/ 163 h 4933"/>
                  <a:gd name="T26" fmla="*/ 6512 w 6558"/>
                  <a:gd name="T27" fmla="*/ 214 h 4933"/>
                  <a:gd name="T28" fmla="*/ 6538 w 6558"/>
                  <a:gd name="T29" fmla="*/ 272 h 4933"/>
                  <a:gd name="T30" fmla="*/ 6552 w 6558"/>
                  <a:gd name="T31" fmla="*/ 334 h 4933"/>
                  <a:gd name="T32" fmla="*/ 6558 w 6558"/>
                  <a:gd name="T33" fmla="*/ 397 h 4933"/>
                  <a:gd name="T34" fmla="*/ 6558 w 6558"/>
                  <a:gd name="T35" fmla="*/ 4533 h 4933"/>
                  <a:gd name="T36" fmla="*/ 6552 w 6558"/>
                  <a:gd name="T37" fmla="*/ 4599 h 4933"/>
                  <a:gd name="T38" fmla="*/ 6538 w 6558"/>
                  <a:gd name="T39" fmla="*/ 4658 h 4933"/>
                  <a:gd name="T40" fmla="*/ 6512 w 6558"/>
                  <a:gd name="T41" fmla="*/ 4716 h 4933"/>
                  <a:gd name="T42" fmla="*/ 6480 w 6558"/>
                  <a:gd name="T43" fmla="*/ 4768 h 4933"/>
                  <a:gd name="T44" fmla="*/ 6441 w 6558"/>
                  <a:gd name="T45" fmla="*/ 4815 h 4933"/>
                  <a:gd name="T46" fmla="*/ 6393 w 6558"/>
                  <a:gd name="T47" fmla="*/ 4855 h 4933"/>
                  <a:gd name="T48" fmla="*/ 6341 w 6558"/>
                  <a:gd name="T49" fmla="*/ 4887 h 4933"/>
                  <a:gd name="T50" fmla="*/ 6284 w 6558"/>
                  <a:gd name="T51" fmla="*/ 4913 h 4933"/>
                  <a:gd name="T52" fmla="*/ 6224 w 6558"/>
                  <a:gd name="T53" fmla="*/ 4927 h 4933"/>
                  <a:gd name="T54" fmla="*/ 6158 w 6558"/>
                  <a:gd name="T55" fmla="*/ 4933 h 4933"/>
                  <a:gd name="T56" fmla="*/ 400 w 6558"/>
                  <a:gd name="T57" fmla="*/ 4933 h 4933"/>
                  <a:gd name="T58" fmla="*/ 334 w 6558"/>
                  <a:gd name="T59" fmla="*/ 4927 h 4933"/>
                  <a:gd name="T60" fmla="*/ 273 w 6558"/>
                  <a:gd name="T61" fmla="*/ 4913 h 4933"/>
                  <a:gd name="T62" fmla="*/ 217 w 6558"/>
                  <a:gd name="T63" fmla="*/ 4887 h 4933"/>
                  <a:gd name="T64" fmla="*/ 163 w 6558"/>
                  <a:gd name="T65" fmla="*/ 4855 h 4933"/>
                  <a:gd name="T66" fmla="*/ 117 w 6558"/>
                  <a:gd name="T67" fmla="*/ 4815 h 4933"/>
                  <a:gd name="T68" fmla="*/ 78 w 6558"/>
                  <a:gd name="T69" fmla="*/ 4768 h 4933"/>
                  <a:gd name="T70" fmla="*/ 44 w 6558"/>
                  <a:gd name="T71" fmla="*/ 4716 h 4933"/>
                  <a:gd name="T72" fmla="*/ 20 w 6558"/>
                  <a:gd name="T73" fmla="*/ 4658 h 4933"/>
                  <a:gd name="T74" fmla="*/ 6 w 6558"/>
                  <a:gd name="T75" fmla="*/ 4599 h 4933"/>
                  <a:gd name="T76" fmla="*/ 0 w 6558"/>
                  <a:gd name="T77" fmla="*/ 4533 h 4933"/>
                  <a:gd name="T78" fmla="*/ 0 w 6558"/>
                  <a:gd name="T79" fmla="*/ 397 h 4933"/>
                  <a:gd name="T80" fmla="*/ 6 w 6558"/>
                  <a:gd name="T81" fmla="*/ 334 h 4933"/>
                  <a:gd name="T82" fmla="*/ 20 w 6558"/>
                  <a:gd name="T83" fmla="*/ 272 h 4933"/>
                  <a:gd name="T84" fmla="*/ 44 w 6558"/>
                  <a:gd name="T85" fmla="*/ 214 h 4933"/>
                  <a:gd name="T86" fmla="*/ 78 w 6558"/>
                  <a:gd name="T87" fmla="*/ 163 h 4933"/>
                  <a:gd name="T88" fmla="*/ 117 w 6558"/>
                  <a:gd name="T89" fmla="*/ 117 h 4933"/>
                  <a:gd name="T90" fmla="*/ 163 w 6558"/>
                  <a:gd name="T91" fmla="*/ 77 h 4933"/>
                  <a:gd name="T92" fmla="*/ 217 w 6558"/>
                  <a:gd name="T93" fmla="*/ 44 h 4933"/>
                  <a:gd name="T94" fmla="*/ 273 w 6558"/>
                  <a:gd name="T95" fmla="*/ 20 h 4933"/>
                  <a:gd name="T96" fmla="*/ 334 w 6558"/>
                  <a:gd name="T97" fmla="*/ 4 h 4933"/>
                  <a:gd name="T98" fmla="*/ 400 w 6558"/>
                  <a:gd name="T99" fmla="*/ 0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58" h="4933">
                    <a:moveTo>
                      <a:pt x="499" y="558"/>
                    </a:moveTo>
                    <a:lnTo>
                      <a:pt x="499" y="4241"/>
                    </a:lnTo>
                    <a:lnTo>
                      <a:pt x="6059" y="4241"/>
                    </a:lnTo>
                    <a:lnTo>
                      <a:pt x="6059" y="558"/>
                    </a:lnTo>
                    <a:lnTo>
                      <a:pt x="499" y="558"/>
                    </a:lnTo>
                    <a:close/>
                    <a:moveTo>
                      <a:pt x="400" y="0"/>
                    </a:moveTo>
                    <a:lnTo>
                      <a:pt x="6158" y="0"/>
                    </a:lnTo>
                    <a:lnTo>
                      <a:pt x="6224" y="4"/>
                    </a:lnTo>
                    <a:lnTo>
                      <a:pt x="6284" y="20"/>
                    </a:lnTo>
                    <a:lnTo>
                      <a:pt x="6341" y="44"/>
                    </a:lnTo>
                    <a:lnTo>
                      <a:pt x="6393" y="77"/>
                    </a:lnTo>
                    <a:lnTo>
                      <a:pt x="6441" y="117"/>
                    </a:lnTo>
                    <a:lnTo>
                      <a:pt x="6480" y="163"/>
                    </a:lnTo>
                    <a:lnTo>
                      <a:pt x="6512" y="214"/>
                    </a:lnTo>
                    <a:lnTo>
                      <a:pt x="6538" y="272"/>
                    </a:lnTo>
                    <a:lnTo>
                      <a:pt x="6552" y="334"/>
                    </a:lnTo>
                    <a:lnTo>
                      <a:pt x="6558" y="397"/>
                    </a:lnTo>
                    <a:lnTo>
                      <a:pt x="6558" y="4533"/>
                    </a:lnTo>
                    <a:lnTo>
                      <a:pt x="6552" y="4599"/>
                    </a:lnTo>
                    <a:lnTo>
                      <a:pt x="6538" y="4658"/>
                    </a:lnTo>
                    <a:lnTo>
                      <a:pt x="6512" y="4716"/>
                    </a:lnTo>
                    <a:lnTo>
                      <a:pt x="6480" y="4768"/>
                    </a:lnTo>
                    <a:lnTo>
                      <a:pt x="6441" y="4815"/>
                    </a:lnTo>
                    <a:lnTo>
                      <a:pt x="6393" y="4855"/>
                    </a:lnTo>
                    <a:lnTo>
                      <a:pt x="6341" y="4887"/>
                    </a:lnTo>
                    <a:lnTo>
                      <a:pt x="6284" y="4913"/>
                    </a:lnTo>
                    <a:lnTo>
                      <a:pt x="6224" y="4927"/>
                    </a:lnTo>
                    <a:lnTo>
                      <a:pt x="6158" y="4933"/>
                    </a:lnTo>
                    <a:lnTo>
                      <a:pt x="400" y="4933"/>
                    </a:lnTo>
                    <a:lnTo>
                      <a:pt x="334" y="4927"/>
                    </a:lnTo>
                    <a:lnTo>
                      <a:pt x="273" y="4913"/>
                    </a:lnTo>
                    <a:lnTo>
                      <a:pt x="217" y="4887"/>
                    </a:lnTo>
                    <a:lnTo>
                      <a:pt x="163" y="4855"/>
                    </a:lnTo>
                    <a:lnTo>
                      <a:pt x="117" y="4815"/>
                    </a:lnTo>
                    <a:lnTo>
                      <a:pt x="78" y="4768"/>
                    </a:lnTo>
                    <a:lnTo>
                      <a:pt x="44" y="4716"/>
                    </a:lnTo>
                    <a:lnTo>
                      <a:pt x="20" y="4658"/>
                    </a:lnTo>
                    <a:lnTo>
                      <a:pt x="6" y="4599"/>
                    </a:lnTo>
                    <a:lnTo>
                      <a:pt x="0" y="4533"/>
                    </a:lnTo>
                    <a:lnTo>
                      <a:pt x="0" y="397"/>
                    </a:lnTo>
                    <a:lnTo>
                      <a:pt x="6" y="334"/>
                    </a:lnTo>
                    <a:lnTo>
                      <a:pt x="20" y="272"/>
                    </a:lnTo>
                    <a:lnTo>
                      <a:pt x="44" y="214"/>
                    </a:lnTo>
                    <a:lnTo>
                      <a:pt x="78" y="163"/>
                    </a:lnTo>
                    <a:lnTo>
                      <a:pt x="117" y="117"/>
                    </a:lnTo>
                    <a:lnTo>
                      <a:pt x="163" y="77"/>
                    </a:lnTo>
                    <a:lnTo>
                      <a:pt x="217" y="44"/>
                    </a:lnTo>
                    <a:lnTo>
                      <a:pt x="273" y="20"/>
                    </a:lnTo>
                    <a:lnTo>
                      <a:pt x="334" y="4"/>
                    </a:lnTo>
                    <a:lnTo>
                      <a:pt x="400" y="0"/>
                    </a:lnTo>
                    <a:close/>
                  </a:path>
                </a:pathLst>
              </a:custGeom>
              <a:grpFill/>
              <a:ln w="0">
                <a:noFill/>
                <a:prstDash val="solid"/>
                <a:round/>
                <a:headEnd/>
                <a:tailEnd/>
              </a:ln>
            </p:spPr>
            <p:txBody>
              <a:bodyPr vert="horz" wrap="square" lIns="44701" tIns="22350" rIns="44701" bIns="2235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7010">
                  <a:defRPr/>
                </a:pPr>
                <a:endParaRPr lang="en-US" sz="1100" dirty="0">
                  <a:solidFill>
                    <a:prstClr val="black"/>
                  </a:solidFill>
                  <a:latin typeface="Calibri" panose="020F0502020204030204" pitchFamily="34" charset="0"/>
                  <a:cs typeface="Calibri" panose="020F0502020204030204" pitchFamily="34" charset="0"/>
                </a:endParaRPr>
              </a:p>
            </p:txBody>
          </p:sp>
          <p:sp>
            <p:nvSpPr>
              <p:cNvPr id="181" name="Freeform 195">
                <a:extLst>
                  <a:ext uri="{FF2B5EF4-FFF2-40B4-BE49-F238E27FC236}">
                    <a16:creationId xmlns:a16="http://schemas.microsoft.com/office/drawing/2014/main" id="{B68E988F-515A-4BCA-81F3-C3ECC816783C}"/>
                  </a:ext>
                </a:extLst>
              </p:cNvPr>
              <p:cNvSpPr>
                <a:spLocks/>
              </p:cNvSpPr>
              <p:nvPr/>
            </p:nvSpPr>
            <p:spPr bwMode="auto">
              <a:xfrm>
                <a:off x="-136" y="5313"/>
                <a:ext cx="1498" cy="382"/>
              </a:xfrm>
              <a:custGeom>
                <a:avLst/>
                <a:gdLst>
                  <a:gd name="T0" fmla="*/ 754 w 2996"/>
                  <a:gd name="T1" fmla="*/ 0 h 765"/>
                  <a:gd name="T2" fmla="*/ 2242 w 2996"/>
                  <a:gd name="T3" fmla="*/ 0 h 765"/>
                  <a:gd name="T4" fmla="*/ 2996 w 2996"/>
                  <a:gd name="T5" fmla="*/ 765 h 765"/>
                  <a:gd name="T6" fmla="*/ 0 w 2996"/>
                  <a:gd name="T7" fmla="*/ 765 h 765"/>
                  <a:gd name="T8" fmla="*/ 754 w 2996"/>
                  <a:gd name="T9" fmla="*/ 0 h 765"/>
                </a:gdLst>
                <a:ahLst/>
                <a:cxnLst>
                  <a:cxn ang="0">
                    <a:pos x="T0" y="T1"/>
                  </a:cxn>
                  <a:cxn ang="0">
                    <a:pos x="T2" y="T3"/>
                  </a:cxn>
                  <a:cxn ang="0">
                    <a:pos x="T4" y="T5"/>
                  </a:cxn>
                  <a:cxn ang="0">
                    <a:pos x="T6" y="T7"/>
                  </a:cxn>
                  <a:cxn ang="0">
                    <a:pos x="T8" y="T9"/>
                  </a:cxn>
                </a:cxnLst>
                <a:rect l="0" t="0" r="r" b="b"/>
                <a:pathLst>
                  <a:path w="2996" h="765">
                    <a:moveTo>
                      <a:pt x="754" y="0"/>
                    </a:moveTo>
                    <a:lnTo>
                      <a:pt x="2242" y="0"/>
                    </a:lnTo>
                    <a:lnTo>
                      <a:pt x="2996" y="765"/>
                    </a:lnTo>
                    <a:lnTo>
                      <a:pt x="0" y="765"/>
                    </a:lnTo>
                    <a:lnTo>
                      <a:pt x="754" y="0"/>
                    </a:lnTo>
                    <a:close/>
                  </a:path>
                </a:pathLst>
              </a:custGeom>
              <a:grpFill/>
              <a:ln w="0">
                <a:noFill/>
                <a:prstDash val="solid"/>
                <a:round/>
                <a:headEnd/>
                <a:tailEnd/>
              </a:ln>
            </p:spPr>
            <p:txBody>
              <a:bodyPr vert="horz" wrap="square" lIns="44701" tIns="22350" rIns="44701" bIns="2235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7010">
                  <a:defRPr/>
                </a:pPr>
                <a:endParaRPr lang="en-US" sz="1100" dirty="0">
                  <a:solidFill>
                    <a:prstClr val="black"/>
                  </a:solidFill>
                  <a:latin typeface="Calibri" panose="020F0502020204030204" pitchFamily="34" charset="0"/>
                  <a:cs typeface="Calibri" panose="020F0502020204030204" pitchFamily="34" charset="0"/>
                </a:endParaRPr>
              </a:p>
            </p:txBody>
          </p:sp>
          <p:sp>
            <p:nvSpPr>
              <p:cNvPr id="182" name="Freeform 196">
                <a:extLst>
                  <a:ext uri="{FF2B5EF4-FFF2-40B4-BE49-F238E27FC236}">
                    <a16:creationId xmlns:a16="http://schemas.microsoft.com/office/drawing/2014/main" id="{7E41E013-BCD9-485A-BA86-FE17269F6B3E}"/>
                  </a:ext>
                </a:extLst>
              </p:cNvPr>
              <p:cNvSpPr>
                <a:spLocks/>
              </p:cNvSpPr>
              <p:nvPr/>
            </p:nvSpPr>
            <p:spPr bwMode="auto">
              <a:xfrm>
                <a:off x="-488" y="3571"/>
                <a:ext cx="2149" cy="932"/>
              </a:xfrm>
              <a:custGeom>
                <a:avLst/>
                <a:gdLst>
                  <a:gd name="T0" fmla="*/ 4135 w 4298"/>
                  <a:gd name="T1" fmla="*/ 22 h 1863"/>
                  <a:gd name="T2" fmla="*/ 4253 w 4298"/>
                  <a:gd name="T3" fmla="*/ 119 h 1863"/>
                  <a:gd name="T4" fmla="*/ 4298 w 4298"/>
                  <a:gd name="T5" fmla="*/ 268 h 1863"/>
                  <a:gd name="T6" fmla="*/ 4253 w 4298"/>
                  <a:gd name="T7" fmla="*/ 417 h 1863"/>
                  <a:gd name="T8" fmla="*/ 4135 w 4298"/>
                  <a:gd name="T9" fmla="*/ 512 h 1863"/>
                  <a:gd name="T10" fmla="*/ 3986 w 4298"/>
                  <a:gd name="T11" fmla="*/ 530 h 1863"/>
                  <a:gd name="T12" fmla="*/ 3218 w 4298"/>
                  <a:gd name="T13" fmla="*/ 1124 h 1863"/>
                  <a:gd name="T14" fmla="*/ 3228 w 4298"/>
                  <a:gd name="T15" fmla="*/ 1251 h 1863"/>
                  <a:gd name="T16" fmla="*/ 3155 w 4298"/>
                  <a:gd name="T17" fmla="*/ 1386 h 1863"/>
                  <a:gd name="T18" fmla="*/ 3020 w 4298"/>
                  <a:gd name="T19" fmla="*/ 1460 h 1863"/>
                  <a:gd name="T20" fmla="*/ 2862 w 4298"/>
                  <a:gd name="T21" fmla="*/ 1444 h 1863"/>
                  <a:gd name="T22" fmla="*/ 2743 w 4298"/>
                  <a:gd name="T23" fmla="*/ 1347 h 1863"/>
                  <a:gd name="T24" fmla="*/ 2697 w 4298"/>
                  <a:gd name="T25" fmla="*/ 1198 h 1863"/>
                  <a:gd name="T26" fmla="*/ 2642 w 4298"/>
                  <a:gd name="T27" fmla="*/ 1096 h 1863"/>
                  <a:gd name="T28" fmla="*/ 2423 w 4298"/>
                  <a:gd name="T29" fmla="*/ 910 h 1863"/>
                  <a:gd name="T30" fmla="*/ 2204 w 4298"/>
                  <a:gd name="T31" fmla="*/ 725 h 1863"/>
                  <a:gd name="T32" fmla="*/ 2017 w 4298"/>
                  <a:gd name="T33" fmla="*/ 566 h 1863"/>
                  <a:gd name="T34" fmla="*/ 1888 w 4298"/>
                  <a:gd name="T35" fmla="*/ 604 h 1863"/>
                  <a:gd name="T36" fmla="*/ 1770 w 4298"/>
                  <a:gd name="T37" fmla="*/ 572 h 1863"/>
                  <a:gd name="T38" fmla="*/ 1619 w 4298"/>
                  <a:gd name="T39" fmla="*/ 641 h 1863"/>
                  <a:gd name="T40" fmla="*/ 1402 w 4298"/>
                  <a:gd name="T41" fmla="*/ 814 h 1863"/>
                  <a:gd name="T42" fmla="*/ 1152 w 4298"/>
                  <a:gd name="T43" fmla="*/ 1013 h 1863"/>
                  <a:gd name="T44" fmla="*/ 897 w 4298"/>
                  <a:gd name="T45" fmla="*/ 1218 h 1863"/>
                  <a:gd name="T46" fmla="*/ 656 w 4298"/>
                  <a:gd name="T47" fmla="*/ 1410 h 1863"/>
                  <a:gd name="T48" fmla="*/ 529 w 4298"/>
                  <a:gd name="T49" fmla="*/ 1557 h 1863"/>
                  <a:gd name="T50" fmla="*/ 513 w 4298"/>
                  <a:gd name="T51" fmla="*/ 1700 h 1863"/>
                  <a:gd name="T52" fmla="*/ 416 w 4298"/>
                  <a:gd name="T53" fmla="*/ 1818 h 1863"/>
                  <a:gd name="T54" fmla="*/ 267 w 4298"/>
                  <a:gd name="T55" fmla="*/ 1863 h 1863"/>
                  <a:gd name="T56" fmla="*/ 117 w 4298"/>
                  <a:gd name="T57" fmla="*/ 1818 h 1863"/>
                  <a:gd name="T58" fmla="*/ 20 w 4298"/>
                  <a:gd name="T59" fmla="*/ 1700 h 1863"/>
                  <a:gd name="T60" fmla="*/ 4 w 4298"/>
                  <a:gd name="T61" fmla="*/ 1543 h 1863"/>
                  <a:gd name="T62" fmla="*/ 78 w 4298"/>
                  <a:gd name="T63" fmla="*/ 1408 h 1863"/>
                  <a:gd name="T64" fmla="*/ 213 w 4298"/>
                  <a:gd name="T65" fmla="*/ 1335 h 1863"/>
                  <a:gd name="T66" fmla="*/ 346 w 4298"/>
                  <a:gd name="T67" fmla="*/ 1345 h 1863"/>
                  <a:gd name="T68" fmla="*/ 1639 w 4298"/>
                  <a:gd name="T69" fmla="*/ 427 h 1863"/>
                  <a:gd name="T70" fmla="*/ 1627 w 4298"/>
                  <a:gd name="T71" fmla="*/ 282 h 1863"/>
                  <a:gd name="T72" fmla="*/ 1699 w 4298"/>
                  <a:gd name="T73" fmla="*/ 147 h 1863"/>
                  <a:gd name="T74" fmla="*/ 1834 w 4298"/>
                  <a:gd name="T75" fmla="*/ 75 h 1863"/>
                  <a:gd name="T76" fmla="*/ 1993 w 4298"/>
                  <a:gd name="T77" fmla="*/ 91 h 1863"/>
                  <a:gd name="T78" fmla="*/ 2110 w 4298"/>
                  <a:gd name="T79" fmla="*/ 187 h 1863"/>
                  <a:gd name="T80" fmla="*/ 2156 w 4298"/>
                  <a:gd name="T81" fmla="*/ 336 h 1863"/>
                  <a:gd name="T82" fmla="*/ 2208 w 4298"/>
                  <a:gd name="T83" fmla="*/ 487 h 1863"/>
                  <a:gd name="T84" fmla="*/ 2441 w 4298"/>
                  <a:gd name="T85" fmla="*/ 685 h 1863"/>
                  <a:gd name="T86" fmla="*/ 2669 w 4298"/>
                  <a:gd name="T87" fmla="*/ 880 h 1863"/>
                  <a:gd name="T88" fmla="*/ 2838 w 4298"/>
                  <a:gd name="T89" fmla="*/ 967 h 1863"/>
                  <a:gd name="T90" fmla="*/ 2966 w 4298"/>
                  <a:gd name="T91" fmla="*/ 932 h 1863"/>
                  <a:gd name="T92" fmla="*/ 3075 w 4298"/>
                  <a:gd name="T93" fmla="*/ 959 h 1863"/>
                  <a:gd name="T94" fmla="*/ 3246 w 4298"/>
                  <a:gd name="T95" fmla="*/ 852 h 1863"/>
                  <a:gd name="T96" fmla="*/ 3483 w 4298"/>
                  <a:gd name="T97" fmla="*/ 638 h 1863"/>
                  <a:gd name="T98" fmla="*/ 3716 w 4298"/>
                  <a:gd name="T99" fmla="*/ 429 h 1863"/>
                  <a:gd name="T100" fmla="*/ 3763 w 4298"/>
                  <a:gd name="T101" fmla="*/ 268 h 1863"/>
                  <a:gd name="T102" fmla="*/ 3809 w 4298"/>
                  <a:gd name="T103" fmla="*/ 119 h 1863"/>
                  <a:gd name="T104" fmla="*/ 3927 w 4298"/>
                  <a:gd name="T105" fmla="*/ 2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98" h="1863">
                    <a:moveTo>
                      <a:pt x="4030" y="0"/>
                    </a:moveTo>
                    <a:lnTo>
                      <a:pt x="4084" y="6"/>
                    </a:lnTo>
                    <a:lnTo>
                      <a:pt x="4135" y="22"/>
                    </a:lnTo>
                    <a:lnTo>
                      <a:pt x="4179" y="46"/>
                    </a:lnTo>
                    <a:lnTo>
                      <a:pt x="4219" y="79"/>
                    </a:lnTo>
                    <a:lnTo>
                      <a:pt x="4253" y="119"/>
                    </a:lnTo>
                    <a:lnTo>
                      <a:pt x="4277" y="163"/>
                    </a:lnTo>
                    <a:lnTo>
                      <a:pt x="4293" y="214"/>
                    </a:lnTo>
                    <a:lnTo>
                      <a:pt x="4298" y="268"/>
                    </a:lnTo>
                    <a:lnTo>
                      <a:pt x="4293" y="322"/>
                    </a:lnTo>
                    <a:lnTo>
                      <a:pt x="4277" y="371"/>
                    </a:lnTo>
                    <a:lnTo>
                      <a:pt x="4253" y="417"/>
                    </a:lnTo>
                    <a:lnTo>
                      <a:pt x="4219" y="457"/>
                    </a:lnTo>
                    <a:lnTo>
                      <a:pt x="4179" y="489"/>
                    </a:lnTo>
                    <a:lnTo>
                      <a:pt x="4135" y="512"/>
                    </a:lnTo>
                    <a:lnTo>
                      <a:pt x="4084" y="528"/>
                    </a:lnTo>
                    <a:lnTo>
                      <a:pt x="4030" y="534"/>
                    </a:lnTo>
                    <a:lnTo>
                      <a:pt x="3986" y="530"/>
                    </a:lnTo>
                    <a:lnTo>
                      <a:pt x="3946" y="518"/>
                    </a:lnTo>
                    <a:lnTo>
                      <a:pt x="3909" y="500"/>
                    </a:lnTo>
                    <a:lnTo>
                      <a:pt x="3218" y="1124"/>
                    </a:lnTo>
                    <a:lnTo>
                      <a:pt x="3228" y="1160"/>
                    </a:lnTo>
                    <a:lnTo>
                      <a:pt x="3232" y="1198"/>
                    </a:lnTo>
                    <a:lnTo>
                      <a:pt x="3228" y="1251"/>
                    </a:lnTo>
                    <a:lnTo>
                      <a:pt x="3212" y="1301"/>
                    </a:lnTo>
                    <a:lnTo>
                      <a:pt x="3187" y="1347"/>
                    </a:lnTo>
                    <a:lnTo>
                      <a:pt x="3155" y="1386"/>
                    </a:lnTo>
                    <a:lnTo>
                      <a:pt x="3115" y="1418"/>
                    </a:lnTo>
                    <a:lnTo>
                      <a:pt x="3069" y="1444"/>
                    </a:lnTo>
                    <a:lnTo>
                      <a:pt x="3020" y="1460"/>
                    </a:lnTo>
                    <a:lnTo>
                      <a:pt x="2966" y="1464"/>
                    </a:lnTo>
                    <a:lnTo>
                      <a:pt x="2912" y="1460"/>
                    </a:lnTo>
                    <a:lnTo>
                      <a:pt x="2862" y="1444"/>
                    </a:lnTo>
                    <a:lnTo>
                      <a:pt x="2817" y="1418"/>
                    </a:lnTo>
                    <a:lnTo>
                      <a:pt x="2777" y="1386"/>
                    </a:lnTo>
                    <a:lnTo>
                      <a:pt x="2743" y="1347"/>
                    </a:lnTo>
                    <a:lnTo>
                      <a:pt x="2719" y="1301"/>
                    </a:lnTo>
                    <a:lnTo>
                      <a:pt x="2703" y="1251"/>
                    </a:lnTo>
                    <a:lnTo>
                      <a:pt x="2697" y="1198"/>
                    </a:lnTo>
                    <a:lnTo>
                      <a:pt x="2701" y="1174"/>
                    </a:lnTo>
                    <a:lnTo>
                      <a:pt x="2707" y="1152"/>
                    </a:lnTo>
                    <a:lnTo>
                      <a:pt x="2642" y="1096"/>
                    </a:lnTo>
                    <a:lnTo>
                      <a:pt x="2570" y="1037"/>
                    </a:lnTo>
                    <a:lnTo>
                      <a:pt x="2496" y="973"/>
                    </a:lnTo>
                    <a:lnTo>
                      <a:pt x="2423" y="910"/>
                    </a:lnTo>
                    <a:lnTo>
                      <a:pt x="2347" y="848"/>
                    </a:lnTo>
                    <a:lnTo>
                      <a:pt x="2274" y="785"/>
                    </a:lnTo>
                    <a:lnTo>
                      <a:pt x="2204" y="725"/>
                    </a:lnTo>
                    <a:lnTo>
                      <a:pt x="2136" y="667"/>
                    </a:lnTo>
                    <a:lnTo>
                      <a:pt x="2073" y="614"/>
                    </a:lnTo>
                    <a:lnTo>
                      <a:pt x="2017" y="566"/>
                    </a:lnTo>
                    <a:lnTo>
                      <a:pt x="1977" y="586"/>
                    </a:lnTo>
                    <a:lnTo>
                      <a:pt x="1933" y="598"/>
                    </a:lnTo>
                    <a:lnTo>
                      <a:pt x="1888" y="604"/>
                    </a:lnTo>
                    <a:lnTo>
                      <a:pt x="1846" y="600"/>
                    </a:lnTo>
                    <a:lnTo>
                      <a:pt x="1808" y="588"/>
                    </a:lnTo>
                    <a:lnTo>
                      <a:pt x="1770" y="572"/>
                    </a:lnTo>
                    <a:lnTo>
                      <a:pt x="1737" y="550"/>
                    </a:lnTo>
                    <a:lnTo>
                      <a:pt x="1683" y="594"/>
                    </a:lnTo>
                    <a:lnTo>
                      <a:pt x="1619" y="641"/>
                    </a:lnTo>
                    <a:lnTo>
                      <a:pt x="1552" y="695"/>
                    </a:lnTo>
                    <a:lnTo>
                      <a:pt x="1478" y="753"/>
                    </a:lnTo>
                    <a:lnTo>
                      <a:pt x="1402" y="814"/>
                    </a:lnTo>
                    <a:lnTo>
                      <a:pt x="1321" y="878"/>
                    </a:lnTo>
                    <a:lnTo>
                      <a:pt x="1237" y="945"/>
                    </a:lnTo>
                    <a:lnTo>
                      <a:pt x="1152" y="1013"/>
                    </a:lnTo>
                    <a:lnTo>
                      <a:pt x="1066" y="1081"/>
                    </a:lnTo>
                    <a:lnTo>
                      <a:pt x="981" y="1150"/>
                    </a:lnTo>
                    <a:lnTo>
                      <a:pt x="897" y="1218"/>
                    </a:lnTo>
                    <a:lnTo>
                      <a:pt x="814" y="1283"/>
                    </a:lnTo>
                    <a:lnTo>
                      <a:pt x="734" y="1349"/>
                    </a:lnTo>
                    <a:lnTo>
                      <a:pt x="656" y="1410"/>
                    </a:lnTo>
                    <a:lnTo>
                      <a:pt x="585" y="1468"/>
                    </a:lnTo>
                    <a:lnTo>
                      <a:pt x="517" y="1522"/>
                    </a:lnTo>
                    <a:lnTo>
                      <a:pt x="529" y="1557"/>
                    </a:lnTo>
                    <a:lnTo>
                      <a:pt x="533" y="1597"/>
                    </a:lnTo>
                    <a:lnTo>
                      <a:pt x="527" y="1651"/>
                    </a:lnTo>
                    <a:lnTo>
                      <a:pt x="513" y="1700"/>
                    </a:lnTo>
                    <a:lnTo>
                      <a:pt x="487" y="1746"/>
                    </a:lnTo>
                    <a:lnTo>
                      <a:pt x="456" y="1786"/>
                    </a:lnTo>
                    <a:lnTo>
                      <a:pt x="416" y="1818"/>
                    </a:lnTo>
                    <a:lnTo>
                      <a:pt x="370" y="1841"/>
                    </a:lnTo>
                    <a:lnTo>
                      <a:pt x="320" y="1857"/>
                    </a:lnTo>
                    <a:lnTo>
                      <a:pt x="267" y="1863"/>
                    </a:lnTo>
                    <a:lnTo>
                      <a:pt x="213" y="1857"/>
                    </a:lnTo>
                    <a:lnTo>
                      <a:pt x="163" y="1841"/>
                    </a:lnTo>
                    <a:lnTo>
                      <a:pt x="117" y="1818"/>
                    </a:lnTo>
                    <a:lnTo>
                      <a:pt x="78" y="1786"/>
                    </a:lnTo>
                    <a:lnTo>
                      <a:pt x="46" y="1746"/>
                    </a:lnTo>
                    <a:lnTo>
                      <a:pt x="20" y="1700"/>
                    </a:lnTo>
                    <a:lnTo>
                      <a:pt x="4" y="1651"/>
                    </a:lnTo>
                    <a:lnTo>
                      <a:pt x="0" y="1597"/>
                    </a:lnTo>
                    <a:lnTo>
                      <a:pt x="4" y="1543"/>
                    </a:lnTo>
                    <a:lnTo>
                      <a:pt x="20" y="1492"/>
                    </a:lnTo>
                    <a:lnTo>
                      <a:pt x="46" y="1448"/>
                    </a:lnTo>
                    <a:lnTo>
                      <a:pt x="78" y="1408"/>
                    </a:lnTo>
                    <a:lnTo>
                      <a:pt x="117" y="1375"/>
                    </a:lnTo>
                    <a:lnTo>
                      <a:pt x="163" y="1351"/>
                    </a:lnTo>
                    <a:lnTo>
                      <a:pt x="213" y="1335"/>
                    </a:lnTo>
                    <a:lnTo>
                      <a:pt x="267" y="1329"/>
                    </a:lnTo>
                    <a:lnTo>
                      <a:pt x="306" y="1333"/>
                    </a:lnTo>
                    <a:lnTo>
                      <a:pt x="346" y="1345"/>
                    </a:lnTo>
                    <a:lnTo>
                      <a:pt x="380" y="1361"/>
                    </a:lnTo>
                    <a:lnTo>
                      <a:pt x="414" y="1380"/>
                    </a:lnTo>
                    <a:lnTo>
                      <a:pt x="1639" y="427"/>
                    </a:lnTo>
                    <a:lnTo>
                      <a:pt x="1627" y="383"/>
                    </a:lnTo>
                    <a:lnTo>
                      <a:pt x="1621" y="336"/>
                    </a:lnTo>
                    <a:lnTo>
                      <a:pt x="1627" y="282"/>
                    </a:lnTo>
                    <a:lnTo>
                      <a:pt x="1643" y="232"/>
                    </a:lnTo>
                    <a:lnTo>
                      <a:pt x="1667" y="187"/>
                    </a:lnTo>
                    <a:lnTo>
                      <a:pt x="1699" y="147"/>
                    </a:lnTo>
                    <a:lnTo>
                      <a:pt x="1739" y="115"/>
                    </a:lnTo>
                    <a:lnTo>
                      <a:pt x="1784" y="91"/>
                    </a:lnTo>
                    <a:lnTo>
                      <a:pt x="1834" y="75"/>
                    </a:lnTo>
                    <a:lnTo>
                      <a:pt x="1888" y="69"/>
                    </a:lnTo>
                    <a:lnTo>
                      <a:pt x="1941" y="75"/>
                    </a:lnTo>
                    <a:lnTo>
                      <a:pt x="1993" y="91"/>
                    </a:lnTo>
                    <a:lnTo>
                      <a:pt x="2037" y="115"/>
                    </a:lnTo>
                    <a:lnTo>
                      <a:pt x="2077" y="147"/>
                    </a:lnTo>
                    <a:lnTo>
                      <a:pt x="2110" y="187"/>
                    </a:lnTo>
                    <a:lnTo>
                      <a:pt x="2134" y="232"/>
                    </a:lnTo>
                    <a:lnTo>
                      <a:pt x="2150" y="282"/>
                    </a:lnTo>
                    <a:lnTo>
                      <a:pt x="2156" y="336"/>
                    </a:lnTo>
                    <a:lnTo>
                      <a:pt x="2150" y="383"/>
                    </a:lnTo>
                    <a:lnTo>
                      <a:pt x="2136" y="427"/>
                    </a:lnTo>
                    <a:lnTo>
                      <a:pt x="2208" y="487"/>
                    </a:lnTo>
                    <a:lnTo>
                      <a:pt x="2284" y="550"/>
                    </a:lnTo>
                    <a:lnTo>
                      <a:pt x="2361" y="618"/>
                    </a:lnTo>
                    <a:lnTo>
                      <a:pt x="2441" y="685"/>
                    </a:lnTo>
                    <a:lnTo>
                      <a:pt x="2518" y="751"/>
                    </a:lnTo>
                    <a:lnTo>
                      <a:pt x="2596" y="818"/>
                    </a:lnTo>
                    <a:lnTo>
                      <a:pt x="2669" y="880"/>
                    </a:lnTo>
                    <a:lnTo>
                      <a:pt x="2739" y="939"/>
                    </a:lnTo>
                    <a:lnTo>
                      <a:pt x="2803" y="991"/>
                    </a:lnTo>
                    <a:lnTo>
                      <a:pt x="2838" y="967"/>
                    </a:lnTo>
                    <a:lnTo>
                      <a:pt x="2878" y="947"/>
                    </a:lnTo>
                    <a:lnTo>
                      <a:pt x="2920" y="935"/>
                    </a:lnTo>
                    <a:lnTo>
                      <a:pt x="2966" y="932"/>
                    </a:lnTo>
                    <a:lnTo>
                      <a:pt x="3006" y="934"/>
                    </a:lnTo>
                    <a:lnTo>
                      <a:pt x="3041" y="943"/>
                    </a:lnTo>
                    <a:lnTo>
                      <a:pt x="3075" y="959"/>
                    </a:lnTo>
                    <a:lnTo>
                      <a:pt x="3107" y="977"/>
                    </a:lnTo>
                    <a:lnTo>
                      <a:pt x="3173" y="918"/>
                    </a:lnTo>
                    <a:lnTo>
                      <a:pt x="3246" y="852"/>
                    </a:lnTo>
                    <a:lnTo>
                      <a:pt x="3322" y="783"/>
                    </a:lnTo>
                    <a:lnTo>
                      <a:pt x="3401" y="711"/>
                    </a:lnTo>
                    <a:lnTo>
                      <a:pt x="3483" y="638"/>
                    </a:lnTo>
                    <a:lnTo>
                      <a:pt x="3565" y="566"/>
                    </a:lnTo>
                    <a:lnTo>
                      <a:pt x="3642" y="494"/>
                    </a:lnTo>
                    <a:lnTo>
                      <a:pt x="3716" y="429"/>
                    </a:lnTo>
                    <a:lnTo>
                      <a:pt x="3783" y="367"/>
                    </a:lnTo>
                    <a:lnTo>
                      <a:pt x="3769" y="320"/>
                    </a:lnTo>
                    <a:lnTo>
                      <a:pt x="3763" y="268"/>
                    </a:lnTo>
                    <a:lnTo>
                      <a:pt x="3769" y="214"/>
                    </a:lnTo>
                    <a:lnTo>
                      <a:pt x="3785" y="163"/>
                    </a:lnTo>
                    <a:lnTo>
                      <a:pt x="3809" y="119"/>
                    </a:lnTo>
                    <a:lnTo>
                      <a:pt x="3841" y="79"/>
                    </a:lnTo>
                    <a:lnTo>
                      <a:pt x="3881" y="46"/>
                    </a:lnTo>
                    <a:lnTo>
                      <a:pt x="3927" y="22"/>
                    </a:lnTo>
                    <a:lnTo>
                      <a:pt x="3976" y="6"/>
                    </a:lnTo>
                    <a:lnTo>
                      <a:pt x="4030" y="0"/>
                    </a:lnTo>
                    <a:close/>
                  </a:path>
                </a:pathLst>
              </a:custGeom>
              <a:grpFill/>
              <a:ln w="0">
                <a:noFill/>
                <a:prstDash val="solid"/>
                <a:round/>
                <a:headEnd/>
                <a:tailEnd/>
              </a:ln>
            </p:spPr>
            <p:txBody>
              <a:bodyPr vert="horz" wrap="square" lIns="44701" tIns="22350" rIns="44701" bIns="2235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7010">
                  <a:defRPr/>
                </a:pPr>
                <a:endParaRPr lang="en-US" sz="1100" dirty="0">
                  <a:solidFill>
                    <a:prstClr val="black"/>
                  </a:solidFill>
                  <a:latin typeface="Calibri" panose="020F0502020204030204" pitchFamily="34" charset="0"/>
                  <a:cs typeface="Calibri" panose="020F0502020204030204" pitchFamily="34" charset="0"/>
                </a:endParaRPr>
              </a:p>
            </p:txBody>
          </p:sp>
        </p:grpSp>
      </p:grpSp>
      <p:cxnSp>
        <p:nvCxnSpPr>
          <p:cNvPr id="185" name="Straight Connector 184">
            <a:extLst>
              <a:ext uri="{FF2B5EF4-FFF2-40B4-BE49-F238E27FC236}">
                <a16:creationId xmlns:a16="http://schemas.microsoft.com/office/drawing/2014/main" id="{8CB575F9-182B-4668-A840-FEC646394A31}"/>
              </a:ext>
            </a:extLst>
          </p:cNvPr>
          <p:cNvCxnSpPr/>
          <p:nvPr/>
        </p:nvCxnSpPr>
        <p:spPr>
          <a:xfrm flipH="1">
            <a:off x="2053829" y="4757736"/>
            <a:ext cx="1930051" cy="0"/>
          </a:xfrm>
          <a:prstGeom prst="line">
            <a:avLst/>
          </a:prstGeom>
          <a:noFill/>
          <a:ln w="6350" cap="sq" cmpd="sng" algn="ctr">
            <a:solidFill>
              <a:srgbClr val="F59B11"/>
            </a:solidFill>
            <a:prstDash val="solid"/>
            <a:round/>
            <a:headEnd type="oval"/>
          </a:ln>
          <a:effectLst/>
        </p:spPr>
      </p:cxnSp>
      <p:grpSp>
        <p:nvGrpSpPr>
          <p:cNvPr id="186" name="Group 185">
            <a:extLst>
              <a:ext uri="{FF2B5EF4-FFF2-40B4-BE49-F238E27FC236}">
                <a16:creationId xmlns:a16="http://schemas.microsoft.com/office/drawing/2014/main" id="{097E8F21-CE75-4993-BE38-5040A6E5E25D}"/>
              </a:ext>
            </a:extLst>
          </p:cNvPr>
          <p:cNvGrpSpPr/>
          <p:nvPr/>
        </p:nvGrpSpPr>
        <p:grpSpPr>
          <a:xfrm>
            <a:off x="1391975" y="4456606"/>
            <a:ext cx="637852" cy="621132"/>
            <a:chOff x="292100" y="5283117"/>
            <a:chExt cx="861732" cy="861732"/>
          </a:xfrm>
          <a:solidFill>
            <a:srgbClr val="F59B11"/>
          </a:solidFill>
        </p:grpSpPr>
        <p:sp>
          <p:nvSpPr>
            <p:cNvPr id="187" name="Oval 186">
              <a:extLst>
                <a:ext uri="{FF2B5EF4-FFF2-40B4-BE49-F238E27FC236}">
                  <a16:creationId xmlns:a16="http://schemas.microsoft.com/office/drawing/2014/main" id="{CCFA9906-05BD-4F6B-B047-644AF3D66012}"/>
                </a:ext>
              </a:extLst>
            </p:cNvPr>
            <p:cNvSpPr/>
            <p:nvPr/>
          </p:nvSpPr>
          <p:spPr>
            <a:xfrm>
              <a:off x="391962" y="5379668"/>
              <a:ext cx="662009" cy="668630"/>
            </a:xfrm>
            <a:prstGeom prst="ellipse">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100" dirty="0">
                <a:solidFill>
                  <a:prstClr val="white"/>
                </a:solidFill>
                <a:latin typeface="Calibri" panose="020F0502020204030204" pitchFamily="34" charset="0"/>
                <a:cs typeface="Calibri" panose="020F0502020204030204" pitchFamily="34" charset="0"/>
              </a:endParaRPr>
            </a:p>
          </p:txBody>
        </p:sp>
        <p:grpSp>
          <p:nvGrpSpPr>
            <p:cNvPr id="188" name="Group 187">
              <a:extLst>
                <a:ext uri="{FF2B5EF4-FFF2-40B4-BE49-F238E27FC236}">
                  <a16:creationId xmlns:a16="http://schemas.microsoft.com/office/drawing/2014/main" id="{60B78F18-B777-44D8-805F-A720893249F8}"/>
                </a:ext>
              </a:extLst>
            </p:cNvPr>
            <p:cNvGrpSpPr/>
            <p:nvPr/>
          </p:nvGrpSpPr>
          <p:grpSpPr>
            <a:xfrm>
              <a:off x="292100" y="5283117"/>
              <a:ext cx="861732" cy="861732"/>
              <a:chOff x="292100" y="5283117"/>
              <a:chExt cx="861732" cy="861732"/>
            </a:xfrm>
            <a:grpFill/>
          </p:grpSpPr>
          <p:sp>
            <p:nvSpPr>
              <p:cNvPr id="189" name="Freeform 189">
                <a:extLst>
                  <a:ext uri="{FF2B5EF4-FFF2-40B4-BE49-F238E27FC236}">
                    <a16:creationId xmlns:a16="http://schemas.microsoft.com/office/drawing/2014/main" id="{B5B6EACB-8FEF-4695-8C6F-0E51B49F4C18}"/>
                  </a:ext>
                </a:extLst>
              </p:cNvPr>
              <p:cNvSpPr>
                <a:spLocks noEditPoints="1"/>
              </p:cNvSpPr>
              <p:nvPr/>
            </p:nvSpPr>
            <p:spPr bwMode="auto">
              <a:xfrm>
                <a:off x="508828" y="5499975"/>
                <a:ext cx="428276" cy="428014"/>
              </a:xfrm>
              <a:custGeom>
                <a:avLst/>
                <a:gdLst>
                  <a:gd name="T0" fmla="*/ 4171 w 6560"/>
                  <a:gd name="T1" fmla="*/ 5242 h 6556"/>
                  <a:gd name="T2" fmla="*/ 2226 w 6560"/>
                  <a:gd name="T3" fmla="*/ 5209 h 6556"/>
                  <a:gd name="T4" fmla="*/ 1107 w 6560"/>
                  <a:gd name="T5" fmla="*/ 4674 h 6556"/>
                  <a:gd name="T6" fmla="*/ 1342 w 6560"/>
                  <a:gd name="T7" fmla="*/ 5420 h 6556"/>
                  <a:gd name="T8" fmla="*/ 2894 w 6560"/>
                  <a:gd name="T9" fmla="*/ 5926 h 6556"/>
                  <a:gd name="T10" fmla="*/ 4781 w 6560"/>
                  <a:gd name="T11" fmla="*/ 5667 h 6556"/>
                  <a:gd name="T12" fmla="*/ 5535 w 6560"/>
                  <a:gd name="T13" fmla="*/ 4918 h 6556"/>
                  <a:gd name="T14" fmla="*/ 1031 w 6560"/>
                  <a:gd name="T15" fmla="*/ 3761 h 6556"/>
                  <a:gd name="T16" fmla="*/ 1913 w 6560"/>
                  <a:gd name="T17" fmla="*/ 4491 h 6556"/>
                  <a:gd name="T18" fmla="*/ 3808 w 6560"/>
                  <a:gd name="T19" fmla="*/ 4682 h 6556"/>
                  <a:gd name="T20" fmla="*/ 4099 w 6560"/>
                  <a:gd name="T21" fmla="*/ 4507 h 6556"/>
                  <a:gd name="T22" fmla="*/ 2362 w 6560"/>
                  <a:gd name="T23" fmla="*/ 4148 h 6556"/>
                  <a:gd name="T24" fmla="*/ 1085 w 6560"/>
                  <a:gd name="T25" fmla="*/ 3478 h 6556"/>
                  <a:gd name="T26" fmla="*/ 4807 w 6560"/>
                  <a:gd name="T27" fmla="*/ 2825 h 6556"/>
                  <a:gd name="T28" fmla="*/ 3598 w 6560"/>
                  <a:gd name="T29" fmla="*/ 3542 h 6556"/>
                  <a:gd name="T30" fmla="*/ 3718 w 6560"/>
                  <a:gd name="T31" fmla="*/ 3877 h 6556"/>
                  <a:gd name="T32" fmla="*/ 5601 w 6560"/>
                  <a:gd name="T33" fmla="*/ 3620 h 6556"/>
                  <a:gd name="T34" fmla="*/ 6355 w 6560"/>
                  <a:gd name="T35" fmla="*/ 2868 h 6556"/>
                  <a:gd name="T36" fmla="*/ 5555 w 6560"/>
                  <a:gd name="T37" fmla="*/ 2105 h 6556"/>
                  <a:gd name="T38" fmla="*/ 205 w 6560"/>
                  <a:gd name="T39" fmla="*/ 2049 h 6556"/>
                  <a:gd name="T40" fmla="*/ 957 w 6560"/>
                  <a:gd name="T41" fmla="*/ 2799 h 6556"/>
                  <a:gd name="T42" fmla="*/ 2818 w 6560"/>
                  <a:gd name="T43" fmla="*/ 3060 h 6556"/>
                  <a:gd name="T44" fmla="*/ 3096 w 6560"/>
                  <a:gd name="T45" fmla="*/ 2864 h 6556"/>
                  <a:gd name="T46" fmla="*/ 1424 w 6560"/>
                  <a:gd name="T47" fmla="*/ 2446 h 6556"/>
                  <a:gd name="T48" fmla="*/ 820 w 6560"/>
                  <a:gd name="T49" fmla="*/ 1363 h 6556"/>
                  <a:gd name="T50" fmla="*/ 3917 w 6560"/>
                  <a:gd name="T51" fmla="*/ 620 h 6556"/>
                  <a:gd name="T52" fmla="*/ 3544 w 6560"/>
                  <a:gd name="T53" fmla="*/ 797 h 6556"/>
                  <a:gd name="T54" fmla="*/ 2930 w 6560"/>
                  <a:gd name="T55" fmla="*/ 905 h 6556"/>
                  <a:gd name="T56" fmla="*/ 3570 w 6560"/>
                  <a:gd name="T57" fmla="*/ 1096 h 6556"/>
                  <a:gd name="T58" fmla="*/ 4392 w 6560"/>
                  <a:gd name="T59" fmla="*/ 1407 h 6556"/>
                  <a:gd name="T60" fmla="*/ 4013 w 6560"/>
                  <a:gd name="T61" fmla="*/ 1824 h 6556"/>
                  <a:gd name="T62" fmla="*/ 2711 w 6560"/>
                  <a:gd name="T63" fmla="*/ 1860 h 6556"/>
                  <a:gd name="T64" fmla="*/ 2794 w 6560"/>
                  <a:gd name="T65" fmla="*/ 1555 h 6556"/>
                  <a:gd name="T66" fmla="*/ 3568 w 6560"/>
                  <a:gd name="T67" fmla="*/ 1650 h 6556"/>
                  <a:gd name="T68" fmla="*/ 3572 w 6560"/>
                  <a:gd name="T69" fmla="*/ 1417 h 6556"/>
                  <a:gd name="T70" fmla="*/ 2569 w 6560"/>
                  <a:gd name="T71" fmla="*/ 1230 h 6556"/>
                  <a:gd name="T72" fmla="*/ 2300 w 6560"/>
                  <a:gd name="T73" fmla="*/ 811 h 6556"/>
                  <a:gd name="T74" fmla="*/ 3082 w 6560"/>
                  <a:gd name="T75" fmla="*/ 411 h 6556"/>
                  <a:gd name="T76" fmla="*/ 1653 w 6560"/>
                  <a:gd name="T77" fmla="*/ 536 h 6556"/>
                  <a:gd name="T78" fmla="*/ 1031 w 6560"/>
                  <a:gd name="T79" fmla="*/ 1302 h 6556"/>
                  <a:gd name="T80" fmla="*/ 1913 w 6560"/>
                  <a:gd name="T81" fmla="*/ 2033 h 6556"/>
                  <a:gd name="T82" fmla="*/ 3849 w 6560"/>
                  <a:gd name="T83" fmla="*/ 2219 h 6556"/>
                  <a:gd name="T84" fmla="*/ 5299 w 6560"/>
                  <a:gd name="T85" fmla="*/ 1664 h 6556"/>
                  <a:gd name="T86" fmla="*/ 5369 w 6560"/>
                  <a:gd name="T87" fmla="*/ 865 h 6556"/>
                  <a:gd name="T88" fmla="*/ 4025 w 6560"/>
                  <a:gd name="T89" fmla="*/ 265 h 6556"/>
                  <a:gd name="T90" fmla="*/ 4316 w 6560"/>
                  <a:gd name="T91" fmla="*/ 116 h 6556"/>
                  <a:gd name="T92" fmla="*/ 5579 w 6560"/>
                  <a:gd name="T93" fmla="*/ 791 h 6556"/>
                  <a:gd name="T94" fmla="*/ 5792 w 6560"/>
                  <a:gd name="T95" fmla="*/ 1977 h 6556"/>
                  <a:gd name="T96" fmla="*/ 6554 w 6560"/>
                  <a:gd name="T97" fmla="*/ 2781 h 6556"/>
                  <a:gd name="T98" fmla="*/ 6073 w 6560"/>
                  <a:gd name="T99" fmla="*/ 4011 h 6556"/>
                  <a:gd name="T100" fmla="*/ 5684 w 6560"/>
                  <a:gd name="T101" fmla="*/ 4662 h 6556"/>
                  <a:gd name="T102" fmla="*/ 5433 w 6560"/>
                  <a:gd name="T103" fmla="*/ 5922 h 6556"/>
                  <a:gd name="T104" fmla="*/ 3991 w 6560"/>
                  <a:gd name="T105" fmla="*/ 6504 h 6556"/>
                  <a:gd name="T106" fmla="*/ 2088 w 6560"/>
                  <a:gd name="T107" fmla="*/ 6403 h 6556"/>
                  <a:gd name="T108" fmla="*/ 923 w 6560"/>
                  <a:gd name="T109" fmla="*/ 5681 h 6556"/>
                  <a:gd name="T110" fmla="*/ 914 w 6560"/>
                  <a:gd name="T111" fmla="*/ 4429 h 6556"/>
                  <a:gd name="T112" fmla="*/ 652 w 6560"/>
                  <a:gd name="T113" fmla="*/ 3293 h 6556"/>
                  <a:gd name="T114" fmla="*/ 0 w 6560"/>
                  <a:gd name="T115" fmla="*/ 2460 h 6556"/>
                  <a:gd name="T116" fmla="*/ 592 w 6560"/>
                  <a:gd name="T117" fmla="*/ 1252 h 6556"/>
                  <a:gd name="T118" fmla="*/ 1424 w 6560"/>
                  <a:gd name="T119" fmla="*/ 423 h 6556"/>
                  <a:gd name="T120" fmla="*/ 3096 w 6560"/>
                  <a:gd name="T121" fmla="*/ 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60" h="6556">
                    <a:moveTo>
                      <a:pt x="5449" y="4670"/>
                    </a:moveTo>
                    <a:lnTo>
                      <a:pt x="5361" y="4746"/>
                    </a:lnTo>
                    <a:lnTo>
                      <a:pt x="5264" y="4818"/>
                    </a:lnTo>
                    <a:lnTo>
                      <a:pt x="5156" y="4888"/>
                    </a:lnTo>
                    <a:lnTo>
                      <a:pt x="5040" y="4953"/>
                    </a:lnTo>
                    <a:lnTo>
                      <a:pt x="4915" y="5013"/>
                    </a:lnTo>
                    <a:lnTo>
                      <a:pt x="4779" y="5069"/>
                    </a:lnTo>
                    <a:lnTo>
                      <a:pt x="4637" y="5121"/>
                    </a:lnTo>
                    <a:lnTo>
                      <a:pt x="4488" y="5167"/>
                    </a:lnTo>
                    <a:lnTo>
                      <a:pt x="4332" y="5209"/>
                    </a:lnTo>
                    <a:lnTo>
                      <a:pt x="4171" y="5242"/>
                    </a:lnTo>
                    <a:lnTo>
                      <a:pt x="4001" y="5272"/>
                    </a:lnTo>
                    <a:lnTo>
                      <a:pt x="3828" y="5296"/>
                    </a:lnTo>
                    <a:lnTo>
                      <a:pt x="3650" y="5312"/>
                    </a:lnTo>
                    <a:lnTo>
                      <a:pt x="3466" y="5324"/>
                    </a:lnTo>
                    <a:lnTo>
                      <a:pt x="3279" y="5326"/>
                    </a:lnTo>
                    <a:lnTo>
                      <a:pt x="3094" y="5324"/>
                    </a:lnTo>
                    <a:lnTo>
                      <a:pt x="2910" y="5312"/>
                    </a:lnTo>
                    <a:lnTo>
                      <a:pt x="2731" y="5296"/>
                    </a:lnTo>
                    <a:lnTo>
                      <a:pt x="2557" y="5272"/>
                    </a:lnTo>
                    <a:lnTo>
                      <a:pt x="2389" y="5244"/>
                    </a:lnTo>
                    <a:lnTo>
                      <a:pt x="2226" y="5209"/>
                    </a:lnTo>
                    <a:lnTo>
                      <a:pt x="2070" y="5169"/>
                    </a:lnTo>
                    <a:lnTo>
                      <a:pt x="1921" y="5123"/>
                    </a:lnTo>
                    <a:lnTo>
                      <a:pt x="1779" y="5071"/>
                    </a:lnTo>
                    <a:lnTo>
                      <a:pt x="1643" y="5015"/>
                    </a:lnTo>
                    <a:lnTo>
                      <a:pt x="1518" y="4955"/>
                    </a:lnTo>
                    <a:lnTo>
                      <a:pt x="1400" y="4890"/>
                    </a:lnTo>
                    <a:lnTo>
                      <a:pt x="1292" y="4822"/>
                    </a:lnTo>
                    <a:lnTo>
                      <a:pt x="1195" y="4748"/>
                    </a:lnTo>
                    <a:lnTo>
                      <a:pt x="1107" y="4672"/>
                    </a:lnTo>
                    <a:lnTo>
                      <a:pt x="1107" y="4674"/>
                    </a:lnTo>
                    <a:lnTo>
                      <a:pt x="1107" y="4674"/>
                    </a:lnTo>
                    <a:lnTo>
                      <a:pt x="1075" y="4734"/>
                    </a:lnTo>
                    <a:lnTo>
                      <a:pt x="1049" y="4796"/>
                    </a:lnTo>
                    <a:lnTo>
                      <a:pt x="1031" y="4856"/>
                    </a:lnTo>
                    <a:lnTo>
                      <a:pt x="1025" y="4918"/>
                    </a:lnTo>
                    <a:lnTo>
                      <a:pt x="1031" y="4989"/>
                    </a:lnTo>
                    <a:lnTo>
                      <a:pt x="1053" y="5063"/>
                    </a:lnTo>
                    <a:lnTo>
                      <a:pt x="1085" y="5137"/>
                    </a:lnTo>
                    <a:lnTo>
                      <a:pt x="1131" y="5209"/>
                    </a:lnTo>
                    <a:lnTo>
                      <a:pt x="1191" y="5282"/>
                    </a:lnTo>
                    <a:lnTo>
                      <a:pt x="1261" y="5352"/>
                    </a:lnTo>
                    <a:lnTo>
                      <a:pt x="1342" y="5420"/>
                    </a:lnTo>
                    <a:lnTo>
                      <a:pt x="1436" y="5488"/>
                    </a:lnTo>
                    <a:lnTo>
                      <a:pt x="1540" y="5549"/>
                    </a:lnTo>
                    <a:lnTo>
                      <a:pt x="1653" y="5611"/>
                    </a:lnTo>
                    <a:lnTo>
                      <a:pt x="1779" y="5667"/>
                    </a:lnTo>
                    <a:lnTo>
                      <a:pt x="1913" y="5721"/>
                    </a:lnTo>
                    <a:lnTo>
                      <a:pt x="2054" y="5769"/>
                    </a:lnTo>
                    <a:lnTo>
                      <a:pt x="2206" y="5813"/>
                    </a:lnTo>
                    <a:lnTo>
                      <a:pt x="2368" y="5850"/>
                    </a:lnTo>
                    <a:lnTo>
                      <a:pt x="2535" y="5882"/>
                    </a:lnTo>
                    <a:lnTo>
                      <a:pt x="2711" y="5906"/>
                    </a:lnTo>
                    <a:lnTo>
                      <a:pt x="2894" y="5926"/>
                    </a:lnTo>
                    <a:lnTo>
                      <a:pt x="3084" y="5938"/>
                    </a:lnTo>
                    <a:lnTo>
                      <a:pt x="3279" y="5942"/>
                    </a:lnTo>
                    <a:lnTo>
                      <a:pt x="3476" y="5938"/>
                    </a:lnTo>
                    <a:lnTo>
                      <a:pt x="3666" y="5926"/>
                    </a:lnTo>
                    <a:lnTo>
                      <a:pt x="3849" y="5906"/>
                    </a:lnTo>
                    <a:lnTo>
                      <a:pt x="4025" y="5882"/>
                    </a:lnTo>
                    <a:lnTo>
                      <a:pt x="4193" y="5850"/>
                    </a:lnTo>
                    <a:lnTo>
                      <a:pt x="4352" y="5813"/>
                    </a:lnTo>
                    <a:lnTo>
                      <a:pt x="4504" y="5769"/>
                    </a:lnTo>
                    <a:lnTo>
                      <a:pt x="4647" y="5721"/>
                    </a:lnTo>
                    <a:lnTo>
                      <a:pt x="4781" y="5667"/>
                    </a:lnTo>
                    <a:lnTo>
                      <a:pt x="4905" y="5611"/>
                    </a:lnTo>
                    <a:lnTo>
                      <a:pt x="5020" y="5549"/>
                    </a:lnTo>
                    <a:lnTo>
                      <a:pt x="5124" y="5488"/>
                    </a:lnTo>
                    <a:lnTo>
                      <a:pt x="5218" y="5420"/>
                    </a:lnTo>
                    <a:lnTo>
                      <a:pt x="5299" y="5352"/>
                    </a:lnTo>
                    <a:lnTo>
                      <a:pt x="5369" y="5282"/>
                    </a:lnTo>
                    <a:lnTo>
                      <a:pt x="5427" y="5209"/>
                    </a:lnTo>
                    <a:lnTo>
                      <a:pt x="5473" y="5137"/>
                    </a:lnTo>
                    <a:lnTo>
                      <a:pt x="5507" y="5063"/>
                    </a:lnTo>
                    <a:lnTo>
                      <a:pt x="5527" y="4989"/>
                    </a:lnTo>
                    <a:lnTo>
                      <a:pt x="5535" y="4918"/>
                    </a:lnTo>
                    <a:lnTo>
                      <a:pt x="5529" y="4856"/>
                    </a:lnTo>
                    <a:lnTo>
                      <a:pt x="5511" y="4794"/>
                    </a:lnTo>
                    <a:lnTo>
                      <a:pt x="5483" y="4732"/>
                    </a:lnTo>
                    <a:lnTo>
                      <a:pt x="5449" y="4670"/>
                    </a:lnTo>
                    <a:lnTo>
                      <a:pt x="5449" y="4670"/>
                    </a:lnTo>
                    <a:close/>
                    <a:moveTo>
                      <a:pt x="1085" y="3478"/>
                    </a:moveTo>
                    <a:lnTo>
                      <a:pt x="1061" y="3530"/>
                    </a:lnTo>
                    <a:lnTo>
                      <a:pt x="1041" y="3584"/>
                    </a:lnTo>
                    <a:lnTo>
                      <a:pt x="1029" y="3636"/>
                    </a:lnTo>
                    <a:lnTo>
                      <a:pt x="1025" y="3688"/>
                    </a:lnTo>
                    <a:lnTo>
                      <a:pt x="1031" y="3761"/>
                    </a:lnTo>
                    <a:lnTo>
                      <a:pt x="1053" y="3835"/>
                    </a:lnTo>
                    <a:lnTo>
                      <a:pt x="1085" y="3907"/>
                    </a:lnTo>
                    <a:lnTo>
                      <a:pt x="1131" y="3981"/>
                    </a:lnTo>
                    <a:lnTo>
                      <a:pt x="1191" y="4052"/>
                    </a:lnTo>
                    <a:lnTo>
                      <a:pt x="1261" y="4122"/>
                    </a:lnTo>
                    <a:lnTo>
                      <a:pt x="1342" y="4192"/>
                    </a:lnTo>
                    <a:lnTo>
                      <a:pt x="1436" y="4258"/>
                    </a:lnTo>
                    <a:lnTo>
                      <a:pt x="1540" y="4322"/>
                    </a:lnTo>
                    <a:lnTo>
                      <a:pt x="1653" y="4381"/>
                    </a:lnTo>
                    <a:lnTo>
                      <a:pt x="1779" y="4439"/>
                    </a:lnTo>
                    <a:lnTo>
                      <a:pt x="1913" y="4491"/>
                    </a:lnTo>
                    <a:lnTo>
                      <a:pt x="2054" y="4539"/>
                    </a:lnTo>
                    <a:lnTo>
                      <a:pt x="2206" y="4583"/>
                    </a:lnTo>
                    <a:lnTo>
                      <a:pt x="2368" y="4621"/>
                    </a:lnTo>
                    <a:lnTo>
                      <a:pt x="2535" y="4652"/>
                    </a:lnTo>
                    <a:lnTo>
                      <a:pt x="2711" y="4678"/>
                    </a:lnTo>
                    <a:lnTo>
                      <a:pt x="2894" y="4696"/>
                    </a:lnTo>
                    <a:lnTo>
                      <a:pt x="3084" y="4708"/>
                    </a:lnTo>
                    <a:lnTo>
                      <a:pt x="3279" y="4712"/>
                    </a:lnTo>
                    <a:lnTo>
                      <a:pt x="3463" y="4708"/>
                    </a:lnTo>
                    <a:lnTo>
                      <a:pt x="3638" y="4698"/>
                    </a:lnTo>
                    <a:lnTo>
                      <a:pt x="3808" y="4682"/>
                    </a:lnTo>
                    <a:lnTo>
                      <a:pt x="3971" y="4658"/>
                    </a:lnTo>
                    <a:lnTo>
                      <a:pt x="4129" y="4630"/>
                    </a:lnTo>
                    <a:lnTo>
                      <a:pt x="4278" y="4597"/>
                    </a:lnTo>
                    <a:lnTo>
                      <a:pt x="4422" y="4559"/>
                    </a:lnTo>
                    <a:lnTo>
                      <a:pt x="4560" y="4517"/>
                    </a:lnTo>
                    <a:lnTo>
                      <a:pt x="4689" y="4471"/>
                    </a:lnTo>
                    <a:lnTo>
                      <a:pt x="4689" y="4471"/>
                    </a:lnTo>
                    <a:lnTo>
                      <a:pt x="4689" y="4471"/>
                    </a:lnTo>
                    <a:lnTo>
                      <a:pt x="4498" y="4491"/>
                    </a:lnTo>
                    <a:lnTo>
                      <a:pt x="4302" y="4503"/>
                    </a:lnTo>
                    <a:lnTo>
                      <a:pt x="4099" y="4507"/>
                    </a:lnTo>
                    <a:lnTo>
                      <a:pt x="3917" y="4505"/>
                    </a:lnTo>
                    <a:lnTo>
                      <a:pt x="3736" y="4495"/>
                    </a:lnTo>
                    <a:lnTo>
                      <a:pt x="3560" y="4477"/>
                    </a:lnTo>
                    <a:lnTo>
                      <a:pt x="3391" y="4455"/>
                    </a:lnTo>
                    <a:lnTo>
                      <a:pt x="3225" y="4427"/>
                    </a:lnTo>
                    <a:lnTo>
                      <a:pt x="3064" y="4393"/>
                    </a:lnTo>
                    <a:lnTo>
                      <a:pt x="2910" y="4353"/>
                    </a:lnTo>
                    <a:lnTo>
                      <a:pt x="2762" y="4310"/>
                    </a:lnTo>
                    <a:lnTo>
                      <a:pt x="2621" y="4260"/>
                    </a:lnTo>
                    <a:lnTo>
                      <a:pt x="2487" y="4206"/>
                    </a:lnTo>
                    <a:lnTo>
                      <a:pt x="2362" y="4148"/>
                    </a:lnTo>
                    <a:lnTo>
                      <a:pt x="2246" y="4086"/>
                    </a:lnTo>
                    <a:lnTo>
                      <a:pt x="2138" y="4019"/>
                    </a:lnTo>
                    <a:lnTo>
                      <a:pt x="2038" y="3949"/>
                    </a:lnTo>
                    <a:lnTo>
                      <a:pt x="1949" y="3875"/>
                    </a:lnTo>
                    <a:lnTo>
                      <a:pt x="1871" y="3797"/>
                    </a:lnTo>
                    <a:lnTo>
                      <a:pt x="1803" y="3718"/>
                    </a:lnTo>
                    <a:lnTo>
                      <a:pt x="1745" y="3634"/>
                    </a:lnTo>
                    <a:lnTo>
                      <a:pt x="1572" y="3604"/>
                    </a:lnTo>
                    <a:lnTo>
                      <a:pt x="1402" y="3568"/>
                    </a:lnTo>
                    <a:lnTo>
                      <a:pt x="1241" y="3526"/>
                    </a:lnTo>
                    <a:lnTo>
                      <a:pt x="1085" y="3478"/>
                    </a:lnTo>
                    <a:close/>
                    <a:moveTo>
                      <a:pt x="5555" y="2105"/>
                    </a:moveTo>
                    <a:lnTo>
                      <a:pt x="5489" y="2179"/>
                    </a:lnTo>
                    <a:lnTo>
                      <a:pt x="5413" y="2250"/>
                    </a:lnTo>
                    <a:lnTo>
                      <a:pt x="5329" y="2318"/>
                    </a:lnTo>
                    <a:lnTo>
                      <a:pt x="5236" y="2382"/>
                    </a:lnTo>
                    <a:lnTo>
                      <a:pt x="5134" y="2444"/>
                    </a:lnTo>
                    <a:lnTo>
                      <a:pt x="5026" y="2504"/>
                    </a:lnTo>
                    <a:lnTo>
                      <a:pt x="4911" y="2557"/>
                    </a:lnTo>
                    <a:lnTo>
                      <a:pt x="4889" y="2649"/>
                    </a:lnTo>
                    <a:lnTo>
                      <a:pt x="4853" y="2739"/>
                    </a:lnTo>
                    <a:lnTo>
                      <a:pt x="4807" y="2825"/>
                    </a:lnTo>
                    <a:lnTo>
                      <a:pt x="4747" y="2908"/>
                    </a:lnTo>
                    <a:lnTo>
                      <a:pt x="4675" y="2990"/>
                    </a:lnTo>
                    <a:lnTo>
                      <a:pt x="4593" y="3066"/>
                    </a:lnTo>
                    <a:lnTo>
                      <a:pt x="4502" y="3141"/>
                    </a:lnTo>
                    <a:lnTo>
                      <a:pt x="4398" y="3211"/>
                    </a:lnTo>
                    <a:lnTo>
                      <a:pt x="4286" y="3277"/>
                    </a:lnTo>
                    <a:lnTo>
                      <a:pt x="4165" y="3341"/>
                    </a:lnTo>
                    <a:lnTo>
                      <a:pt x="4035" y="3399"/>
                    </a:lnTo>
                    <a:lnTo>
                      <a:pt x="3897" y="3450"/>
                    </a:lnTo>
                    <a:lnTo>
                      <a:pt x="3752" y="3500"/>
                    </a:lnTo>
                    <a:lnTo>
                      <a:pt x="3598" y="3542"/>
                    </a:lnTo>
                    <a:lnTo>
                      <a:pt x="3441" y="3580"/>
                    </a:lnTo>
                    <a:lnTo>
                      <a:pt x="3275" y="3614"/>
                    </a:lnTo>
                    <a:lnTo>
                      <a:pt x="3103" y="3640"/>
                    </a:lnTo>
                    <a:lnTo>
                      <a:pt x="2928" y="3660"/>
                    </a:lnTo>
                    <a:lnTo>
                      <a:pt x="2746" y="3674"/>
                    </a:lnTo>
                    <a:lnTo>
                      <a:pt x="2890" y="3722"/>
                    </a:lnTo>
                    <a:lnTo>
                      <a:pt x="3040" y="3763"/>
                    </a:lnTo>
                    <a:lnTo>
                      <a:pt x="3197" y="3801"/>
                    </a:lnTo>
                    <a:lnTo>
                      <a:pt x="3365" y="3833"/>
                    </a:lnTo>
                    <a:lnTo>
                      <a:pt x="3538" y="3859"/>
                    </a:lnTo>
                    <a:lnTo>
                      <a:pt x="3718" y="3877"/>
                    </a:lnTo>
                    <a:lnTo>
                      <a:pt x="3905" y="3889"/>
                    </a:lnTo>
                    <a:lnTo>
                      <a:pt x="4099" y="3893"/>
                    </a:lnTo>
                    <a:lnTo>
                      <a:pt x="4296" y="3889"/>
                    </a:lnTo>
                    <a:lnTo>
                      <a:pt x="4486" y="3877"/>
                    </a:lnTo>
                    <a:lnTo>
                      <a:pt x="4669" y="3859"/>
                    </a:lnTo>
                    <a:lnTo>
                      <a:pt x="4845" y="3833"/>
                    </a:lnTo>
                    <a:lnTo>
                      <a:pt x="5012" y="3801"/>
                    </a:lnTo>
                    <a:lnTo>
                      <a:pt x="5172" y="3763"/>
                    </a:lnTo>
                    <a:lnTo>
                      <a:pt x="5325" y="3720"/>
                    </a:lnTo>
                    <a:lnTo>
                      <a:pt x="5467" y="3672"/>
                    </a:lnTo>
                    <a:lnTo>
                      <a:pt x="5601" y="3620"/>
                    </a:lnTo>
                    <a:lnTo>
                      <a:pt x="5726" y="3562"/>
                    </a:lnTo>
                    <a:lnTo>
                      <a:pt x="5840" y="3502"/>
                    </a:lnTo>
                    <a:lnTo>
                      <a:pt x="5944" y="3438"/>
                    </a:lnTo>
                    <a:lnTo>
                      <a:pt x="6037" y="3373"/>
                    </a:lnTo>
                    <a:lnTo>
                      <a:pt x="6119" y="3303"/>
                    </a:lnTo>
                    <a:lnTo>
                      <a:pt x="6189" y="3233"/>
                    </a:lnTo>
                    <a:lnTo>
                      <a:pt x="6247" y="3161"/>
                    </a:lnTo>
                    <a:lnTo>
                      <a:pt x="6295" y="3088"/>
                    </a:lnTo>
                    <a:lnTo>
                      <a:pt x="6327" y="3014"/>
                    </a:lnTo>
                    <a:lnTo>
                      <a:pt x="6349" y="2942"/>
                    </a:lnTo>
                    <a:lnTo>
                      <a:pt x="6355" y="2868"/>
                    </a:lnTo>
                    <a:lnTo>
                      <a:pt x="6347" y="2793"/>
                    </a:lnTo>
                    <a:lnTo>
                      <a:pt x="6325" y="2719"/>
                    </a:lnTo>
                    <a:lnTo>
                      <a:pt x="6289" y="2643"/>
                    </a:lnTo>
                    <a:lnTo>
                      <a:pt x="6239" y="2569"/>
                    </a:lnTo>
                    <a:lnTo>
                      <a:pt x="6177" y="2496"/>
                    </a:lnTo>
                    <a:lnTo>
                      <a:pt x="6101" y="2424"/>
                    </a:lnTo>
                    <a:lnTo>
                      <a:pt x="6016" y="2354"/>
                    </a:lnTo>
                    <a:lnTo>
                      <a:pt x="5916" y="2286"/>
                    </a:lnTo>
                    <a:lnTo>
                      <a:pt x="5806" y="2223"/>
                    </a:lnTo>
                    <a:lnTo>
                      <a:pt x="5686" y="2163"/>
                    </a:lnTo>
                    <a:lnTo>
                      <a:pt x="5555" y="2105"/>
                    </a:lnTo>
                    <a:close/>
                    <a:moveTo>
                      <a:pt x="820" y="1363"/>
                    </a:moveTo>
                    <a:lnTo>
                      <a:pt x="708" y="1423"/>
                    </a:lnTo>
                    <a:lnTo>
                      <a:pt x="606" y="1487"/>
                    </a:lnTo>
                    <a:lnTo>
                      <a:pt x="517" y="1553"/>
                    </a:lnTo>
                    <a:lnTo>
                      <a:pt x="437" y="1621"/>
                    </a:lnTo>
                    <a:lnTo>
                      <a:pt x="367" y="1690"/>
                    </a:lnTo>
                    <a:lnTo>
                      <a:pt x="309" y="1760"/>
                    </a:lnTo>
                    <a:lnTo>
                      <a:pt x="265" y="1832"/>
                    </a:lnTo>
                    <a:lnTo>
                      <a:pt x="231" y="1904"/>
                    </a:lnTo>
                    <a:lnTo>
                      <a:pt x="211" y="1977"/>
                    </a:lnTo>
                    <a:lnTo>
                      <a:pt x="205" y="2049"/>
                    </a:lnTo>
                    <a:lnTo>
                      <a:pt x="211" y="2123"/>
                    </a:lnTo>
                    <a:lnTo>
                      <a:pt x="231" y="2195"/>
                    </a:lnTo>
                    <a:lnTo>
                      <a:pt x="265" y="2268"/>
                    </a:lnTo>
                    <a:lnTo>
                      <a:pt x="311" y="2342"/>
                    </a:lnTo>
                    <a:lnTo>
                      <a:pt x="371" y="2414"/>
                    </a:lnTo>
                    <a:lnTo>
                      <a:pt x="441" y="2484"/>
                    </a:lnTo>
                    <a:lnTo>
                      <a:pt x="523" y="2551"/>
                    </a:lnTo>
                    <a:lnTo>
                      <a:pt x="616" y="2619"/>
                    </a:lnTo>
                    <a:lnTo>
                      <a:pt x="720" y="2683"/>
                    </a:lnTo>
                    <a:lnTo>
                      <a:pt x="834" y="2743"/>
                    </a:lnTo>
                    <a:lnTo>
                      <a:pt x="957" y="2799"/>
                    </a:lnTo>
                    <a:lnTo>
                      <a:pt x="1093" y="2852"/>
                    </a:lnTo>
                    <a:lnTo>
                      <a:pt x="1235" y="2900"/>
                    </a:lnTo>
                    <a:lnTo>
                      <a:pt x="1386" y="2944"/>
                    </a:lnTo>
                    <a:lnTo>
                      <a:pt x="1548" y="2982"/>
                    </a:lnTo>
                    <a:lnTo>
                      <a:pt x="1715" y="3014"/>
                    </a:lnTo>
                    <a:lnTo>
                      <a:pt x="1891" y="3040"/>
                    </a:lnTo>
                    <a:lnTo>
                      <a:pt x="2074" y="3058"/>
                    </a:lnTo>
                    <a:lnTo>
                      <a:pt x="2264" y="3070"/>
                    </a:lnTo>
                    <a:lnTo>
                      <a:pt x="2459" y="3074"/>
                    </a:lnTo>
                    <a:lnTo>
                      <a:pt x="2641" y="3070"/>
                    </a:lnTo>
                    <a:lnTo>
                      <a:pt x="2818" y="3060"/>
                    </a:lnTo>
                    <a:lnTo>
                      <a:pt x="2988" y="3042"/>
                    </a:lnTo>
                    <a:lnTo>
                      <a:pt x="3151" y="3020"/>
                    </a:lnTo>
                    <a:lnTo>
                      <a:pt x="3309" y="2992"/>
                    </a:lnTo>
                    <a:lnTo>
                      <a:pt x="3459" y="2958"/>
                    </a:lnTo>
                    <a:lnTo>
                      <a:pt x="3602" y="2920"/>
                    </a:lnTo>
                    <a:lnTo>
                      <a:pt x="3738" y="2878"/>
                    </a:lnTo>
                    <a:lnTo>
                      <a:pt x="3867" y="2833"/>
                    </a:lnTo>
                    <a:lnTo>
                      <a:pt x="3676" y="2852"/>
                    </a:lnTo>
                    <a:lnTo>
                      <a:pt x="3480" y="2864"/>
                    </a:lnTo>
                    <a:lnTo>
                      <a:pt x="3279" y="2868"/>
                    </a:lnTo>
                    <a:lnTo>
                      <a:pt x="3096" y="2864"/>
                    </a:lnTo>
                    <a:lnTo>
                      <a:pt x="2916" y="2854"/>
                    </a:lnTo>
                    <a:lnTo>
                      <a:pt x="2740" y="2838"/>
                    </a:lnTo>
                    <a:lnTo>
                      <a:pt x="2569" y="2817"/>
                    </a:lnTo>
                    <a:lnTo>
                      <a:pt x="2403" y="2789"/>
                    </a:lnTo>
                    <a:lnTo>
                      <a:pt x="2244" y="2755"/>
                    </a:lnTo>
                    <a:lnTo>
                      <a:pt x="2088" y="2715"/>
                    </a:lnTo>
                    <a:lnTo>
                      <a:pt x="1941" y="2671"/>
                    </a:lnTo>
                    <a:lnTo>
                      <a:pt x="1799" y="2621"/>
                    </a:lnTo>
                    <a:lnTo>
                      <a:pt x="1665" y="2567"/>
                    </a:lnTo>
                    <a:lnTo>
                      <a:pt x="1540" y="2508"/>
                    </a:lnTo>
                    <a:lnTo>
                      <a:pt x="1424" y="2446"/>
                    </a:lnTo>
                    <a:lnTo>
                      <a:pt x="1314" y="2378"/>
                    </a:lnTo>
                    <a:lnTo>
                      <a:pt x="1217" y="2308"/>
                    </a:lnTo>
                    <a:lnTo>
                      <a:pt x="1127" y="2235"/>
                    </a:lnTo>
                    <a:lnTo>
                      <a:pt x="1049" y="2157"/>
                    </a:lnTo>
                    <a:lnTo>
                      <a:pt x="981" y="2077"/>
                    </a:lnTo>
                    <a:lnTo>
                      <a:pt x="923" y="1993"/>
                    </a:lnTo>
                    <a:lnTo>
                      <a:pt x="880" y="1910"/>
                    </a:lnTo>
                    <a:lnTo>
                      <a:pt x="846" y="1820"/>
                    </a:lnTo>
                    <a:lnTo>
                      <a:pt x="826" y="1730"/>
                    </a:lnTo>
                    <a:lnTo>
                      <a:pt x="820" y="1638"/>
                    </a:lnTo>
                    <a:lnTo>
                      <a:pt x="820" y="1363"/>
                    </a:lnTo>
                    <a:close/>
                    <a:moveTo>
                      <a:pt x="824" y="1170"/>
                    </a:moveTo>
                    <a:lnTo>
                      <a:pt x="824" y="1180"/>
                    </a:lnTo>
                    <a:lnTo>
                      <a:pt x="820" y="1230"/>
                    </a:lnTo>
                    <a:lnTo>
                      <a:pt x="824" y="1170"/>
                    </a:lnTo>
                    <a:close/>
                    <a:moveTo>
                      <a:pt x="3082" y="411"/>
                    </a:moveTo>
                    <a:lnTo>
                      <a:pt x="3470" y="411"/>
                    </a:lnTo>
                    <a:lnTo>
                      <a:pt x="3470" y="556"/>
                    </a:lnTo>
                    <a:lnTo>
                      <a:pt x="3596" y="566"/>
                    </a:lnTo>
                    <a:lnTo>
                      <a:pt x="3712" y="578"/>
                    </a:lnTo>
                    <a:lnTo>
                      <a:pt x="3820" y="598"/>
                    </a:lnTo>
                    <a:lnTo>
                      <a:pt x="3917" y="620"/>
                    </a:lnTo>
                    <a:lnTo>
                      <a:pt x="4007" y="648"/>
                    </a:lnTo>
                    <a:lnTo>
                      <a:pt x="4087" y="680"/>
                    </a:lnTo>
                    <a:lnTo>
                      <a:pt x="4157" y="718"/>
                    </a:lnTo>
                    <a:lnTo>
                      <a:pt x="4218" y="759"/>
                    </a:lnTo>
                    <a:lnTo>
                      <a:pt x="4270" y="807"/>
                    </a:lnTo>
                    <a:lnTo>
                      <a:pt x="4314" y="859"/>
                    </a:lnTo>
                    <a:lnTo>
                      <a:pt x="3778" y="949"/>
                    </a:lnTo>
                    <a:lnTo>
                      <a:pt x="3730" y="899"/>
                    </a:lnTo>
                    <a:lnTo>
                      <a:pt x="3674" y="857"/>
                    </a:lnTo>
                    <a:lnTo>
                      <a:pt x="3612" y="823"/>
                    </a:lnTo>
                    <a:lnTo>
                      <a:pt x="3544" y="797"/>
                    </a:lnTo>
                    <a:lnTo>
                      <a:pt x="3468" y="777"/>
                    </a:lnTo>
                    <a:lnTo>
                      <a:pt x="3385" y="767"/>
                    </a:lnTo>
                    <a:lnTo>
                      <a:pt x="3295" y="763"/>
                    </a:lnTo>
                    <a:lnTo>
                      <a:pt x="3215" y="765"/>
                    </a:lnTo>
                    <a:lnTo>
                      <a:pt x="3145" y="773"/>
                    </a:lnTo>
                    <a:lnTo>
                      <a:pt x="3084" y="785"/>
                    </a:lnTo>
                    <a:lnTo>
                      <a:pt x="3030" y="805"/>
                    </a:lnTo>
                    <a:lnTo>
                      <a:pt x="2986" y="827"/>
                    </a:lnTo>
                    <a:lnTo>
                      <a:pt x="2956" y="851"/>
                    </a:lnTo>
                    <a:lnTo>
                      <a:pt x="2936" y="877"/>
                    </a:lnTo>
                    <a:lnTo>
                      <a:pt x="2930" y="905"/>
                    </a:lnTo>
                    <a:lnTo>
                      <a:pt x="2936" y="933"/>
                    </a:lnTo>
                    <a:lnTo>
                      <a:pt x="2954" y="957"/>
                    </a:lnTo>
                    <a:lnTo>
                      <a:pt x="2984" y="979"/>
                    </a:lnTo>
                    <a:lnTo>
                      <a:pt x="3028" y="997"/>
                    </a:lnTo>
                    <a:lnTo>
                      <a:pt x="3066" y="1009"/>
                    </a:lnTo>
                    <a:lnTo>
                      <a:pt x="3115" y="1019"/>
                    </a:lnTo>
                    <a:lnTo>
                      <a:pt x="3177" y="1033"/>
                    </a:lnTo>
                    <a:lnTo>
                      <a:pt x="3251" y="1046"/>
                    </a:lnTo>
                    <a:lnTo>
                      <a:pt x="3339" y="1060"/>
                    </a:lnTo>
                    <a:lnTo>
                      <a:pt x="3437" y="1076"/>
                    </a:lnTo>
                    <a:lnTo>
                      <a:pt x="3570" y="1096"/>
                    </a:lnTo>
                    <a:lnTo>
                      <a:pt x="3690" y="1116"/>
                    </a:lnTo>
                    <a:lnTo>
                      <a:pt x="3800" y="1136"/>
                    </a:lnTo>
                    <a:lnTo>
                      <a:pt x="3895" y="1154"/>
                    </a:lnTo>
                    <a:lnTo>
                      <a:pt x="3979" y="1174"/>
                    </a:lnTo>
                    <a:lnTo>
                      <a:pt x="4073" y="1198"/>
                    </a:lnTo>
                    <a:lnTo>
                      <a:pt x="4157" y="1228"/>
                    </a:lnTo>
                    <a:lnTo>
                      <a:pt x="4230" y="1262"/>
                    </a:lnTo>
                    <a:lnTo>
                      <a:pt x="4294" y="1300"/>
                    </a:lnTo>
                    <a:lnTo>
                      <a:pt x="4336" y="1334"/>
                    </a:lnTo>
                    <a:lnTo>
                      <a:pt x="4370" y="1369"/>
                    </a:lnTo>
                    <a:lnTo>
                      <a:pt x="4392" y="1407"/>
                    </a:lnTo>
                    <a:lnTo>
                      <a:pt x="4408" y="1447"/>
                    </a:lnTo>
                    <a:lnTo>
                      <a:pt x="4412" y="1489"/>
                    </a:lnTo>
                    <a:lnTo>
                      <a:pt x="4406" y="1537"/>
                    </a:lnTo>
                    <a:lnTo>
                      <a:pt x="4392" y="1581"/>
                    </a:lnTo>
                    <a:lnTo>
                      <a:pt x="4368" y="1623"/>
                    </a:lnTo>
                    <a:lnTo>
                      <a:pt x="4332" y="1662"/>
                    </a:lnTo>
                    <a:lnTo>
                      <a:pt x="4288" y="1698"/>
                    </a:lnTo>
                    <a:lnTo>
                      <a:pt x="4234" y="1734"/>
                    </a:lnTo>
                    <a:lnTo>
                      <a:pt x="4169" y="1766"/>
                    </a:lnTo>
                    <a:lnTo>
                      <a:pt x="4097" y="1796"/>
                    </a:lnTo>
                    <a:lnTo>
                      <a:pt x="4013" y="1824"/>
                    </a:lnTo>
                    <a:lnTo>
                      <a:pt x="3923" y="1846"/>
                    </a:lnTo>
                    <a:lnTo>
                      <a:pt x="3824" y="1864"/>
                    </a:lnTo>
                    <a:lnTo>
                      <a:pt x="3714" y="1880"/>
                    </a:lnTo>
                    <a:lnTo>
                      <a:pt x="3596" y="1890"/>
                    </a:lnTo>
                    <a:lnTo>
                      <a:pt x="3470" y="1898"/>
                    </a:lnTo>
                    <a:lnTo>
                      <a:pt x="3470" y="2087"/>
                    </a:lnTo>
                    <a:lnTo>
                      <a:pt x="3082" y="2087"/>
                    </a:lnTo>
                    <a:lnTo>
                      <a:pt x="3082" y="1898"/>
                    </a:lnTo>
                    <a:lnTo>
                      <a:pt x="2948" y="1890"/>
                    </a:lnTo>
                    <a:lnTo>
                      <a:pt x="2824" y="1878"/>
                    </a:lnTo>
                    <a:lnTo>
                      <a:pt x="2711" y="1860"/>
                    </a:lnTo>
                    <a:lnTo>
                      <a:pt x="2605" y="1836"/>
                    </a:lnTo>
                    <a:lnTo>
                      <a:pt x="2509" y="1808"/>
                    </a:lnTo>
                    <a:lnTo>
                      <a:pt x="2423" y="1774"/>
                    </a:lnTo>
                    <a:lnTo>
                      <a:pt x="2348" y="1736"/>
                    </a:lnTo>
                    <a:lnTo>
                      <a:pt x="2280" y="1694"/>
                    </a:lnTo>
                    <a:lnTo>
                      <a:pt x="2224" y="1646"/>
                    </a:lnTo>
                    <a:lnTo>
                      <a:pt x="2176" y="1593"/>
                    </a:lnTo>
                    <a:lnTo>
                      <a:pt x="2138" y="1537"/>
                    </a:lnTo>
                    <a:lnTo>
                      <a:pt x="2738" y="1471"/>
                    </a:lnTo>
                    <a:lnTo>
                      <a:pt x="2762" y="1515"/>
                    </a:lnTo>
                    <a:lnTo>
                      <a:pt x="2794" y="1555"/>
                    </a:lnTo>
                    <a:lnTo>
                      <a:pt x="2838" y="1587"/>
                    </a:lnTo>
                    <a:lnTo>
                      <a:pt x="2890" y="1617"/>
                    </a:lnTo>
                    <a:lnTo>
                      <a:pt x="2950" y="1638"/>
                    </a:lnTo>
                    <a:lnTo>
                      <a:pt x="3022" y="1656"/>
                    </a:lnTo>
                    <a:lnTo>
                      <a:pt x="3102" y="1670"/>
                    </a:lnTo>
                    <a:lnTo>
                      <a:pt x="3191" y="1676"/>
                    </a:lnTo>
                    <a:lnTo>
                      <a:pt x="3291" y="1680"/>
                    </a:lnTo>
                    <a:lnTo>
                      <a:pt x="3375" y="1678"/>
                    </a:lnTo>
                    <a:lnTo>
                      <a:pt x="3449" y="1672"/>
                    </a:lnTo>
                    <a:lnTo>
                      <a:pt x="3512" y="1664"/>
                    </a:lnTo>
                    <a:lnTo>
                      <a:pt x="3568" y="1650"/>
                    </a:lnTo>
                    <a:lnTo>
                      <a:pt x="3614" y="1635"/>
                    </a:lnTo>
                    <a:lnTo>
                      <a:pt x="3660" y="1613"/>
                    </a:lnTo>
                    <a:lnTo>
                      <a:pt x="3692" y="1587"/>
                    </a:lnTo>
                    <a:lnTo>
                      <a:pt x="3712" y="1559"/>
                    </a:lnTo>
                    <a:lnTo>
                      <a:pt x="3718" y="1529"/>
                    </a:lnTo>
                    <a:lnTo>
                      <a:pt x="3714" y="1503"/>
                    </a:lnTo>
                    <a:lnTo>
                      <a:pt x="3702" y="1481"/>
                    </a:lnTo>
                    <a:lnTo>
                      <a:pt x="3680" y="1461"/>
                    </a:lnTo>
                    <a:lnTo>
                      <a:pt x="3652" y="1445"/>
                    </a:lnTo>
                    <a:lnTo>
                      <a:pt x="3614" y="1429"/>
                    </a:lnTo>
                    <a:lnTo>
                      <a:pt x="3572" y="1417"/>
                    </a:lnTo>
                    <a:lnTo>
                      <a:pt x="3518" y="1405"/>
                    </a:lnTo>
                    <a:lnTo>
                      <a:pt x="3449" y="1391"/>
                    </a:lnTo>
                    <a:lnTo>
                      <a:pt x="3365" y="1377"/>
                    </a:lnTo>
                    <a:lnTo>
                      <a:pt x="3267" y="1361"/>
                    </a:lnTo>
                    <a:lnTo>
                      <a:pt x="3155" y="1343"/>
                    </a:lnTo>
                    <a:lnTo>
                      <a:pt x="3032" y="1326"/>
                    </a:lnTo>
                    <a:lnTo>
                      <a:pt x="2922" y="1308"/>
                    </a:lnTo>
                    <a:lnTo>
                      <a:pt x="2820" y="1290"/>
                    </a:lnTo>
                    <a:lnTo>
                      <a:pt x="2733" y="1272"/>
                    </a:lnTo>
                    <a:lnTo>
                      <a:pt x="2655" y="1254"/>
                    </a:lnTo>
                    <a:lnTo>
                      <a:pt x="2569" y="1230"/>
                    </a:lnTo>
                    <a:lnTo>
                      <a:pt x="2491" y="1202"/>
                    </a:lnTo>
                    <a:lnTo>
                      <a:pt x="2421" y="1168"/>
                    </a:lnTo>
                    <a:lnTo>
                      <a:pt x="2362" y="1130"/>
                    </a:lnTo>
                    <a:lnTo>
                      <a:pt x="2322" y="1096"/>
                    </a:lnTo>
                    <a:lnTo>
                      <a:pt x="2290" y="1062"/>
                    </a:lnTo>
                    <a:lnTo>
                      <a:pt x="2268" y="1025"/>
                    </a:lnTo>
                    <a:lnTo>
                      <a:pt x="2254" y="985"/>
                    </a:lnTo>
                    <a:lnTo>
                      <a:pt x="2250" y="945"/>
                    </a:lnTo>
                    <a:lnTo>
                      <a:pt x="2256" y="899"/>
                    </a:lnTo>
                    <a:lnTo>
                      <a:pt x="2272" y="853"/>
                    </a:lnTo>
                    <a:lnTo>
                      <a:pt x="2300" y="811"/>
                    </a:lnTo>
                    <a:lnTo>
                      <a:pt x="2340" y="769"/>
                    </a:lnTo>
                    <a:lnTo>
                      <a:pt x="2389" y="732"/>
                    </a:lnTo>
                    <a:lnTo>
                      <a:pt x="2449" y="692"/>
                    </a:lnTo>
                    <a:lnTo>
                      <a:pt x="2513" y="662"/>
                    </a:lnTo>
                    <a:lnTo>
                      <a:pt x="2583" y="636"/>
                    </a:lnTo>
                    <a:lnTo>
                      <a:pt x="2665" y="614"/>
                    </a:lnTo>
                    <a:lnTo>
                      <a:pt x="2754" y="594"/>
                    </a:lnTo>
                    <a:lnTo>
                      <a:pt x="2854" y="578"/>
                    </a:lnTo>
                    <a:lnTo>
                      <a:pt x="2964" y="566"/>
                    </a:lnTo>
                    <a:lnTo>
                      <a:pt x="3082" y="556"/>
                    </a:lnTo>
                    <a:lnTo>
                      <a:pt x="3082" y="411"/>
                    </a:lnTo>
                    <a:close/>
                    <a:moveTo>
                      <a:pt x="3279" y="205"/>
                    </a:moveTo>
                    <a:lnTo>
                      <a:pt x="3084" y="209"/>
                    </a:lnTo>
                    <a:lnTo>
                      <a:pt x="2894" y="221"/>
                    </a:lnTo>
                    <a:lnTo>
                      <a:pt x="2711" y="239"/>
                    </a:lnTo>
                    <a:lnTo>
                      <a:pt x="2535" y="265"/>
                    </a:lnTo>
                    <a:lnTo>
                      <a:pt x="2368" y="297"/>
                    </a:lnTo>
                    <a:lnTo>
                      <a:pt x="2206" y="335"/>
                    </a:lnTo>
                    <a:lnTo>
                      <a:pt x="2054" y="379"/>
                    </a:lnTo>
                    <a:lnTo>
                      <a:pt x="1913" y="427"/>
                    </a:lnTo>
                    <a:lnTo>
                      <a:pt x="1779" y="478"/>
                    </a:lnTo>
                    <a:lnTo>
                      <a:pt x="1653" y="536"/>
                    </a:lnTo>
                    <a:lnTo>
                      <a:pt x="1540" y="596"/>
                    </a:lnTo>
                    <a:lnTo>
                      <a:pt x="1436" y="660"/>
                    </a:lnTo>
                    <a:lnTo>
                      <a:pt x="1342" y="726"/>
                    </a:lnTo>
                    <a:lnTo>
                      <a:pt x="1261" y="795"/>
                    </a:lnTo>
                    <a:lnTo>
                      <a:pt x="1191" y="865"/>
                    </a:lnTo>
                    <a:lnTo>
                      <a:pt x="1131" y="937"/>
                    </a:lnTo>
                    <a:lnTo>
                      <a:pt x="1085" y="1011"/>
                    </a:lnTo>
                    <a:lnTo>
                      <a:pt x="1053" y="1082"/>
                    </a:lnTo>
                    <a:lnTo>
                      <a:pt x="1031" y="1156"/>
                    </a:lnTo>
                    <a:lnTo>
                      <a:pt x="1025" y="1230"/>
                    </a:lnTo>
                    <a:lnTo>
                      <a:pt x="1031" y="1302"/>
                    </a:lnTo>
                    <a:lnTo>
                      <a:pt x="1053" y="1375"/>
                    </a:lnTo>
                    <a:lnTo>
                      <a:pt x="1085" y="1449"/>
                    </a:lnTo>
                    <a:lnTo>
                      <a:pt x="1131" y="1523"/>
                    </a:lnTo>
                    <a:lnTo>
                      <a:pt x="1191" y="1595"/>
                    </a:lnTo>
                    <a:lnTo>
                      <a:pt x="1261" y="1664"/>
                    </a:lnTo>
                    <a:lnTo>
                      <a:pt x="1342" y="1732"/>
                    </a:lnTo>
                    <a:lnTo>
                      <a:pt x="1436" y="1800"/>
                    </a:lnTo>
                    <a:lnTo>
                      <a:pt x="1540" y="1864"/>
                    </a:lnTo>
                    <a:lnTo>
                      <a:pt x="1653" y="1924"/>
                    </a:lnTo>
                    <a:lnTo>
                      <a:pt x="1779" y="1979"/>
                    </a:lnTo>
                    <a:lnTo>
                      <a:pt x="1913" y="2033"/>
                    </a:lnTo>
                    <a:lnTo>
                      <a:pt x="2054" y="2081"/>
                    </a:lnTo>
                    <a:lnTo>
                      <a:pt x="2206" y="2125"/>
                    </a:lnTo>
                    <a:lnTo>
                      <a:pt x="2368" y="2163"/>
                    </a:lnTo>
                    <a:lnTo>
                      <a:pt x="2535" y="2195"/>
                    </a:lnTo>
                    <a:lnTo>
                      <a:pt x="2711" y="2219"/>
                    </a:lnTo>
                    <a:lnTo>
                      <a:pt x="2894" y="2238"/>
                    </a:lnTo>
                    <a:lnTo>
                      <a:pt x="3084" y="2250"/>
                    </a:lnTo>
                    <a:lnTo>
                      <a:pt x="3279" y="2254"/>
                    </a:lnTo>
                    <a:lnTo>
                      <a:pt x="3476" y="2250"/>
                    </a:lnTo>
                    <a:lnTo>
                      <a:pt x="3666" y="2238"/>
                    </a:lnTo>
                    <a:lnTo>
                      <a:pt x="3849" y="2219"/>
                    </a:lnTo>
                    <a:lnTo>
                      <a:pt x="4025" y="2195"/>
                    </a:lnTo>
                    <a:lnTo>
                      <a:pt x="4193" y="2163"/>
                    </a:lnTo>
                    <a:lnTo>
                      <a:pt x="4352" y="2125"/>
                    </a:lnTo>
                    <a:lnTo>
                      <a:pt x="4504" y="2081"/>
                    </a:lnTo>
                    <a:lnTo>
                      <a:pt x="4647" y="2033"/>
                    </a:lnTo>
                    <a:lnTo>
                      <a:pt x="4781" y="1979"/>
                    </a:lnTo>
                    <a:lnTo>
                      <a:pt x="4905" y="1924"/>
                    </a:lnTo>
                    <a:lnTo>
                      <a:pt x="5020" y="1864"/>
                    </a:lnTo>
                    <a:lnTo>
                      <a:pt x="5124" y="1800"/>
                    </a:lnTo>
                    <a:lnTo>
                      <a:pt x="5218" y="1732"/>
                    </a:lnTo>
                    <a:lnTo>
                      <a:pt x="5299" y="1664"/>
                    </a:lnTo>
                    <a:lnTo>
                      <a:pt x="5369" y="1595"/>
                    </a:lnTo>
                    <a:lnTo>
                      <a:pt x="5427" y="1523"/>
                    </a:lnTo>
                    <a:lnTo>
                      <a:pt x="5473" y="1449"/>
                    </a:lnTo>
                    <a:lnTo>
                      <a:pt x="5507" y="1375"/>
                    </a:lnTo>
                    <a:lnTo>
                      <a:pt x="5527" y="1302"/>
                    </a:lnTo>
                    <a:lnTo>
                      <a:pt x="5535" y="1230"/>
                    </a:lnTo>
                    <a:lnTo>
                      <a:pt x="5527" y="1156"/>
                    </a:lnTo>
                    <a:lnTo>
                      <a:pt x="5507" y="1082"/>
                    </a:lnTo>
                    <a:lnTo>
                      <a:pt x="5473" y="1011"/>
                    </a:lnTo>
                    <a:lnTo>
                      <a:pt x="5427" y="937"/>
                    </a:lnTo>
                    <a:lnTo>
                      <a:pt x="5369" y="865"/>
                    </a:lnTo>
                    <a:lnTo>
                      <a:pt x="5299" y="795"/>
                    </a:lnTo>
                    <a:lnTo>
                      <a:pt x="5218" y="726"/>
                    </a:lnTo>
                    <a:lnTo>
                      <a:pt x="5124" y="660"/>
                    </a:lnTo>
                    <a:lnTo>
                      <a:pt x="5020" y="596"/>
                    </a:lnTo>
                    <a:lnTo>
                      <a:pt x="4905" y="536"/>
                    </a:lnTo>
                    <a:lnTo>
                      <a:pt x="4781" y="478"/>
                    </a:lnTo>
                    <a:lnTo>
                      <a:pt x="4647" y="427"/>
                    </a:lnTo>
                    <a:lnTo>
                      <a:pt x="4504" y="379"/>
                    </a:lnTo>
                    <a:lnTo>
                      <a:pt x="4352" y="335"/>
                    </a:lnTo>
                    <a:lnTo>
                      <a:pt x="4193" y="297"/>
                    </a:lnTo>
                    <a:lnTo>
                      <a:pt x="4025" y="265"/>
                    </a:lnTo>
                    <a:lnTo>
                      <a:pt x="3849" y="239"/>
                    </a:lnTo>
                    <a:lnTo>
                      <a:pt x="3666" y="221"/>
                    </a:lnTo>
                    <a:lnTo>
                      <a:pt x="3476" y="209"/>
                    </a:lnTo>
                    <a:lnTo>
                      <a:pt x="3279" y="205"/>
                    </a:lnTo>
                    <a:close/>
                    <a:moveTo>
                      <a:pt x="3279" y="0"/>
                    </a:moveTo>
                    <a:lnTo>
                      <a:pt x="3463" y="4"/>
                    </a:lnTo>
                    <a:lnTo>
                      <a:pt x="3644" y="14"/>
                    </a:lnTo>
                    <a:lnTo>
                      <a:pt x="3820" y="30"/>
                    </a:lnTo>
                    <a:lnTo>
                      <a:pt x="3991" y="52"/>
                    </a:lnTo>
                    <a:lnTo>
                      <a:pt x="4157" y="82"/>
                    </a:lnTo>
                    <a:lnTo>
                      <a:pt x="4316" y="116"/>
                    </a:lnTo>
                    <a:lnTo>
                      <a:pt x="4472" y="153"/>
                    </a:lnTo>
                    <a:lnTo>
                      <a:pt x="4619" y="199"/>
                    </a:lnTo>
                    <a:lnTo>
                      <a:pt x="4761" y="247"/>
                    </a:lnTo>
                    <a:lnTo>
                      <a:pt x="4893" y="303"/>
                    </a:lnTo>
                    <a:lnTo>
                      <a:pt x="5018" y="361"/>
                    </a:lnTo>
                    <a:lnTo>
                      <a:pt x="5136" y="423"/>
                    </a:lnTo>
                    <a:lnTo>
                      <a:pt x="5244" y="490"/>
                    </a:lnTo>
                    <a:lnTo>
                      <a:pt x="5343" y="560"/>
                    </a:lnTo>
                    <a:lnTo>
                      <a:pt x="5433" y="634"/>
                    </a:lnTo>
                    <a:lnTo>
                      <a:pt x="5511" y="712"/>
                    </a:lnTo>
                    <a:lnTo>
                      <a:pt x="5579" y="791"/>
                    </a:lnTo>
                    <a:lnTo>
                      <a:pt x="5635" y="875"/>
                    </a:lnTo>
                    <a:lnTo>
                      <a:pt x="5680" y="961"/>
                    </a:lnTo>
                    <a:lnTo>
                      <a:pt x="5712" y="1048"/>
                    </a:lnTo>
                    <a:lnTo>
                      <a:pt x="5732" y="1138"/>
                    </a:lnTo>
                    <a:lnTo>
                      <a:pt x="5740" y="1230"/>
                    </a:lnTo>
                    <a:lnTo>
                      <a:pt x="5740" y="1638"/>
                    </a:lnTo>
                    <a:lnTo>
                      <a:pt x="5734" y="1712"/>
                    </a:lnTo>
                    <a:lnTo>
                      <a:pt x="5722" y="1784"/>
                    </a:lnTo>
                    <a:lnTo>
                      <a:pt x="5700" y="1854"/>
                    </a:lnTo>
                    <a:lnTo>
                      <a:pt x="5670" y="1924"/>
                    </a:lnTo>
                    <a:lnTo>
                      <a:pt x="5792" y="1977"/>
                    </a:lnTo>
                    <a:lnTo>
                      <a:pt x="5908" y="2035"/>
                    </a:lnTo>
                    <a:lnTo>
                      <a:pt x="6014" y="2097"/>
                    </a:lnTo>
                    <a:lnTo>
                      <a:pt x="6111" y="2161"/>
                    </a:lnTo>
                    <a:lnTo>
                      <a:pt x="6201" y="2231"/>
                    </a:lnTo>
                    <a:lnTo>
                      <a:pt x="6283" y="2300"/>
                    </a:lnTo>
                    <a:lnTo>
                      <a:pt x="6353" y="2376"/>
                    </a:lnTo>
                    <a:lnTo>
                      <a:pt x="6414" y="2452"/>
                    </a:lnTo>
                    <a:lnTo>
                      <a:pt x="6466" y="2532"/>
                    </a:lnTo>
                    <a:lnTo>
                      <a:pt x="6506" y="2613"/>
                    </a:lnTo>
                    <a:lnTo>
                      <a:pt x="6536" y="2697"/>
                    </a:lnTo>
                    <a:lnTo>
                      <a:pt x="6554" y="2781"/>
                    </a:lnTo>
                    <a:lnTo>
                      <a:pt x="6560" y="2868"/>
                    </a:lnTo>
                    <a:lnTo>
                      <a:pt x="6560" y="3279"/>
                    </a:lnTo>
                    <a:lnTo>
                      <a:pt x="6552" y="3369"/>
                    </a:lnTo>
                    <a:lnTo>
                      <a:pt x="6534" y="3458"/>
                    </a:lnTo>
                    <a:lnTo>
                      <a:pt x="6502" y="3544"/>
                    </a:lnTo>
                    <a:lnTo>
                      <a:pt x="6458" y="3628"/>
                    </a:lnTo>
                    <a:lnTo>
                      <a:pt x="6402" y="3712"/>
                    </a:lnTo>
                    <a:lnTo>
                      <a:pt x="6335" y="3789"/>
                    </a:lnTo>
                    <a:lnTo>
                      <a:pt x="6259" y="3867"/>
                    </a:lnTo>
                    <a:lnTo>
                      <a:pt x="6171" y="3941"/>
                    </a:lnTo>
                    <a:lnTo>
                      <a:pt x="6073" y="4011"/>
                    </a:lnTo>
                    <a:lnTo>
                      <a:pt x="5968" y="4076"/>
                    </a:lnTo>
                    <a:lnTo>
                      <a:pt x="5852" y="4138"/>
                    </a:lnTo>
                    <a:lnTo>
                      <a:pt x="5730" y="4196"/>
                    </a:lnTo>
                    <a:lnTo>
                      <a:pt x="5714" y="4262"/>
                    </a:lnTo>
                    <a:lnTo>
                      <a:pt x="5692" y="4324"/>
                    </a:lnTo>
                    <a:lnTo>
                      <a:pt x="5664" y="4385"/>
                    </a:lnTo>
                    <a:lnTo>
                      <a:pt x="5629" y="4445"/>
                    </a:lnTo>
                    <a:lnTo>
                      <a:pt x="5589" y="4503"/>
                    </a:lnTo>
                    <a:lnTo>
                      <a:pt x="5593" y="4501"/>
                    </a:lnTo>
                    <a:lnTo>
                      <a:pt x="5643" y="4581"/>
                    </a:lnTo>
                    <a:lnTo>
                      <a:pt x="5684" y="4662"/>
                    </a:lnTo>
                    <a:lnTo>
                      <a:pt x="5714" y="4744"/>
                    </a:lnTo>
                    <a:lnTo>
                      <a:pt x="5732" y="4830"/>
                    </a:lnTo>
                    <a:lnTo>
                      <a:pt x="5740" y="4918"/>
                    </a:lnTo>
                    <a:lnTo>
                      <a:pt x="5740" y="5326"/>
                    </a:lnTo>
                    <a:lnTo>
                      <a:pt x="5732" y="5418"/>
                    </a:lnTo>
                    <a:lnTo>
                      <a:pt x="5712" y="5508"/>
                    </a:lnTo>
                    <a:lnTo>
                      <a:pt x="5680" y="5595"/>
                    </a:lnTo>
                    <a:lnTo>
                      <a:pt x="5635" y="5681"/>
                    </a:lnTo>
                    <a:lnTo>
                      <a:pt x="5579" y="5765"/>
                    </a:lnTo>
                    <a:lnTo>
                      <a:pt x="5511" y="5844"/>
                    </a:lnTo>
                    <a:lnTo>
                      <a:pt x="5433" y="5922"/>
                    </a:lnTo>
                    <a:lnTo>
                      <a:pt x="5343" y="5996"/>
                    </a:lnTo>
                    <a:lnTo>
                      <a:pt x="5244" y="6066"/>
                    </a:lnTo>
                    <a:lnTo>
                      <a:pt x="5136" y="6133"/>
                    </a:lnTo>
                    <a:lnTo>
                      <a:pt x="5018" y="6195"/>
                    </a:lnTo>
                    <a:lnTo>
                      <a:pt x="4893" y="6255"/>
                    </a:lnTo>
                    <a:lnTo>
                      <a:pt x="4761" y="6309"/>
                    </a:lnTo>
                    <a:lnTo>
                      <a:pt x="4619" y="6359"/>
                    </a:lnTo>
                    <a:lnTo>
                      <a:pt x="4472" y="6403"/>
                    </a:lnTo>
                    <a:lnTo>
                      <a:pt x="4316" y="6442"/>
                    </a:lnTo>
                    <a:lnTo>
                      <a:pt x="4157" y="6476"/>
                    </a:lnTo>
                    <a:lnTo>
                      <a:pt x="3991" y="6504"/>
                    </a:lnTo>
                    <a:lnTo>
                      <a:pt x="3820" y="6526"/>
                    </a:lnTo>
                    <a:lnTo>
                      <a:pt x="3644" y="6542"/>
                    </a:lnTo>
                    <a:lnTo>
                      <a:pt x="3463" y="6552"/>
                    </a:lnTo>
                    <a:lnTo>
                      <a:pt x="3279" y="6556"/>
                    </a:lnTo>
                    <a:lnTo>
                      <a:pt x="3096" y="6552"/>
                    </a:lnTo>
                    <a:lnTo>
                      <a:pt x="2916" y="6542"/>
                    </a:lnTo>
                    <a:lnTo>
                      <a:pt x="2740" y="6526"/>
                    </a:lnTo>
                    <a:lnTo>
                      <a:pt x="2569" y="6504"/>
                    </a:lnTo>
                    <a:lnTo>
                      <a:pt x="2403" y="6476"/>
                    </a:lnTo>
                    <a:lnTo>
                      <a:pt x="2244" y="6442"/>
                    </a:lnTo>
                    <a:lnTo>
                      <a:pt x="2088" y="6403"/>
                    </a:lnTo>
                    <a:lnTo>
                      <a:pt x="1941" y="6359"/>
                    </a:lnTo>
                    <a:lnTo>
                      <a:pt x="1799" y="6309"/>
                    </a:lnTo>
                    <a:lnTo>
                      <a:pt x="1665" y="6255"/>
                    </a:lnTo>
                    <a:lnTo>
                      <a:pt x="1540" y="6195"/>
                    </a:lnTo>
                    <a:lnTo>
                      <a:pt x="1424" y="6133"/>
                    </a:lnTo>
                    <a:lnTo>
                      <a:pt x="1314" y="6066"/>
                    </a:lnTo>
                    <a:lnTo>
                      <a:pt x="1217" y="5996"/>
                    </a:lnTo>
                    <a:lnTo>
                      <a:pt x="1127" y="5922"/>
                    </a:lnTo>
                    <a:lnTo>
                      <a:pt x="1049" y="5844"/>
                    </a:lnTo>
                    <a:lnTo>
                      <a:pt x="981" y="5765"/>
                    </a:lnTo>
                    <a:lnTo>
                      <a:pt x="923" y="5681"/>
                    </a:lnTo>
                    <a:lnTo>
                      <a:pt x="880" y="5595"/>
                    </a:lnTo>
                    <a:lnTo>
                      <a:pt x="846" y="5508"/>
                    </a:lnTo>
                    <a:lnTo>
                      <a:pt x="826" y="5418"/>
                    </a:lnTo>
                    <a:lnTo>
                      <a:pt x="820" y="5326"/>
                    </a:lnTo>
                    <a:lnTo>
                      <a:pt x="820" y="4918"/>
                    </a:lnTo>
                    <a:lnTo>
                      <a:pt x="826" y="4832"/>
                    </a:lnTo>
                    <a:lnTo>
                      <a:pt x="844" y="4748"/>
                    </a:lnTo>
                    <a:lnTo>
                      <a:pt x="874" y="4666"/>
                    </a:lnTo>
                    <a:lnTo>
                      <a:pt x="914" y="4585"/>
                    </a:lnTo>
                    <a:lnTo>
                      <a:pt x="963" y="4507"/>
                    </a:lnTo>
                    <a:lnTo>
                      <a:pt x="914" y="4429"/>
                    </a:lnTo>
                    <a:lnTo>
                      <a:pt x="874" y="4349"/>
                    </a:lnTo>
                    <a:lnTo>
                      <a:pt x="844" y="4268"/>
                    </a:lnTo>
                    <a:lnTo>
                      <a:pt x="826" y="4184"/>
                    </a:lnTo>
                    <a:lnTo>
                      <a:pt x="820" y="4098"/>
                    </a:lnTo>
                    <a:lnTo>
                      <a:pt x="820" y="3688"/>
                    </a:lnTo>
                    <a:lnTo>
                      <a:pt x="824" y="3616"/>
                    </a:lnTo>
                    <a:lnTo>
                      <a:pt x="838" y="3544"/>
                    </a:lnTo>
                    <a:lnTo>
                      <a:pt x="860" y="3472"/>
                    </a:lnTo>
                    <a:lnTo>
                      <a:pt x="888" y="3405"/>
                    </a:lnTo>
                    <a:lnTo>
                      <a:pt x="766" y="3351"/>
                    </a:lnTo>
                    <a:lnTo>
                      <a:pt x="652" y="3293"/>
                    </a:lnTo>
                    <a:lnTo>
                      <a:pt x="547" y="3231"/>
                    </a:lnTo>
                    <a:lnTo>
                      <a:pt x="449" y="3165"/>
                    </a:lnTo>
                    <a:lnTo>
                      <a:pt x="359" y="3098"/>
                    </a:lnTo>
                    <a:lnTo>
                      <a:pt x="277" y="3026"/>
                    </a:lnTo>
                    <a:lnTo>
                      <a:pt x="205" y="2952"/>
                    </a:lnTo>
                    <a:lnTo>
                      <a:pt x="146" y="2874"/>
                    </a:lnTo>
                    <a:lnTo>
                      <a:pt x="94" y="2797"/>
                    </a:lnTo>
                    <a:lnTo>
                      <a:pt x="54" y="2715"/>
                    </a:lnTo>
                    <a:lnTo>
                      <a:pt x="24" y="2631"/>
                    </a:lnTo>
                    <a:lnTo>
                      <a:pt x="6" y="2545"/>
                    </a:lnTo>
                    <a:lnTo>
                      <a:pt x="0" y="2460"/>
                    </a:lnTo>
                    <a:lnTo>
                      <a:pt x="0" y="2049"/>
                    </a:lnTo>
                    <a:lnTo>
                      <a:pt x="6" y="1957"/>
                    </a:lnTo>
                    <a:lnTo>
                      <a:pt x="26" y="1870"/>
                    </a:lnTo>
                    <a:lnTo>
                      <a:pt x="58" y="1782"/>
                    </a:lnTo>
                    <a:lnTo>
                      <a:pt x="102" y="1698"/>
                    </a:lnTo>
                    <a:lnTo>
                      <a:pt x="158" y="1617"/>
                    </a:lnTo>
                    <a:lnTo>
                      <a:pt x="225" y="1537"/>
                    </a:lnTo>
                    <a:lnTo>
                      <a:pt x="301" y="1461"/>
                    </a:lnTo>
                    <a:lnTo>
                      <a:pt x="389" y="1387"/>
                    </a:lnTo>
                    <a:lnTo>
                      <a:pt x="487" y="1318"/>
                    </a:lnTo>
                    <a:lnTo>
                      <a:pt x="592" y="1252"/>
                    </a:lnTo>
                    <a:lnTo>
                      <a:pt x="706" y="1188"/>
                    </a:lnTo>
                    <a:lnTo>
                      <a:pt x="828" y="1132"/>
                    </a:lnTo>
                    <a:lnTo>
                      <a:pt x="846" y="1048"/>
                    </a:lnTo>
                    <a:lnTo>
                      <a:pt x="880" y="961"/>
                    </a:lnTo>
                    <a:lnTo>
                      <a:pt x="923" y="875"/>
                    </a:lnTo>
                    <a:lnTo>
                      <a:pt x="981" y="791"/>
                    </a:lnTo>
                    <a:lnTo>
                      <a:pt x="1049" y="712"/>
                    </a:lnTo>
                    <a:lnTo>
                      <a:pt x="1127" y="634"/>
                    </a:lnTo>
                    <a:lnTo>
                      <a:pt x="1217" y="560"/>
                    </a:lnTo>
                    <a:lnTo>
                      <a:pt x="1314" y="490"/>
                    </a:lnTo>
                    <a:lnTo>
                      <a:pt x="1424" y="423"/>
                    </a:lnTo>
                    <a:lnTo>
                      <a:pt x="1540" y="361"/>
                    </a:lnTo>
                    <a:lnTo>
                      <a:pt x="1665" y="303"/>
                    </a:lnTo>
                    <a:lnTo>
                      <a:pt x="1799" y="247"/>
                    </a:lnTo>
                    <a:lnTo>
                      <a:pt x="1941" y="199"/>
                    </a:lnTo>
                    <a:lnTo>
                      <a:pt x="2088" y="153"/>
                    </a:lnTo>
                    <a:lnTo>
                      <a:pt x="2244" y="116"/>
                    </a:lnTo>
                    <a:lnTo>
                      <a:pt x="2403" y="82"/>
                    </a:lnTo>
                    <a:lnTo>
                      <a:pt x="2569" y="52"/>
                    </a:lnTo>
                    <a:lnTo>
                      <a:pt x="2740" y="30"/>
                    </a:lnTo>
                    <a:lnTo>
                      <a:pt x="2916" y="14"/>
                    </a:lnTo>
                    <a:lnTo>
                      <a:pt x="3096" y="4"/>
                    </a:lnTo>
                    <a:lnTo>
                      <a:pt x="3279" y="0"/>
                    </a:lnTo>
                    <a:close/>
                  </a:path>
                </a:pathLst>
              </a:custGeom>
              <a:solidFill>
                <a:schemeClr val="bg1"/>
              </a:solidFill>
              <a:ln w="0">
                <a:noFill/>
                <a:prstDash val="solid"/>
                <a:round/>
                <a:headEnd/>
                <a:tailEnd/>
              </a:ln>
            </p:spPr>
            <p:txBody>
              <a:bodyPr vert="horz" wrap="square" lIns="44701" tIns="22350" rIns="44701" bIns="2235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7010">
                  <a:defRPr/>
                </a:pPr>
                <a:endParaRPr lang="en-US" sz="1100" dirty="0">
                  <a:solidFill>
                    <a:prstClr val="black"/>
                  </a:solidFill>
                  <a:latin typeface="Calibri" panose="020F0502020204030204" pitchFamily="34" charset="0"/>
                  <a:cs typeface="Calibri" panose="020F0502020204030204" pitchFamily="34" charset="0"/>
                </a:endParaRPr>
              </a:p>
            </p:txBody>
          </p:sp>
          <p:sp>
            <p:nvSpPr>
              <p:cNvPr id="190" name="Donut 187">
                <a:extLst>
                  <a:ext uri="{FF2B5EF4-FFF2-40B4-BE49-F238E27FC236}">
                    <a16:creationId xmlns:a16="http://schemas.microsoft.com/office/drawing/2014/main" id="{16B84102-B37E-48F5-8210-F208EC5C2FB8}"/>
                  </a:ext>
                </a:extLst>
              </p:cNvPr>
              <p:cNvSpPr/>
              <p:nvPr/>
            </p:nvSpPr>
            <p:spPr>
              <a:xfrm>
                <a:off x="292100" y="5283117"/>
                <a:ext cx="861732" cy="861732"/>
              </a:xfrm>
              <a:prstGeom prst="donut">
                <a:avLst>
                  <a:gd name="adj" fmla="val 404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100" dirty="0">
                  <a:solidFill>
                    <a:srgbClr val="FFFFFF">
                      <a:lumMod val="85000"/>
                    </a:srgbClr>
                  </a:solidFill>
                  <a:latin typeface="Calibri" panose="020F0502020204030204" pitchFamily="34" charset="0"/>
                  <a:cs typeface="Calibri" panose="020F0502020204030204" pitchFamily="34" charset="0"/>
                </a:endParaRPr>
              </a:p>
            </p:txBody>
          </p:sp>
        </p:grpSp>
      </p:grpSp>
      <p:cxnSp>
        <p:nvCxnSpPr>
          <p:cNvPr id="191" name="Straight Connector 190">
            <a:extLst>
              <a:ext uri="{FF2B5EF4-FFF2-40B4-BE49-F238E27FC236}">
                <a16:creationId xmlns:a16="http://schemas.microsoft.com/office/drawing/2014/main" id="{B94E8B27-2225-4525-ACEE-4C20443BFA56}"/>
              </a:ext>
            </a:extLst>
          </p:cNvPr>
          <p:cNvCxnSpPr>
            <a:cxnSpLocks/>
          </p:cNvCxnSpPr>
          <p:nvPr/>
        </p:nvCxnSpPr>
        <p:spPr>
          <a:xfrm>
            <a:off x="4814247" y="4044462"/>
            <a:ext cx="1949351" cy="0"/>
          </a:xfrm>
          <a:prstGeom prst="line">
            <a:avLst/>
          </a:prstGeom>
          <a:noFill/>
          <a:ln w="6350" cap="sq" cmpd="sng" algn="ctr">
            <a:solidFill>
              <a:srgbClr val="00B050"/>
            </a:solidFill>
            <a:prstDash val="solid"/>
            <a:round/>
            <a:headEnd type="oval"/>
          </a:ln>
          <a:effectLst/>
        </p:spPr>
      </p:cxnSp>
      <p:grpSp>
        <p:nvGrpSpPr>
          <p:cNvPr id="192" name="Group 191">
            <a:extLst>
              <a:ext uri="{FF2B5EF4-FFF2-40B4-BE49-F238E27FC236}">
                <a16:creationId xmlns:a16="http://schemas.microsoft.com/office/drawing/2014/main" id="{B7D05B44-6A4F-410E-968B-B3BFB31B6D79}"/>
              </a:ext>
            </a:extLst>
          </p:cNvPr>
          <p:cNvGrpSpPr/>
          <p:nvPr/>
        </p:nvGrpSpPr>
        <p:grpSpPr>
          <a:xfrm>
            <a:off x="6831048" y="3750067"/>
            <a:ext cx="637851" cy="621132"/>
            <a:chOff x="7990168" y="4369298"/>
            <a:chExt cx="861732" cy="861732"/>
          </a:xfrm>
          <a:solidFill>
            <a:srgbClr val="00B050"/>
          </a:solidFill>
        </p:grpSpPr>
        <p:sp>
          <p:nvSpPr>
            <p:cNvPr id="193" name="Oval 192">
              <a:extLst>
                <a:ext uri="{FF2B5EF4-FFF2-40B4-BE49-F238E27FC236}">
                  <a16:creationId xmlns:a16="http://schemas.microsoft.com/office/drawing/2014/main" id="{D93DE6FE-1A44-4A1D-AFC2-00C2C565ACA7}"/>
                </a:ext>
              </a:extLst>
            </p:cNvPr>
            <p:cNvSpPr/>
            <p:nvPr/>
          </p:nvSpPr>
          <p:spPr>
            <a:xfrm flipH="1">
              <a:off x="8090029" y="4465849"/>
              <a:ext cx="662009" cy="668630"/>
            </a:xfrm>
            <a:prstGeom prst="ellipse">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100" dirty="0">
                <a:solidFill>
                  <a:prstClr val="white"/>
                </a:solidFill>
                <a:latin typeface="Calibri" panose="020F0502020204030204" pitchFamily="34" charset="0"/>
                <a:cs typeface="Calibri" panose="020F0502020204030204" pitchFamily="34" charset="0"/>
              </a:endParaRPr>
            </a:p>
          </p:txBody>
        </p:sp>
        <p:sp>
          <p:nvSpPr>
            <p:cNvPr id="194" name="Freeform 180">
              <a:extLst>
                <a:ext uri="{FF2B5EF4-FFF2-40B4-BE49-F238E27FC236}">
                  <a16:creationId xmlns:a16="http://schemas.microsoft.com/office/drawing/2014/main" id="{3F329BBF-74E1-4F76-AF16-69202A900752}"/>
                </a:ext>
              </a:extLst>
            </p:cNvPr>
            <p:cNvSpPr>
              <a:spLocks noEditPoints="1"/>
            </p:cNvSpPr>
            <p:nvPr/>
          </p:nvSpPr>
          <p:spPr bwMode="auto">
            <a:xfrm>
              <a:off x="8152935" y="4640564"/>
              <a:ext cx="536197" cy="319200"/>
            </a:xfrm>
            <a:custGeom>
              <a:avLst/>
              <a:gdLst>
                <a:gd name="T0" fmla="*/ 0 w 6558"/>
                <a:gd name="T1" fmla="*/ 3552 h 3904"/>
                <a:gd name="T2" fmla="*/ 6079 w 6558"/>
                <a:gd name="T3" fmla="*/ 3552 h 3904"/>
                <a:gd name="T4" fmla="*/ 6079 w 6558"/>
                <a:gd name="T5" fmla="*/ 3904 h 3904"/>
                <a:gd name="T6" fmla="*/ 0 w 6558"/>
                <a:gd name="T7" fmla="*/ 3904 h 3904"/>
                <a:gd name="T8" fmla="*/ 0 w 6558"/>
                <a:gd name="T9" fmla="*/ 3552 h 3904"/>
                <a:gd name="T10" fmla="*/ 428 w 6558"/>
                <a:gd name="T11" fmla="*/ 0 h 3904"/>
                <a:gd name="T12" fmla="*/ 5651 w 6558"/>
                <a:gd name="T13" fmla="*/ 0 h 3904"/>
                <a:gd name="T14" fmla="*/ 5651 w 6558"/>
                <a:gd name="T15" fmla="*/ 731 h 3904"/>
                <a:gd name="T16" fmla="*/ 6558 w 6558"/>
                <a:gd name="T17" fmla="*/ 731 h 3904"/>
                <a:gd name="T18" fmla="*/ 6558 w 6558"/>
                <a:gd name="T19" fmla="*/ 1226 h 3904"/>
                <a:gd name="T20" fmla="*/ 3421 w 6558"/>
                <a:gd name="T21" fmla="*/ 1226 h 3904"/>
                <a:gd name="T22" fmla="*/ 3421 w 6558"/>
                <a:gd name="T23" fmla="*/ 731 h 3904"/>
                <a:gd name="T24" fmla="*/ 5299 w 6558"/>
                <a:gd name="T25" fmla="*/ 731 h 3904"/>
                <a:gd name="T26" fmla="*/ 5299 w 6558"/>
                <a:gd name="T27" fmla="*/ 352 h 3904"/>
                <a:gd name="T28" fmla="*/ 780 w 6558"/>
                <a:gd name="T29" fmla="*/ 352 h 3904"/>
                <a:gd name="T30" fmla="*/ 780 w 6558"/>
                <a:gd name="T31" fmla="*/ 3010 h 3904"/>
                <a:gd name="T32" fmla="*/ 5299 w 6558"/>
                <a:gd name="T33" fmla="*/ 3010 h 3904"/>
                <a:gd name="T34" fmla="*/ 5299 w 6558"/>
                <a:gd name="T35" fmla="*/ 2658 h 3904"/>
                <a:gd name="T36" fmla="*/ 3421 w 6558"/>
                <a:gd name="T37" fmla="*/ 2658 h 3904"/>
                <a:gd name="T38" fmla="*/ 3421 w 6558"/>
                <a:gd name="T39" fmla="*/ 1493 h 3904"/>
                <a:gd name="T40" fmla="*/ 6558 w 6558"/>
                <a:gd name="T41" fmla="*/ 1493 h 3904"/>
                <a:gd name="T42" fmla="*/ 6558 w 6558"/>
                <a:gd name="T43" fmla="*/ 2658 h 3904"/>
                <a:gd name="T44" fmla="*/ 5651 w 6558"/>
                <a:gd name="T45" fmla="*/ 2658 h 3904"/>
                <a:gd name="T46" fmla="*/ 5651 w 6558"/>
                <a:gd name="T47" fmla="*/ 3363 h 3904"/>
                <a:gd name="T48" fmla="*/ 428 w 6558"/>
                <a:gd name="T49" fmla="*/ 3363 h 3904"/>
                <a:gd name="T50" fmla="*/ 428 w 6558"/>
                <a:gd name="T51" fmla="*/ 0 h 3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58" h="3904">
                  <a:moveTo>
                    <a:pt x="0" y="3552"/>
                  </a:moveTo>
                  <a:lnTo>
                    <a:pt x="6079" y="3552"/>
                  </a:lnTo>
                  <a:lnTo>
                    <a:pt x="6079" y="3904"/>
                  </a:lnTo>
                  <a:lnTo>
                    <a:pt x="0" y="3904"/>
                  </a:lnTo>
                  <a:lnTo>
                    <a:pt x="0" y="3552"/>
                  </a:lnTo>
                  <a:close/>
                  <a:moveTo>
                    <a:pt x="428" y="0"/>
                  </a:moveTo>
                  <a:lnTo>
                    <a:pt x="5651" y="0"/>
                  </a:lnTo>
                  <a:lnTo>
                    <a:pt x="5651" y="731"/>
                  </a:lnTo>
                  <a:lnTo>
                    <a:pt x="6558" y="731"/>
                  </a:lnTo>
                  <a:lnTo>
                    <a:pt x="6558" y="1226"/>
                  </a:lnTo>
                  <a:lnTo>
                    <a:pt x="3421" y="1226"/>
                  </a:lnTo>
                  <a:lnTo>
                    <a:pt x="3421" y="731"/>
                  </a:lnTo>
                  <a:lnTo>
                    <a:pt x="5299" y="731"/>
                  </a:lnTo>
                  <a:lnTo>
                    <a:pt x="5299" y="352"/>
                  </a:lnTo>
                  <a:lnTo>
                    <a:pt x="780" y="352"/>
                  </a:lnTo>
                  <a:lnTo>
                    <a:pt x="780" y="3010"/>
                  </a:lnTo>
                  <a:lnTo>
                    <a:pt x="5299" y="3010"/>
                  </a:lnTo>
                  <a:lnTo>
                    <a:pt x="5299" y="2658"/>
                  </a:lnTo>
                  <a:lnTo>
                    <a:pt x="3421" y="2658"/>
                  </a:lnTo>
                  <a:lnTo>
                    <a:pt x="3421" y="1493"/>
                  </a:lnTo>
                  <a:lnTo>
                    <a:pt x="6558" y="1493"/>
                  </a:lnTo>
                  <a:lnTo>
                    <a:pt x="6558" y="2658"/>
                  </a:lnTo>
                  <a:lnTo>
                    <a:pt x="5651" y="2658"/>
                  </a:lnTo>
                  <a:lnTo>
                    <a:pt x="5651" y="3363"/>
                  </a:lnTo>
                  <a:lnTo>
                    <a:pt x="428" y="3363"/>
                  </a:lnTo>
                  <a:lnTo>
                    <a:pt x="428" y="0"/>
                  </a:lnTo>
                  <a:close/>
                </a:path>
              </a:pathLst>
            </a:custGeom>
            <a:solidFill>
              <a:schemeClr val="bg1"/>
            </a:solidFill>
            <a:ln w="0">
              <a:noFill/>
              <a:prstDash val="solid"/>
              <a:round/>
              <a:headEnd/>
              <a:tailEnd/>
            </a:ln>
          </p:spPr>
          <p:txBody>
            <a:bodyPr vert="horz" wrap="square" lIns="44701" tIns="22350" rIns="44701" bIns="2235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7010">
                <a:defRPr/>
              </a:pPr>
              <a:endParaRPr lang="en-US" sz="1100" dirty="0">
                <a:solidFill>
                  <a:prstClr val="black"/>
                </a:solidFill>
                <a:latin typeface="Calibri" panose="020F0502020204030204" pitchFamily="34" charset="0"/>
                <a:cs typeface="Calibri" panose="020F0502020204030204" pitchFamily="34" charset="0"/>
              </a:endParaRPr>
            </a:p>
          </p:txBody>
        </p:sp>
        <p:sp>
          <p:nvSpPr>
            <p:cNvPr id="195" name="Donut 178">
              <a:extLst>
                <a:ext uri="{FF2B5EF4-FFF2-40B4-BE49-F238E27FC236}">
                  <a16:creationId xmlns:a16="http://schemas.microsoft.com/office/drawing/2014/main" id="{A4F68CAE-F3BE-4A13-96BD-26A654B7E038}"/>
                </a:ext>
              </a:extLst>
            </p:cNvPr>
            <p:cNvSpPr/>
            <p:nvPr/>
          </p:nvSpPr>
          <p:spPr>
            <a:xfrm>
              <a:off x="7990168" y="4369298"/>
              <a:ext cx="861732" cy="861732"/>
            </a:xfrm>
            <a:prstGeom prst="donut">
              <a:avLst>
                <a:gd name="adj" fmla="val 404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7010">
                <a:defRPr/>
              </a:pPr>
              <a:endParaRPr lang="en-US" sz="1100" dirty="0">
                <a:solidFill>
                  <a:srgbClr val="FFFFFF">
                    <a:lumMod val="85000"/>
                  </a:srgbClr>
                </a:solidFill>
                <a:latin typeface="Calibri" panose="020F0502020204030204" pitchFamily="34" charset="0"/>
                <a:cs typeface="Calibri" panose="020F0502020204030204" pitchFamily="34" charset="0"/>
              </a:endParaRPr>
            </a:p>
          </p:txBody>
        </p:sp>
      </p:grpSp>
      <p:cxnSp>
        <p:nvCxnSpPr>
          <p:cNvPr id="196" name="Straight Connector 195">
            <a:extLst>
              <a:ext uri="{FF2B5EF4-FFF2-40B4-BE49-F238E27FC236}">
                <a16:creationId xmlns:a16="http://schemas.microsoft.com/office/drawing/2014/main" id="{72A0B0AF-BF9A-4434-A91F-E189F54C26F3}"/>
              </a:ext>
            </a:extLst>
          </p:cNvPr>
          <p:cNvCxnSpPr>
            <a:cxnSpLocks/>
          </p:cNvCxnSpPr>
          <p:nvPr/>
        </p:nvCxnSpPr>
        <p:spPr>
          <a:xfrm>
            <a:off x="4777300" y="2669471"/>
            <a:ext cx="1968843" cy="0"/>
          </a:xfrm>
          <a:prstGeom prst="line">
            <a:avLst/>
          </a:prstGeom>
          <a:noFill/>
          <a:ln w="6350" cap="sq" cmpd="sng" algn="ctr">
            <a:solidFill>
              <a:srgbClr val="005A9E"/>
            </a:solidFill>
            <a:prstDash val="solid"/>
            <a:round/>
            <a:headEnd type="oval"/>
          </a:ln>
          <a:effectLst/>
        </p:spPr>
      </p:cxnSp>
      <p:sp>
        <p:nvSpPr>
          <p:cNvPr id="212" name="Rectangle 211">
            <a:extLst>
              <a:ext uri="{FF2B5EF4-FFF2-40B4-BE49-F238E27FC236}">
                <a16:creationId xmlns:a16="http://schemas.microsoft.com/office/drawing/2014/main" id="{43C2A469-2086-407F-A656-A3AD6E8032A3}"/>
              </a:ext>
            </a:extLst>
          </p:cNvPr>
          <p:cNvSpPr/>
          <p:nvPr/>
        </p:nvSpPr>
        <p:spPr>
          <a:xfrm>
            <a:off x="4783427" y="1819991"/>
            <a:ext cx="3019794" cy="2616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1752" indent="-111752" defTabSz="447010">
              <a:buFont typeface="Wingdings" panose="05000000000000000000" pitchFamily="2" charset="2"/>
              <a:buChar char="§"/>
              <a:defRPr/>
            </a:pPr>
            <a:r>
              <a:rPr lang="en-US" sz="1100" dirty="0">
                <a:solidFill>
                  <a:srgbClr val="C2382B"/>
                </a:solidFill>
                <a:latin typeface="Calibri" panose="020F0502020204030204" pitchFamily="34" charset="0"/>
                <a:cs typeface="Calibri" panose="020F0502020204030204" pitchFamily="34" charset="0"/>
              </a:rPr>
              <a:t>Expansion into Caustic Potash production</a:t>
            </a:r>
          </a:p>
        </p:txBody>
      </p:sp>
      <p:sp>
        <p:nvSpPr>
          <p:cNvPr id="213" name="Rectangle 212">
            <a:extLst>
              <a:ext uri="{FF2B5EF4-FFF2-40B4-BE49-F238E27FC236}">
                <a16:creationId xmlns:a16="http://schemas.microsoft.com/office/drawing/2014/main" id="{328E9BA6-4094-476D-9549-4A52C81DB92F}"/>
              </a:ext>
            </a:extLst>
          </p:cNvPr>
          <p:cNvSpPr/>
          <p:nvPr/>
        </p:nvSpPr>
        <p:spPr>
          <a:xfrm>
            <a:off x="4788024" y="2996183"/>
            <a:ext cx="3913169"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1752" indent="-111752" defTabSz="447010">
              <a:buFont typeface="Wingdings" panose="05000000000000000000" pitchFamily="2" charset="2"/>
              <a:buChar char="§"/>
              <a:defRPr/>
            </a:pPr>
            <a:r>
              <a:rPr lang="en-IN" sz="1100" dirty="0">
                <a:solidFill>
                  <a:srgbClr val="008FFA"/>
                </a:solidFill>
                <a:latin typeface="Calibri" panose="020F0502020204030204" pitchFamily="34" charset="0"/>
                <a:cs typeface="Calibri" panose="020F0502020204030204" pitchFamily="34" charset="0"/>
              </a:rPr>
              <a:t>Acquired Agrochemical assets from Rallis</a:t>
            </a:r>
            <a:endParaRPr lang="en-IN" sz="1100" dirty="0">
              <a:solidFill>
                <a:srgbClr val="008FFA"/>
              </a:solidFill>
              <a:highlight>
                <a:srgbClr val="FFFF00"/>
              </a:highlight>
              <a:latin typeface="Calibri" panose="020F0502020204030204" pitchFamily="34" charset="0"/>
              <a:cs typeface="Calibri" panose="020F0502020204030204" pitchFamily="34" charset="0"/>
            </a:endParaRPr>
          </a:p>
          <a:p>
            <a:pPr marL="111752" indent="-111752" defTabSz="447010">
              <a:buFont typeface="Wingdings" panose="05000000000000000000" pitchFamily="2" charset="2"/>
              <a:buChar char="§"/>
              <a:defRPr/>
            </a:pPr>
            <a:r>
              <a:rPr lang="en-IN" sz="1100" dirty="0">
                <a:solidFill>
                  <a:srgbClr val="008FFA"/>
                </a:solidFill>
                <a:latin typeface="Calibri" panose="020F0502020204030204" pitchFamily="34" charset="0"/>
                <a:cs typeface="Calibri" panose="020F0502020204030204" pitchFamily="34" charset="0"/>
              </a:rPr>
              <a:t>Singapore listing in 2004 and India listing in 2007</a:t>
            </a:r>
          </a:p>
          <a:p>
            <a:pPr marL="111752" indent="-111752" defTabSz="447010">
              <a:buFont typeface="Wingdings" panose="05000000000000000000" pitchFamily="2" charset="2"/>
              <a:buChar char="§"/>
              <a:defRPr/>
            </a:pPr>
            <a:r>
              <a:rPr lang="en-IN" sz="1100" dirty="0">
                <a:solidFill>
                  <a:srgbClr val="008FFA"/>
                </a:solidFill>
                <a:latin typeface="Calibri" panose="020F0502020204030204" pitchFamily="34" charset="0"/>
                <a:cs typeface="Calibri" panose="020F0502020204030204" pitchFamily="34" charset="0"/>
              </a:rPr>
              <a:t>Established MFL with 24.97% participation from IFC</a:t>
            </a:r>
          </a:p>
          <a:p>
            <a:pPr marL="111752" indent="-111752" defTabSz="447010">
              <a:buFont typeface="Wingdings" panose="05000000000000000000" pitchFamily="2" charset="2"/>
              <a:buChar char="§"/>
              <a:defRPr/>
            </a:pPr>
            <a:r>
              <a:rPr lang="en-IN" sz="1100" dirty="0">
                <a:solidFill>
                  <a:srgbClr val="008FFA"/>
                </a:solidFill>
                <a:latin typeface="Calibri" panose="020F0502020204030204" pitchFamily="34" charset="0"/>
                <a:cs typeface="Calibri" panose="020F0502020204030204" pitchFamily="34" charset="0"/>
              </a:rPr>
              <a:t>Setup two new facilities for agrochemicals at </a:t>
            </a:r>
            <a:r>
              <a:rPr lang="en-IN" sz="1100" dirty="0" err="1">
                <a:solidFill>
                  <a:srgbClr val="008FFA"/>
                </a:solidFill>
                <a:latin typeface="Calibri" panose="020F0502020204030204" pitchFamily="34" charset="0"/>
                <a:cs typeface="Calibri" panose="020F0502020204030204" pitchFamily="34" charset="0"/>
              </a:rPr>
              <a:t>Panoli</a:t>
            </a:r>
            <a:r>
              <a:rPr lang="en-IN" sz="1100" dirty="0">
                <a:solidFill>
                  <a:srgbClr val="008FFA"/>
                </a:solidFill>
                <a:latin typeface="Calibri" panose="020F0502020204030204" pitchFamily="34" charset="0"/>
                <a:cs typeface="Calibri" panose="020F0502020204030204" pitchFamily="34" charset="0"/>
              </a:rPr>
              <a:t> and </a:t>
            </a:r>
            <a:r>
              <a:rPr lang="en-IN" sz="1100" dirty="0" err="1">
                <a:solidFill>
                  <a:srgbClr val="008FFA"/>
                </a:solidFill>
                <a:latin typeface="Calibri" panose="020F0502020204030204" pitchFamily="34" charset="0"/>
                <a:cs typeface="Calibri" panose="020F0502020204030204" pitchFamily="34" charset="0"/>
              </a:rPr>
              <a:t>Dahej</a:t>
            </a:r>
            <a:endParaRPr lang="en-US" sz="1100" dirty="0">
              <a:solidFill>
                <a:srgbClr val="008FFA"/>
              </a:solidFill>
              <a:latin typeface="Calibri" panose="020F0502020204030204" pitchFamily="34" charset="0"/>
              <a:cs typeface="Calibri" panose="020F0502020204030204" pitchFamily="34" charset="0"/>
            </a:endParaRPr>
          </a:p>
        </p:txBody>
      </p:sp>
      <p:sp>
        <p:nvSpPr>
          <p:cNvPr id="214" name="Rectangle 213">
            <a:extLst>
              <a:ext uri="{FF2B5EF4-FFF2-40B4-BE49-F238E27FC236}">
                <a16:creationId xmlns:a16="http://schemas.microsoft.com/office/drawing/2014/main" id="{F8B09805-B103-4341-8BA7-D0FCDE8C4B6B}"/>
              </a:ext>
            </a:extLst>
          </p:cNvPr>
          <p:cNvSpPr/>
          <p:nvPr/>
        </p:nvSpPr>
        <p:spPr>
          <a:xfrm>
            <a:off x="467544" y="3752175"/>
            <a:ext cx="3390350" cy="6001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1752" indent="-111752" defTabSz="447010">
              <a:buFont typeface="Wingdings" panose="05000000000000000000" pitchFamily="2" charset="2"/>
              <a:buChar char="§"/>
              <a:defRPr/>
            </a:pPr>
            <a:r>
              <a:rPr lang="en-IN" sz="1100" dirty="0">
                <a:solidFill>
                  <a:srgbClr val="00B050"/>
                </a:solidFill>
                <a:latin typeface="Calibri" panose="020F0502020204030204" pitchFamily="34" charset="0"/>
                <a:cs typeface="Calibri" panose="020F0502020204030204" pitchFamily="34" charset="0"/>
              </a:rPr>
              <a:t>Setup new pigment plant at </a:t>
            </a:r>
            <a:r>
              <a:rPr lang="en-IN" sz="1100" dirty="0" err="1">
                <a:solidFill>
                  <a:srgbClr val="00B050"/>
                </a:solidFill>
                <a:latin typeface="Calibri" panose="020F0502020204030204" pitchFamily="34" charset="0"/>
                <a:cs typeface="Calibri" panose="020F0502020204030204" pitchFamily="34" charset="0"/>
              </a:rPr>
              <a:t>Panoli</a:t>
            </a:r>
            <a:endParaRPr lang="en-IN" sz="1100" dirty="0">
              <a:solidFill>
                <a:srgbClr val="00B050"/>
              </a:solidFill>
              <a:latin typeface="Calibri" panose="020F0502020204030204" pitchFamily="34" charset="0"/>
              <a:cs typeface="Calibri" panose="020F0502020204030204" pitchFamily="34" charset="0"/>
            </a:endParaRPr>
          </a:p>
          <a:p>
            <a:pPr marL="111752" indent="-111752" defTabSz="447010">
              <a:buFont typeface="Wingdings" panose="05000000000000000000" pitchFamily="2" charset="2"/>
              <a:buChar char="§"/>
              <a:defRPr/>
            </a:pPr>
            <a:r>
              <a:rPr lang="en-IN" sz="1100" dirty="0">
                <a:solidFill>
                  <a:srgbClr val="00B050"/>
                </a:solidFill>
                <a:latin typeface="Calibri" panose="020F0502020204030204" pitchFamily="34" charset="0"/>
                <a:cs typeface="Calibri" panose="020F0502020204030204" pitchFamily="34" charset="0"/>
              </a:rPr>
              <a:t>Private Equity investment in </a:t>
            </a:r>
            <a:r>
              <a:rPr lang="en-IN" sz="1100" dirty="0" err="1">
                <a:solidFill>
                  <a:srgbClr val="00B050"/>
                </a:solidFill>
                <a:latin typeface="Calibri" panose="020F0502020204030204" pitchFamily="34" charset="0"/>
                <a:cs typeface="Calibri" panose="020F0502020204030204" pitchFamily="34" charset="0"/>
              </a:rPr>
              <a:t>Meghmani</a:t>
            </a:r>
            <a:r>
              <a:rPr lang="en-IN" sz="1100" dirty="0">
                <a:solidFill>
                  <a:srgbClr val="00B050"/>
                </a:solidFill>
                <a:latin typeface="Calibri" panose="020F0502020204030204" pitchFamily="34" charset="0"/>
                <a:cs typeface="Calibri" panose="020F0502020204030204" pitchFamily="34" charset="0"/>
              </a:rPr>
              <a:t> Organics</a:t>
            </a:r>
          </a:p>
          <a:p>
            <a:pPr marL="111752" indent="-111752" defTabSz="447010">
              <a:buFont typeface="Wingdings" panose="05000000000000000000" pitchFamily="2" charset="2"/>
              <a:buChar char="§"/>
              <a:defRPr/>
            </a:pPr>
            <a:r>
              <a:rPr lang="en-IN" sz="1100" dirty="0">
                <a:solidFill>
                  <a:srgbClr val="00B050"/>
                </a:solidFill>
                <a:latin typeface="Calibri" panose="020F0502020204030204" pitchFamily="34" charset="0"/>
                <a:cs typeface="Calibri" panose="020F0502020204030204" pitchFamily="34" charset="0"/>
              </a:rPr>
              <a:t>Commenced Blue Pigment production at </a:t>
            </a:r>
            <a:r>
              <a:rPr lang="en-IN" sz="1100" dirty="0" err="1">
                <a:solidFill>
                  <a:srgbClr val="00B050"/>
                </a:solidFill>
                <a:latin typeface="Calibri" panose="020F0502020204030204" pitchFamily="34" charset="0"/>
                <a:cs typeface="Calibri" panose="020F0502020204030204" pitchFamily="34" charset="0"/>
              </a:rPr>
              <a:t>Panoli</a:t>
            </a:r>
            <a:r>
              <a:rPr lang="en-IN" sz="1100" dirty="0">
                <a:solidFill>
                  <a:srgbClr val="00B050"/>
                </a:solidFill>
                <a:latin typeface="Calibri" panose="020F0502020204030204" pitchFamily="34" charset="0"/>
                <a:cs typeface="Calibri" panose="020F0502020204030204" pitchFamily="34" charset="0"/>
              </a:rPr>
              <a:t> plant</a:t>
            </a:r>
            <a:endParaRPr lang="en-US" sz="1100" dirty="0">
              <a:solidFill>
                <a:srgbClr val="00B050"/>
              </a:solidFill>
              <a:latin typeface="Calibri" panose="020F0502020204030204" pitchFamily="34" charset="0"/>
              <a:cs typeface="Calibri" panose="020F0502020204030204" pitchFamily="34" charset="0"/>
            </a:endParaRPr>
          </a:p>
        </p:txBody>
      </p:sp>
      <p:sp>
        <p:nvSpPr>
          <p:cNvPr id="215" name="Rectangle 214">
            <a:extLst>
              <a:ext uri="{FF2B5EF4-FFF2-40B4-BE49-F238E27FC236}">
                <a16:creationId xmlns:a16="http://schemas.microsoft.com/office/drawing/2014/main" id="{14481A73-C29A-49AD-A46C-58FA8DED331B}"/>
              </a:ext>
            </a:extLst>
          </p:cNvPr>
          <p:cNvSpPr/>
          <p:nvPr/>
        </p:nvSpPr>
        <p:spPr>
          <a:xfrm>
            <a:off x="1331640" y="2472215"/>
            <a:ext cx="2515825"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1752" indent="-111752" defTabSz="447010">
              <a:buFont typeface="Wingdings" panose="05000000000000000000" pitchFamily="2" charset="2"/>
              <a:buChar char="§"/>
              <a:defRPr/>
            </a:pPr>
            <a:r>
              <a:rPr lang="en-IN" sz="1100" dirty="0">
                <a:solidFill>
                  <a:srgbClr val="005A9E"/>
                </a:solidFill>
                <a:latin typeface="Calibri" panose="020F0502020204030204" pitchFamily="34" charset="0"/>
                <a:cs typeface="Calibri" panose="020F0502020204030204" pitchFamily="34" charset="0"/>
              </a:rPr>
              <a:t>Setup new Pigment plant at </a:t>
            </a:r>
            <a:r>
              <a:rPr lang="en-IN" sz="1100" dirty="0" err="1">
                <a:solidFill>
                  <a:srgbClr val="005A9E"/>
                </a:solidFill>
                <a:latin typeface="Calibri" panose="020F0502020204030204" pitchFamily="34" charset="0"/>
                <a:cs typeface="Calibri" panose="020F0502020204030204" pitchFamily="34" charset="0"/>
              </a:rPr>
              <a:t>Dahej</a:t>
            </a:r>
            <a:r>
              <a:rPr lang="en-IN" sz="1100" dirty="0">
                <a:solidFill>
                  <a:srgbClr val="005A9E"/>
                </a:solidFill>
                <a:latin typeface="Calibri" panose="020F0502020204030204" pitchFamily="34" charset="0"/>
                <a:cs typeface="Calibri" panose="020F0502020204030204" pitchFamily="34" charset="0"/>
              </a:rPr>
              <a:t> SEZ</a:t>
            </a:r>
          </a:p>
          <a:p>
            <a:pPr marL="111752" indent="-111752" defTabSz="447010">
              <a:buFont typeface="Wingdings" panose="05000000000000000000" pitchFamily="2" charset="2"/>
              <a:buChar char="§"/>
              <a:defRPr/>
            </a:pPr>
            <a:r>
              <a:rPr lang="en-IN" sz="1100" dirty="0">
                <a:solidFill>
                  <a:srgbClr val="005A9E"/>
                </a:solidFill>
                <a:latin typeface="Calibri" panose="020F0502020204030204" pitchFamily="34" charset="0"/>
                <a:cs typeface="Calibri" panose="020F0502020204030204" pitchFamily="34" charset="0"/>
              </a:rPr>
              <a:t>Expansion of Caustic-Chlorine facility</a:t>
            </a:r>
            <a:endParaRPr lang="en-US" sz="1100" dirty="0">
              <a:solidFill>
                <a:srgbClr val="005A9E"/>
              </a:solidFill>
              <a:latin typeface="Calibri" panose="020F0502020204030204" pitchFamily="34" charset="0"/>
              <a:cs typeface="Calibri" panose="020F0502020204030204" pitchFamily="34" charset="0"/>
            </a:endParaRPr>
          </a:p>
        </p:txBody>
      </p:sp>
      <p:cxnSp>
        <p:nvCxnSpPr>
          <p:cNvPr id="216" name="Straight Connector 215">
            <a:extLst>
              <a:ext uri="{FF2B5EF4-FFF2-40B4-BE49-F238E27FC236}">
                <a16:creationId xmlns:a16="http://schemas.microsoft.com/office/drawing/2014/main" id="{5E7D5D58-CA47-4F14-8D45-2B4F3B0BF0B6}"/>
              </a:ext>
            </a:extLst>
          </p:cNvPr>
          <p:cNvCxnSpPr>
            <a:cxnSpLocks/>
          </p:cNvCxnSpPr>
          <p:nvPr/>
        </p:nvCxnSpPr>
        <p:spPr>
          <a:xfrm>
            <a:off x="4675305" y="1246177"/>
            <a:ext cx="2089967" cy="0"/>
          </a:xfrm>
          <a:prstGeom prst="line">
            <a:avLst/>
          </a:prstGeom>
          <a:noFill/>
          <a:ln w="6350" cap="sq" cmpd="sng" algn="ctr">
            <a:solidFill>
              <a:schemeClr val="tx1">
                <a:lumMod val="65000"/>
                <a:lumOff val="35000"/>
              </a:schemeClr>
            </a:solidFill>
            <a:prstDash val="solid"/>
            <a:round/>
            <a:headEnd type="oval"/>
          </a:ln>
          <a:effectLst/>
        </p:spPr>
      </p:cxnSp>
      <p:sp>
        <p:nvSpPr>
          <p:cNvPr id="231" name="Rectangle 230">
            <a:extLst>
              <a:ext uri="{FF2B5EF4-FFF2-40B4-BE49-F238E27FC236}">
                <a16:creationId xmlns:a16="http://schemas.microsoft.com/office/drawing/2014/main" id="{DD87575D-A8E6-466D-B2FC-4F49E0986338}"/>
              </a:ext>
            </a:extLst>
          </p:cNvPr>
          <p:cNvSpPr/>
          <p:nvPr/>
        </p:nvSpPr>
        <p:spPr>
          <a:xfrm>
            <a:off x="1187624" y="1033420"/>
            <a:ext cx="2936332"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1752" indent="-111752" defTabSz="447010">
              <a:buFont typeface="Wingdings" panose="05000000000000000000" pitchFamily="2" charset="2"/>
              <a:buChar char="§"/>
              <a:defRPr/>
            </a:pPr>
            <a:r>
              <a:rPr lang="en-IN" sz="1100" dirty="0">
                <a:solidFill>
                  <a:schemeClr val="tx1">
                    <a:lumMod val="65000"/>
                    <a:lumOff val="35000"/>
                  </a:schemeClr>
                </a:solidFill>
                <a:latin typeface="Calibri" panose="020F0502020204030204" pitchFamily="34" charset="0"/>
                <a:cs typeface="Calibri" panose="020F0502020204030204" pitchFamily="34" charset="0"/>
              </a:rPr>
              <a:t>MOL gave successful exit to  IFC from MFL by purchasing  24.97% for Rs 2,212 </a:t>
            </a:r>
            <a:r>
              <a:rPr lang="en-IN" sz="1100" dirty="0" err="1">
                <a:solidFill>
                  <a:schemeClr val="tx1">
                    <a:lumMod val="65000"/>
                    <a:lumOff val="35000"/>
                  </a:schemeClr>
                </a:solidFill>
                <a:latin typeface="Calibri" panose="020F0502020204030204" pitchFamily="34" charset="0"/>
                <a:cs typeface="Calibri" panose="020F0502020204030204" pitchFamily="34" charset="0"/>
              </a:rPr>
              <a:t>Mn</a:t>
            </a:r>
            <a:r>
              <a:rPr lang="en-IN" sz="1100" dirty="0">
                <a:solidFill>
                  <a:schemeClr val="tx1">
                    <a:lumMod val="65000"/>
                    <a:lumOff val="35000"/>
                  </a:schemeClr>
                </a:solidFill>
                <a:latin typeface="Calibri" panose="020F0502020204030204" pitchFamily="34" charset="0"/>
                <a:cs typeface="Calibri" panose="020F0502020204030204" pitchFamily="34" charset="0"/>
              </a:rPr>
              <a:t> </a:t>
            </a:r>
            <a:endParaRPr lang="en-US"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32" name="Rectangle 231">
            <a:extLst>
              <a:ext uri="{FF2B5EF4-FFF2-40B4-BE49-F238E27FC236}">
                <a16:creationId xmlns:a16="http://schemas.microsoft.com/office/drawing/2014/main" id="{5952BACB-6E4B-40AD-B49F-859931C42E22}"/>
              </a:ext>
            </a:extLst>
          </p:cNvPr>
          <p:cNvSpPr/>
          <p:nvPr/>
        </p:nvSpPr>
        <p:spPr>
          <a:xfrm>
            <a:off x="4785263" y="4568143"/>
            <a:ext cx="3951169"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1752" indent="-111752" defTabSz="447010">
              <a:buFont typeface="Wingdings" panose="05000000000000000000" pitchFamily="2" charset="2"/>
              <a:buChar char="§"/>
              <a:defRPr/>
            </a:pPr>
            <a:r>
              <a:rPr lang="en-IN" sz="1100" dirty="0">
                <a:solidFill>
                  <a:srgbClr val="F59B11"/>
                </a:solidFill>
                <a:latin typeface="Calibri" panose="020F0502020204030204" pitchFamily="34" charset="0"/>
                <a:cs typeface="Calibri" panose="020F0502020204030204" pitchFamily="34" charset="0"/>
              </a:rPr>
              <a:t>Started pigment operations in 1986</a:t>
            </a:r>
          </a:p>
          <a:p>
            <a:pPr marL="111752" indent="-111752" defTabSz="447010">
              <a:buFont typeface="Wingdings" panose="05000000000000000000" pitchFamily="2" charset="2"/>
              <a:buChar char="§"/>
              <a:defRPr/>
            </a:pPr>
            <a:r>
              <a:rPr lang="en-IN" sz="1100" dirty="0">
                <a:solidFill>
                  <a:srgbClr val="F59B11"/>
                </a:solidFill>
                <a:latin typeface="Calibri" panose="020F0502020204030204" pitchFamily="34" charset="0"/>
                <a:cs typeface="Calibri" panose="020F0502020204030204" pitchFamily="34" charset="0"/>
              </a:rPr>
              <a:t>Setup 1</a:t>
            </a:r>
            <a:r>
              <a:rPr lang="en-IN" sz="1100" baseline="30000" dirty="0">
                <a:solidFill>
                  <a:srgbClr val="F59B11"/>
                </a:solidFill>
                <a:latin typeface="Calibri" panose="020F0502020204030204" pitchFamily="34" charset="0"/>
                <a:cs typeface="Calibri" panose="020F0502020204030204" pitchFamily="34" charset="0"/>
              </a:rPr>
              <a:t>st</a:t>
            </a:r>
            <a:r>
              <a:rPr lang="en-IN" sz="1100" dirty="0">
                <a:solidFill>
                  <a:srgbClr val="F59B11"/>
                </a:solidFill>
                <a:latin typeface="Calibri" panose="020F0502020204030204" pitchFamily="34" charset="0"/>
                <a:cs typeface="Calibri" panose="020F0502020204030204" pitchFamily="34" charset="0"/>
              </a:rPr>
              <a:t> agrochemical plant in 1995</a:t>
            </a:r>
            <a:endParaRPr lang="en-US" sz="1100" dirty="0">
              <a:solidFill>
                <a:srgbClr val="F59B11"/>
              </a:solidFill>
              <a:latin typeface="Calibri" panose="020F0502020204030204" pitchFamily="34" charset="0"/>
              <a:cs typeface="Calibri" panose="020F0502020204030204" pitchFamily="34" charset="0"/>
            </a:endParaRPr>
          </a:p>
        </p:txBody>
      </p:sp>
      <p:grpSp>
        <p:nvGrpSpPr>
          <p:cNvPr id="269" name="Group 268">
            <a:extLst>
              <a:ext uri="{FF2B5EF4-FFF2-40B4-BE49-F238E27FC236}">
                <a16:creationId xmlns:a16="http://schemas.microsoft.com/office/drawing/2014/main" id="{1ECF252E-CE2A-4CAD-9C62-EB1A8058D5E1}"/>
              </a:ext>
            </a:extLst>
          </p:cNvPr>
          <p:cNvGrpSpPr/>
          <p:nvPr/>
        </p:nvGrpSpPr>
        <p:grpSpPr>
          <a:xfrm>
            <a:off x="6803804" y="995724"/>
            <a:ext cx="635899" cy="619233"/>
            <a:chOff x="7563730" y="1235434"/>
            <a:chExt cx="859856" cy="837320"/>
          </a:xfrm>
        </p:grpSpPr>
        <p:sp>
          <p:nvSpPr>
            <p:cNvPr id="240" name="Oval 239">
              <a:extLst>
                <a:ext uri="{FF2B5EF4-FFF2-40B4-BE49-F238E27FC236}">
                  <a16:creationId xmlns:a16="http://schemas.microsoft.com/office/drawing/2014/main" id="{5850FD8E-CB21-4026-BBE0-9EF23244FEF0}"/>
                </a:ext>
              </a:extLst>
            </p:cNvPr>
            <p:cNvSpPr/>
            <p:nvPr/>
          </p:nvSpPr>
          <p:spPr>
            <a:xfrm flipH="1">
              <a:off x="7663375" y="1329251"/>
              <a:ext cx="660567" cy="649686"/>
            </a:xfrm>
            <a:prstGeom prst="ellipse">
              <a:avLst/>
            </a:prstGeom>
            <a:solidFill>
              <a:schemeClr val="tx1">
                <a:lumMod val="65000"/>
                <a:lumOff val="3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71477">
                <a:defRPr/>
              </a:pPr>
              <a:endParaRPr lang="en-US" sz="1100" dirty="0">
                <a:solidFill>
                  <a:prstClr val="white"/>
                </a:solidFill>
                <a:latin typeface="Calibri" panose="020F0502020204030204" pitchFamily="34" charset="0"/>
                <a:cs typeface="Calibri" panose="020F0502020204030204" pitchFamily="34" charset="0"/>
              </a:endParaRPr>
            </a:p>
          </p:txBody>
        </p:sp>
        <p:grpSp>
          <p:nvGrpSpPr>
            <p:cNvPr id="241" name="Group 240">
              <a:extLst>
                <a:ext uri="{FF2B5EF4-FFF2-40B4-BE49-F238E27FC236}">
                  <a16:creationId xmlns:a16="http://schemas.microsoft.com/office/drawing/2014/main" id="{F34C68C7-408B-41F4-91D5-170515D4E9E2}"/>
                </a:ext>
              </a:extLst>
            </p:cNvPr>
            <p:cNvGrpSpPr>
              <a:grpSpLocks noChangeAspect="1"/>
            </p:cNvGrpSpPr>
            <p:nvPr/>
          </p:nvGrpSpPr>
          <p:grpSpPr bwMode="auto">
            <a:xfrm>
              <a:off x="7810879" y="1489401"/>
              <a:ext cx="365561" cy="329376"/>
              <a:chOff x="-912" y="2439"/>
              <a:chExt cx="3279" cy="3034"/>
            </a:xfrm>
            <a:solidFill>
              <a:srgbClr val="FFFFFF"/>
            </a:solidFill>
          </p:grpSpPr>
          <p:sp>
            <p:nvSpPr>
              <p:cNvPr id="242" name="Freeform 165">
                <a:extLst>
                  <a:ext uri="{FF2B5EF4-FFF2-40B4-BE49-F238E27FC236}">
                    <a16:creationId xmlns:a16="http://schemas.microsoft.com/office/drawing/2014/main" id="{3504EEB9-1E4F-4E16-9FBD-3A928BE0753F}"/>
                  </a:ext>
                </a:extLst>
              </p:cNvPr>
              <p:cNvSpPr>
                <a:spLocks/>
              </p:cNvSpPr>
              <p:nvPr/>
            </p:nvSpPr>
            <p:spPr bwMode="auto">
              <a:xfrm>
                <a:off x="-67" y="5141"/>
                <a:ext cx="1584" cy="332"/>
              </a:xfrm>
              <a:custGeom>
                <a:avLst/>
                <a:gdLst>
                  <a:gd name="T0" fmla="*/ 750 w 3166"/>
                  <a:gd name="T1" fmla="*/ 0 h 664"/>
                  <a:gd name="T2" fmla="*/ 2426 w 3166"/>
                  <a:gd name="T3" fmla="*/ 0 h 664"/>
                  <a:gd name="T4" fmla="*/ 2456 w 3166"/>
                  <a:gd name="T5" fmla="*/ 37 h 664"/>
                  <a:gd name="T6" fmla="*/ 2492 w 3166"/>
                  <a:gd name="T7" fmla="*/ 77 h 664"/>
                  <a:gd name="T8" fmla="*/ 2532 w 3166"/>
                  <a:gd name="T9" fmla="*/ 115 h 664"/>
                  <a:gd name="T10" fmla="*/ 2580 w 3166"/>
                  <a:gd name="T11" fmla="*/ 149 h 664"/>
                  <a:gd name="T12" fmla="*/ 2633 w 3166"/>
                  <a:gd name="T13" fmla="*/ 183 h 664"/>
                  <a:gd name="T14" fmla="*/ 2693 w 3166"/>
                  <a:gd name="T15" fmla="*/ 214 h 664"/>
                  <a:gd name="T16" fmla="*/ 2763 w 3166"/>
                  <a:gd name="T17" fmla="*/ 242 h 664"/>
                  <a:gd name="T18" fmla="*/ 2838 w 3166"/>
                  <a:gd name="T19" fmla="*/ 266 h 664"/>
                  <a:gd name="T20" fmla="*/ 2922 w 3166"/>
                  <a:gd name="T21" fmla="*/ 286 h 664"/>
                  <a:gd name="T22" fmla="*/ 3015 w 3166"/>
                  <a:gd name="T23" fmla="*/ 300 h 664"/>
                  <a:gd name="T24" fmla="*/ 2983 w 3166"/>
                  <a:gd name="T25" fmla="*/ 300 h 664"/>
                  <a:gd name="T26" fmla="*/ 3025 w 3166"/>
                  <a:gd name="T27" fmla="*/ 304 h 664"/>
                  <a:gd name="T28" fmla="*/ 3065 w 3166"/>
                  <a:gd name="T29" fmla="*/ 318 h 664"/>
                  <a:gd name="T30" fmla="*/ 3099 w 3166"/>
                  <a:gd name="T31" fmla="*/ 340 h 664"/>
                  <a:gd name="T32" fmla="*/ 3127 w 3166"/>
                  <a:gd name="T33" fmla="*/ 368 h 664"/>
                  <a:gd name="T34" fmla="*/ 3148 w 3166"/>
                  <a:gd name="T35" fmla="*/ 401 h 664"/>
                  <a:gd name="T36" fmla="*/ 3162 w 3166"/>
                  <a:gd name="T37" fmla="*/ 441 h 664"/>
                  <a:gd name="T38" fmla="*/ 3166 w 3166"/>
                  <a:gd name="T39" fmla="*/ 483 h 664"/>
                  <a:gd name="T40" fmla="*/ 3160 w 3166"/>
                  <a:gd name="T41" fmla="*/ 523 h 664"/>
                  <a:gd name="T42" fmla="*/ 3146 w 3166"/>
                  <a:gd name="T43" fmla="*/ 563 h 664"/>
                  <a:gd name="T44" fmla="*/ 3127 w 3166"/>
                  <a:gd name="T45" fmla="*/ 596 h 664"/>
                  <a:gd name="T46" fmla="*/ 3099 w 3166"/>
                  <a:gd name="T47" fmla="*/ 624 h 664"/>
                  <a:gd name="T48" fmla="*/ 3065 w 3166"/>
                  <a:gd name="T49" fmla="*/ 646 h 664"/>
                  <a:gd name="T50" fmla="*/ 3025 w 3166"/>
                  <a:gd name="T51" fmla="*/ 660 h 664"/>
                  <a:gd name="T52" fmla="*/ 2983 w 3166"/>
                  <a:gd name="T53" fmla="*/ 664 h 664"/>
                  <a:gd name="T54" fmla="*/ 181 w 3166"/>
                  <a:gd name="T55" fmla="*/ 664 h 664"/>
                  <a:gd name="T56" fmla="*/ 139 w 3166"/>
                  <a:gd name="T57" fmla="*/ 660 h 664"/>
                  <a:gd name="T58" fmla="*/ 101 w 3166"/>
                  <a:gd name="T59" fmla="*/ 646 h 664"/>
                  <a:gd name="T60" fmla="*/ 67 w 3166"/>
                  <a:gd name="T61" fmla="*/ 624 h 664"/>
                  <a:gd name="T62" fmla="*/ 40 w 3166"/>
                  <a:gd name="T63" fmla="*/ 596 h 664"/>
                  <a:gd name="T64" fmla="*/ 18 w 3166"/>
                  <a:gd name="T65" fmla="*/ 563 h 664"/>
                  <a:gd name="T66" fmla="*/ 4 w 3166"/>
                  <a:gd name="T67" fmla="*/ 525 h 664"/>
                  <a:gd name="T68" fmla="*/ 0 w 3166"/>
                  <a:gd name="T69" fmla="*/ 483 h 664"/>
                  <a:gd name="T70" fmla="*/ 4 w 3166"/>
                  <a:gd name="T71" fmla="*/ 441 h 664"/>
                  <a:gd name="T72" fmla="*/ 18 w 3166"/>
                  <a:gd name="T73" fmla="*/ 401 h 664"/>
                  <a:gd name="T74" fmla="*/ 40 w 3166"/>
                  <a:gd name="T75" fmla="*/ 368 h 664"/>
                  <a:gd name="T76" fmla="*/ 67 w 3166"/>
                  <a:gd name="T77" fmla="*/ 340 h 664"/>
                  <a:gd name="T78" fmla="*/ 101 w 3166"/>
                  <a:gd name="T79" fmla="*/ 318 h 664"/>
                  <a:gd name="T80" fmla="*/ 139 w 3166"/>
                  <a:gd name="T81" fmla="*/ 304 h 664"/>
                  <a:gd name="T82" fmla="*/ 181 w 3166"/>
                  <a:gd name="T83" fmla="*/ 300 h 664"/>
                  <a:gd name="T84" fmla="*/ 161 w 3166"/>
                  <a:gd name="T85" fmla="*/ 300 h 664"/>
                  <a:gd name="T86" fmla="*/ 254 w 3166"/>
                  <a:gd name="T87" fmla="*/ 286 h 664"/>
                  <a:gd name="T88" fmla="*/ 338 w 3166"/>
                  <a:gd name="T89" fmla="*/ 266 h 664"/>
                  <a:gd name="T90" fmla="*/ 413 w 3166"/>
                  <a:gd name="T91" fmla="*/ 242 h 664"/>
                  <a:gd name="T92" fmla="*/ 481 w 3166"/>
                  <a:gd name="T93" fmla="*/ 214 h 664"/>
                  <a:gd name="T94" fmla="*/ 543 w 3166"/>
                  <a:gd name="T95" fmla="*/ 183 h 664"/>
                  <a:gd name="T96" fmla="*/ 596 w 3166"/>
                  <a:gd name="T97" fmla="*/ 149 h 664"/>
                  <a:gd name="T98" fmla="*/ 642 w 3166"/>
                  <a:gd name="T99" fmla="*/ 115 h 664"/>
                  <a:gd name="T100" fmla="*/ 684 w 3166"/>
                  <a:gd name="T101" fmla="*/ 77 h 664"/>
                  <a:gd name="T102" fmla="*/ 720 w 3166"/>
                  <a:gd name="T103" fmla="*/ 37 h 664"/>
                  <a:gd name="T104" fmla="*/ 750 w 3166"/>
                  <a:gd name="T10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6" h="664">
                    <a:moveTo>
                      <a:pt x="750" y="0"/>
                    </a:moveTo>
                    <a:lnTo>
                      <a:pt x="2426" y="0"/>
                    </a:lnTo>
                    <a:lnTo>
                      <a:pt x="2456" y="37"/>
                    </a:lnTo>
                    <a:lnTo>
                      <a:pt x="2492" y="77"/>
                    </a:lnTo>
                    <a:lnTo>
                      <a:pt x="2532" y="115"/>
                    </a:lnTo>
                    <a:lnTo>
                      <a:pt x="2580" y="149"/>
                    </a:lnTo>
                    <a:lnTo>
                      <a:pt x="2633" y="183"/>
                    </a:lnTo>
                    <a:lnTo>
                      <a:pt x="2693" y="214"/>
                    </a:lnTo>
                    <a:lnTo>
                      <a:pt x="2763" y="242"/>
                    </a:lnTo>
                    <a:lnTo>
                      <a:pt x="2838" y="266"/>
                    </a:lnTo>
                    <a:lnTo>
                      <a:pt x="2922" y="286"/>
                    </a:lnTo>
                    <a:lnTo>
                      <a:pt x="3015" y="300"/>
                    </a:lnTo>
                    <a:lnTo>
                      <a:pt x="2983" y="300"/>
                    </a:lnTo>
                    <a:lnTo>
                      <a:pt x="3025" y="304"/>
                    </a:lnTo>
                    <a:lnTo>
                      <a:pt x="3065" y="318"/>
                    </a:lnTo>
                    <a:lnTo>
                      <a:pt x="3099" y="340"/>
                    </a:lnTo>
                    <a:lnTo>
                      <a:pt x="3127" y="368"/>
                    </a:lnTo>
                    <a:lnTo>
                      <a:pt x="3148" y="401"/>
                    </a:lnTo>
                    <a:lnTo>
                      <a:pt x="3162" y="441"/>
                    </a:lnTo>
                    <a:lnTo>
                      <a:pt x="3166" y="483"/>
                    </a:lnTo>
                    <a:lnTo>
                      <a:pt x="3160" y="523"/>
                    </a:lnTo>
                    <a:lnTo>
                      <a:pt x="3146" y="563"/>
                    </a:lnTo>
                    <a:lnTo>
                      <a:pt x="3127" y="596"/>
                    </a:lnTo>
                    <a:lnTo>
                      <a:pt x="3099" y="624"/>
                    </a:lnTo>
                    <a:lnTo>
                      <a:pt x="3065" y="646"/>
                    </a:lnTo>
                    <a:lnTo>
                      <a:pt x="3025" y="660"/>
                    </a:lnTo>
                    <a:lnTo>
                      <a:pt x="2983" y="664"/>
                    </a:lnTo>
                    <a:lnTo>
                      <a:pt x="181" y="664"/>
                    </a:lnTo>
                    <a:lnTo>
                      <a:pt x="139" y="660"/>
                    </a:lnTo>
                    <a:lnTo>
                      <a:pt x="101" y="646"/>
                    </a:lnTo>
                    <a:lnTo>
                      <a:pt x="67" y="624"/>
                    </a:lnTo>
                    <a:lnTo>
                      <a:pt x="40" y="596"/>
                    </a:lnTo>
                    <a:lnTo>
                      <a:pt x="18" y="563"/>
                    </a:lnTo>
                    <a:lnTo>
                      <a:pt x="4" y="525"/>
                    </a:lnTo>
                    <a:lnTo>
                      <a:pt x="0" y="483"/>
                    </a:lnTo>
                    <a:lnTo>
                      <a:pt x="4" y="441"/>
                    </a:lnTo>
                    <a:lnTo>
                      <a:pt x="18" y="401"/>
                    </a:lnTo>
                    <a:lnTo>
                      <a:pt x="40" y="368"/>
                    </a:lnTo>
                    <a:lnTo>
                      <a:pt x="67" y="340"/>
                    </a:lnTo>
                    <a:lnTo>
                      <a:pt x="101" y="318"/>
                    </a:lnTo>
                    <a:lnTo>
                      <a:pt x="139" y="304"/>
                    </a:lnTo>
                    <a:lnTo>
                      <a:pt x="181" y="300"/>
                    </a:lnTo>
                    <a:lnTo>
                      <a:pt x="161" y="300"/>
                    </a:lnTo>
                    <a:lnTo>
                      <a:pt x="254" y="286"/>
                    </a:lnTo>
                    <a:lnTo>
                      <a:pt x="338" y="266"/>
                    </a:lnTo>
                    <a:lnTo>
                      <a:pt x="413" y="242"/>
                    </a:lnTo>
                    <a:lnTo>
                      <a:pt x="481" y="214"/>
                    </a:lnTo>
                    <a:lnTo>
                      <a:pt x="543" y="183"/>
                    </a:lnTo>
                    <a:lnTo>
                      <a:pt x="596" y="149"/>
                    </a:lnTo>
                    <a:lnTo>
                      <a:pt x="642" y="115"/>
                    </a:lnTo>
                    <a:lnTo>
                      <a:pt x="684" y="77"/>
                    </a:lnTo>
                    <a:lnTo>
                      <a:pt x="720" y="37"/>
                    </a:lnTo>
                    <a:lnTo>
                      <a:pt x="750"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sp>
            <p:nvSpPr>
              <p:cNvPr id="243" name="Freeform 166">
                <a:extLst>
                  <a:ext uri="{FF2B5EF4-FFF2-40B4-BE49-F238E27FC236}">
                    <a16:creationId xmlns:a16="http://schemas.microsoft.com/office/drawing/2014/main" id="{D576862B-BE31-4962-A34D-384792F3A972}"/>
                  </a:ext>
                </a:extLst>
              </p:cNvPr>
              <p:cNvSpPr>
                <a:spLocks noEditPoints="1"/>
              </p:cNvSpPr>
              <p:nvPr/>
            </p:nvSpPr>
            <p:spPr bwMode="auto">
              <a:xfrm>
                <a:off x="-912" y="2439"/>
                <a:ext cx="3279" cy="2551"/>
              </a:xfrm>
              <a:custGeom>
                <a:avLst/>
                <a:gdLst>
                  <a:gd name="T0" fmla="*/ 2970 w 6558"/>
                  <a:gd name="T1" fmla="*/ 4470 h 5101"/>
                  <a:gd name="T2" fmla="*/ 2918 w 6558"/>
                  <a:gd name="T3" fmla="*/ 4508 h 5101"/>
                  <a:gd name="T4" fmla="*/ 2896 w 6558"/>
                  <a:gd name="T5" fmla="*/ 4572 h 5101"/>
                  <a:gd name="T6" fmla="*/ 2902 w 6558"/>
                  <a:gd name="T7" fmla="*/ 4677 h 5101"/>
                  <a:gd name="T8" fmla="*/ 2940 w 6558"/>
                  <a:gd name="T9" fmla="*/ 4729 h 5101"/>
                  <a:gd name="T10" fmla="*/ 3002 w 6558"/>
                  <a:gd name="T11" fmla="*/ 4749 h 5101"/>
                  <a:gd name="T12" fmla="*/ 3588 w 6558"/>
                  <a:gd name="T13" fmla="*/ 4745 h 5101"/>
                  <a:gd name="T14" fmla="*/ 3640 w 6558"/>
                  <a:gd name="T15" fmla="*/ 4707 h 5101"/>
                  <a:gd name="T16" fmla="*/ 3660 w 6558"/>
                  <a:gd name="T17" fmla="*/ 4644 h 5101"/>
                  <a:gd name="T18" fmla="*/ 3654 w 6558"/>
                  <a:gd name="T19" fmla="*/ 4538 h 5101"/>
                  <a:gd name="T20" fmla="*/ 3616 w 6558"/>
                  <a:gd name="T21" fmla="*/ 4486 h 5101"/>
                  <a:gd name="T22" fmla="*/ 3555 w 6558"/>
                  <a:gd name="T23" fmla="*/ 4467 h 5101"/>
                  <a:gd name="T24" fmla="*/ 477 w 6558"/>
                  <a:gd name="T25" fmla="*/ 394 h 5101"/>
                  <a:gd name="T26" fmla="*/ 428 w 6558"/>
                  <a:gd name="T27" fmla="*/ 410 h 5101"/>
                  <a:gd name="T28" fmla="*/ 398 w 6558"/>
                  <a:gd name="T29" fmla="*/ 452 h 5101"/>
                  <a:gd name="T30" fmla="*/ 392 w 6558"/>
                  <a:gd name="T31" fmla="*/ 3995 h 5101"/>
                  <a:gd name="T32" fmla="*/ 410 w 6558"/>
                  <a:gd name="T33" fmla="*/ 4045 h 5101"/>
                  <a:gd name="T34" fmla="*/ 450 w 6558"/>
                  <a:gd name="T35" fmla="*/ 4075 h 5101"/>
                  <a:gd name="T36" fmla="*/ 6081 w 6558"/>
                  <a:gd name="T37" fmla="*/ 4079 h 5101"/>
                  <a:gd name="T38" fmla="*/ 6130 w 6558"/>
                  <a:gd name="T39" fmla="*/ 4063 h 5101"/>
                  <a:gd name="T40" fmla="*/ 6160 w 6558"/>
                  <a:gd name="T41" fmla="*/ 4021 h 5101"/>
                  <a:gd name="T42" fmla="*/ 6164 w 6558"/>
                  <a:gd name="T43" fmla="*/ 477 h 5101"/>
                  <a:gd name="T44" fmla="*/ 6146 w 6558"/>
                  <a:gd name="T45" fmla="*/ 428 h 5101"/>
                  <a:gd name="T46" fmla="*/ 6107 w 6558"/>
                  <a:gd name="T47" fmla="*/ 398 h 5101"/>
                  <a:gd name="T48" fmla="*/ 477 w 6558"/>
                  <a:gd name="T49" fmla="*/ 394 h 5101"/>
                  <a:gd name="T50" fmla="*/ 6081 w 6558"/>
                  <a:gd name="T51" fmla="*/ 0 h 5101"/>
                  <a:gd name="T52" fmla="*/ 6232 w 6558"/>
                  <a:gd name="T53" fmla="*/ 26 h 5101"/>
                  <a:gd name="T54" fmla="*/ 6363 w 6558"/>
                  <a:gd name="T55" fmla="*/ 94 h 5101"/>
                  <a:gd name="T56" fmla="*/ 6467 w 6558"/>
                  <a:gd name="T57" fmla="*/ 197 h 5101"/>
                  <a:gd name="T58" fmla="*/ 6534 w 6558"/>
                  <a:gd name="T59" fmla="*/ 326 h 5101"/>
                  <a:gd name="T60" fmla="*/ 6558 w 6558"/>
                  <a:gd name="T61" fmla="*/ 477 h 5101"/>
                  <a:gd name="T62" fmla="*/ 6556 w 6558"/>
                  <a:gd name="T63" fmla="*/ 4697 h 5101"/>
                  <a:gd name="T64" fmla="*/ 6530 w 6558"/>
                  <a:gd name="T65" fmla="*/ 4827 h 5101"/>
                  <a:gd name="T66" fmla="*/ 6471 w 6558"/>
                  <a:gd name="T67" fmla="*/ 4938 h 5101"/>
                  <a:gd name="T68" fmla="*/ 6379 w 6558"/>
                  <a:gd name="T69" fmla="*/ 5024 h 5101"/>
                  <a:gd name="T70" fmla="*/ 6266 w 6558"/>
                  <a:gd name="T71" fmla="*/ 5081 h 5101"/>
                  <a:gd name="T72" fmla="*/ 6136 w 6558"/>
                  <a:gd name="T73" fmla="*/ 5101 h 5101"/>
                  <a:gd name="T74" fmla="*/ 354 w 6558"/>
                  <a:gd name="T75" fmla="*/ 5097 h 5101"/>
                  <a:gd name="T76" fmla="*/ 231 w 6558"/>
                  <a:gd name="T77" fmla="*/ 5057 h 5101"/>
                  <a:gd name="T78" fmla="*/ 127 w 6558"/>
                  <a:gd name="T79" fmla="*/ 4984 h 5101"/>
                  <a:gd name="T80" fmla="*/ 52 w 6558"/>
                  <a:gd name="T81" fmla="*/ 4884 h 5101"/>
                  <a:gd name="T82" fmla="*/ 8 w 6558"/>
                  <a:gd name="T83" fmla="*/ 4763 h 5101"/>
                  <a:gd name="T84" fmla="*/ 0 w 6558"/>
                  <a:gd name="T85" fmla="*/ 477 h 5101"/>
                  <a:gd name="T86" fmla="*/ 24 w 6558"/>
                  <a:gd name="T87" fmla="*/ 326 h 5101"/>
                  <a:gd name="T88" fmla="*/ 91 w 6558"/>
                  <a:gd name="T89" fmla="*/ 197 h 5101"/>
                  <a:gd name="T90" fmla="*/ 195 w 6558"/>
                  <a:gd name="T91" fmla="*/ 94 h 5101"/>
                  <a:gd name="T92" fmla="*/ 326 w 6558"/>
                  <a:gd name="T93" fmla="*/ 26 h 5101"/>
                  <a:gd name="T94" fmla="*/ 477 w 6558"/>
                  <a:gd name="T95" fmla="*/ 0 h 5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58" h="5101">
                    <a:moveTo>
                      <a:pt x="3002" y="4467"/>
                    </a:moveTo>
                    <a:lnTo>
                      <a:pt x="2970" y="4470"/>
                    </a:lnTo>
                    <a:lnTo>
                      <a:pt x="2940" y="4486"/>
                    </a:lnTo>
                    <a:lnTo>
                      <a:pt x="2918" y="4508"/>
                    </a:lnTo>
                    <a:lnTo>
                      <a:pt x="2902" y="4538"/>
                    </a:lnTo>
                    <a:lnTo>
                      <a:pt x="2896" y="4572"/>
                    </a:lnTo>
                    <a:lnTo>
                      <a:pt x="2896" y="4644"/>
                    </a:lnTo>
                    <a:lnTo>
                      <a:pt x="2902" y="4677"/>
                    </a:lnTo>
                    <a:lnTo>
                      <a:pt x="2918" y="4707"/>
                    </a:lnTo>
                    <a:lnTo>
                      <a:pt x="2940" y="4729"/>
                    </a:lnTo>
                    <a:lnTo>
                      <a:pt x="2970" y="4745"/>
                    </a:lnTo>
                    <a:lnTo>
                      <a:pt x="3002" y="4749"/>
                    </a:lnTo>
                    <a:lnTo>
                      <a:pt x="3555" y="4749"/>
                    </a:lnTo>
                    <a:lnTo>
                      <a:pt x="3588" y="4745"/>
                    </a:lnTo>
                    <a:lnTo>
                      <a:pt x="3616" y="4729"/>
                    </a:lnTo>
                    <a:lnTo>
                      <a:pt x="3640" y="4707"/>
                    </a:lnTo>
                    <a:lnTo>
                      <a:pt x="3654" y="4677"/>
                    </a:lnTo>
                    <a:lnTo>
                      <a:pt x="3660" y="4644"/>
                    </a:lnTo>
                    <a:lnTo>
                      <a:pt x="3660" y="4572"/>
                    </a:lnTo>
                    <a:lnTo>
                      <a:pt x="3654" y="4538"/>
                    </a:lnTo>
                    <a:lnTo>
                      <a:pt x="3640" y="4508"/>
                    </a:lnTo>
                    <a:lnTo>
                      <a:pt x="3616" y="4486"/>
                    </a:lnTo>
                    <a:lnTo>
                      <a:pt x="3588" y="4470"/>
                    </a:lnTo>
                    <a:lnTo>
                      <a:pt x="3555" y="4467"/>
                    </a:lnTo>
                    <a:lnTo>
                      <a:pt x="3002" y="4467"/>
                    </a:lnTo>
                    <a:close/>
                    <a:moveTo>
                      <a:pt x="477" y="394"/>
                    </a:moveTo>
                    <a:lnTo>
                      <a:pt x="450" y="398"/>
                    </a:lnTo>
                    <a:lnTo>
                      <a:pt x="428" y="410"/>
                    </a:lnTo>
                    <a:lnTo>
                      <a:pt x="410" y="428"/>
                    </a:lnTo>
                    <a:lnTo>
                      <a:pt x="398" y="452"/>
                    </a:lnTo>
                    <a:lnTo>
                      <a:pt x="392" y="477"/>
                    </a:lnTo>
                    <a:lnTo>
                      <a:pt x="392" y="3995"/>
                    </a:lnTo>
                    <a:lnTo>
                      <a:pt x="398" y="4021"/>
                    </a:lnTo>
                    <a:lnTo>
                      <a:pt x="410" y="4045"/>
                    </a:lnTo>
                    <a:lnTo>
                      <a:pt x="428" y="4063"/>
                    </a:lnTo>
                    <a:lnTo>
                      <a:pt x="450" y="4075"/>
                    </a:lnTo>
                    <a:lnTo>
                      <a:pt x="477" y="4079"/>
                    </a:lnTo>
                    <a:lnTo>
                      <a:pt x="6081" y="4079"/>
                    </a:lnTo>
                    <a:lnTo>
                      <a:pt x="6107" y="4075"/>
                    </a:lnTo>
                    <a:lnTo>
                      <a:pt x="6130" y="4063"/>
                    </a:lnTo>
                    <a:lnTo>
                      <a:pt x="6148" y="4045"/>
                    </a:lnTo>
                    <a:lnTo>
                      <a:pt x="6160" y="4021"/>
                    </a:lnTo>
                    <a:lnTo>
                      <a:pt x="6164" y="3995"/>
                    </a:lnTo>
                    <a:lnTo>
                      <a:pt x="6164" y="477"/>
                    </a:lnTo>
                    <a:lnTo>
                      <a:pt x="6158" y="452"/>
                    </a:lnTo>
                    <a:lnTo>
                      <a:pt x="6146" y="428"/>
                    </a:lnTo>
                    <a:lnTo>
                      <a:pt x="6128" y="410"/>
                    </a:lnTo>
                    <a:lnTo>
                      <a:pt x="6107" y="398"/>
                    </a:lnTo>
                    <a:lnTo>
                      <a:pt x="6081" y="394"/>
                    </a:lnTo>
                    <a:lnTo>
                      <a:pt x="477" y="394"/>
                    </a:lnTo>
                    <a:close/>
                    <a:moveTo>
                      <a:pt x="477" y="0"/>
                    </a:moveTo>
                    <a:lnTo>
                      <a:pt x="6081" y="0"/>
                    </a:lnTo>
                    <a:lnTo>
                      <a:pt x="6158" y="8"/>
                    </a:lnTo>
                    <a:lnTo>
                      <a:pt x="6232" y="26"/>
                    </a:lnTo>
                    <a:lnTo>
                      <a:pt x="6299" y="54"/>
                    </a:lnTo>
                    <a:lnTo>
                      <a:pt x="6363" y="94"/>
                    </a:lnTo>
                    <a:lnTo>
                      <a:pt x="6419" y="141"/>
                    </a:lnTo>
                    <a:lnTo>
                      <a:pt x="6467" y="197"/>
                    </a:lnTo>
                    <a:lnTo>
                      <a:pt x="6504" y="259"/>
                    </a:lnTo>
                    <a:lnTo>
                      <a:pt x="6534" y="326"/>
                    </a:lnTo>
                    <a:lnTo>
                      <a:pt x="6552" y="400"/>
                    </a:lnTo>
                    <a:lnTo>
                      <a:pt x="6558" y="477"/>
                    </a:lnTo>
                    <a:lnTo>
                      <a:pt x="6558" y="3911"/>
                    </a:lnTo>
                    <a:lnTo>
                      <a:pt x="6556" y="4697"/>
                    </a:lnTo>
                    <a:lnTo>
                      <a:pt x="6548" y="4763"/>
                    </a:lnTo>
                    <a:lnTo>
                      <a:pt x="6530" y="4827"/>
                    </a:lnTo>
                    <a:lnTo>
                      <a:pt x="6504" y="4884"/>
                    </a:lnTo>
                    <a:lnTo>
                      <a:pt x="6471" y="4938"/>
                    </a:lnTo>
                    <a:lnTo>
                      <a:pt x="6429" y="4984"/>
                    </a:lnTo>
                    <a:lnTo>
                      <a:pt x="6379" y="5024"/>
                    </a:lnTo>
                    <a:lnTo>
                      <a:pt x="6325" y="5057"/>
                    </a:lnTo>
                    <a:lnTo>
                      <a:pt x="6266" y="5081"/>
                    </a:lnTo>
                    <a:lnTo>
                      <a:pt x="6204" y="5097"/>
                    </a:lnTo>
                    <a:lnTo>
                      <a:pt x="6136" y="5101"/>
                    </a:lnTo>
                    <a:lnTo>
                      <a:pt x="420" y="5101"/>
                    </a:lnTo>
                    <a:lnTo>
                      <a:pt x="354" y="5097"/>
                    </a:lnTo>
                    <a:lnTo>
                      <a:pt x="290" y="5081"/>
                    </a:lnTo>
                    <a:lnTo>
                      <a:pt x="231" y="5057"/>
                    </a:lnTo>
                    <a:lnTo>
                      <a:pt x="177" y="5024"/>
                    </a:lnTo>
                    <a:lnTo>
                      <a:pt x="127" y="4984"/>
                    </a:lnTo>
                    <a:lnTo>
                      <a:pt x="86" y="4938"/>
                    </a:lnTo>
                    <a:lnTo>
                      <a:pt x="52" y="4884"/>
                    </a:lnTo>
                    <a:lnTo>
                      <a:pt x="26" y="4827"/>
                    </a:lnTo>
                    <a:lnTo>
                      <a:pt x="8" y="4763"/>
                    </a:lnTo>
                    <a:lnTo>
                      <a:pt x="0" y="4697"/>
                    </a:lnTo>
                    <a:lnTo>
                      <a:pt x="0" y="477"/>
                    </a:lnTo>
                    <a:lnTo>
                      <a:pt x="6" y="400"/>
                    </a:lnTo>
                    <a:lnTo>
                      <a:pt x="24" y="326"/>
                    </a:lnTo>
                    <a:lnTo>
                      <a:pt x="54" y="259"/>
                    </a:lnTo>
                    <a:lnTo>
                      <a:pt x="91" y="197"/>
                    </a:lnTo>
                    <a:lnTo>
                      <a:pt x="139" y="141"/>
                    </a:lnTo>
                    <a:lnTo>
                      <a:pt x="195" y="94"/>
                    </a:lnTo>
                    <a:lnTo>
                      <a:pt x="257" y="54"/>
                    </a:lnTo>
                    <a:lnTo>
                      <a:pt x="326" y="26"/>
                    </a:lnTo>
                    <a:lnTo>
                      <a:pt x="400" y="8"/>
                    </a:lnTo>
                    <a:lnTo>
                      <a:pt x="477"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sp>
            <p:nvSpPr>
              <p:cNvPr id="244" name="Freeform 167">
                <a:extLst>
                  <a:ext uri="{FF2B5EF4-FFF2-40B4-BE49-F238E27FC236}">
                    <a16:creationId xmlns:a16="http://schemas.microsoft.com/office/drawing/2014/main" id="{A86BC541-EACD-4B52-9292-EB7871BA7E61}"/>
                  </a:ext>
                </a:extLst>
              </p:cNvPr>
              <p:cNvSpPr>
                <a:spLocks/>
              </p:cNvSpPr>
              <p:nvPr/>
            </p:nvSpPr>
            <p:spPr bwMode="auto">
              <a:xfrm>
                <a:off x="1411" y="3385"/>
                <a:ext cx="109" cy="101"/>
              </a:xfrm>
              <a:custGeom>
                <a:avLst/>
                <a:gdLst>
                  <a:gd name="T0" fmla="*/ 202 w 216"/>
                  <a:gd name="T1" fmla="*/ 0 h 203"/>
                  <a:gd name="T2" fmla="*/ 212 w 216"/>
                  <a:gd name="T3" fmla="*/ 98 h 203"/>
                  <a:gd name="T4" fmla="*/ 216 w 216"/>
                  <a:gd name="T5" fmla="*/ 197 h 203"/>
                  <a:gd name="T6" fmla="*/ 210 w 216"/>
                  <a:gd name="T7" fmla="*/ 203 h 203"/>
                  <a:gd name="T8" fmla="*/ 0 w 216"/>
                  <a:gd name="T9" fmla="*/ 203 h 203"/>
                  <a:gd name="T10" fmla="*/ 202 w 216"/>
                  <a:gd name="T11" fmla="*/ 0 h 203"/>
                </a:gdLst>
                <a:ahLst/>
                <a:cxnLst>
                  <a:cxn ang="0">
                    <a:pos x="T0" y="T1"/>
                  </a:cxn>
                  <a:cxn ang="0">
                    <a:pos x="T2" y="T3"/>
                  </a:cxn>
                  <a:cxn ang="0">
                    <a:pos x="T4" y="T5"/>
                  </a:cxn>
                  <a:cxn ang="0">
                    <a:pos x="T6" y="T7"/>
                  </a:cxn>
                  <a:cxn ang="0">
                    <a:pos x="T8" y="T9"/>
                  </a:cxn>
                  <a:cxn ang="0">
                    <a:pos x="T10" y="T11"/>
                  </a:cxn>
                </a:cxnLst>
                <a:rect l="0" t="0" r="r" b="b"/>
                <a:pathLst>
                  <a:path w="216" h="203">
                    <a:moveTo>
                      <a:pt x="202" y="0"/>
                    </a:moveTo>
                    <a:lnTo>
                      <a:pt x="212" y="98"/>
                    </a:lnTo>
                    <a:lnTo>
                      <a:pt x="216" y="197"/>
                    </a:lnTo>
                    <a:lnTo>
                      <a:pt x="210" y="203"/>
                    </a:lnTo>
                    <a:lnTo>
                      <a:pt x="0" y="203"/>
                    </a:lnTo>
                    <a:lnTo>
                      <a:pt x="202"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sp>
            <p:nvSpPr>
              <p:cNvPr id="245" name="Freeform 168">
                <a:extLst>
                  <a:ext uri="{FF2B5EF4-FFF2-40B4-BE49-F238E27FC236}">
                    <a16:creationId xmlns:a16="http://schemas.microsoft.com/office/drawing/2014/main" id="{09DA2D97-D545-494B-85BA-4316C79BF2A4}"/>
                  </a:ext>
                </a:extLst>
              </p:cNvPr>
              <p:cNvSpPr>
                <a:spLocks/>
              </p:cNvSpPr>
              <p:nvPr/>
            </p:nvSpPr>
            <p:spPr bwMode="auto">
              <a:xfrm>
                <a:off x="835" y="2889"/>
                <a:ext cx="398" cy="439"/>
              </a:xfrm>
              <a:custGeom>
                <a:avLst/>
                <a:gdLst>
                  <a:gd name="T0" fmla="*/ 668 w 795"/>
                  <a:gd name="T1" fmla="*/ 0 h 880"/>
                  <a:gd name="T2" fmla="*/ 732 w 795"/>
                  <a:gd name="T3" fmla="*/ 38 h 880"/>
                  <a:gd name="T4" fmla="*/ 795 w 795"/>
                  <a:gd name="T5" fmla="*/ 82 h 880"/>
                  <a:gd name="T6" fmla="*/ 0 w 795"/>
                  <a:gd name="T7" fmla="*/ 880 h 880"/>
                  <a:gd name="T8" fmla="*/ 0 w 795"/>
                  <a:gd name="T9" fmla="*/ 669 h 880"/>
                  <a:gd name="T10" fmla="*/ 668 w 795"/>
                  <a:gd name="T11" fmla="*/ 0 h 880"/>
                </a:gdLst>
                <a:ahLst/>
                <a:cxnLst>
                  <a:cxn ang="0">
                    <a:pos x="T0" y="T1"/>
                  </a:cxn>
                  <a:cxn ang="0">
                    <a:pos x="T2" y="T3"/>
                  </a:cxn>
                  <a:cxn ang="0">
                    <a:pos x="T4" y="T5"/>
                  </a:cxn>
                  <a:cxn ang="0">
                    <a:pos x="T6" y="T7"/>
                  </a:cxn>
                  <a:cxn ang="0">
                    <a:pos x="T8" y="T9"/>
                  </a:cxn>
                  <a:cxn ang="0">
                    <a:pos x="T10" y="T11"/>
                  </a:cxn>
                </a:cxnLst>
                <a:rect l="0" t="0" r="r" b="b"/>
                <a:pathLst>
                  <a:path w="795" h="880">
                    <a:moveTo>
                      <a:pt x="668" y="0"/>
                    </a:moveTo>
                    <a:lnTo>
                      <a:pt x="732" y="38"/>
                    </a:lnTo>
                    <a:lnTo>
                      <a:pt x="795" y="82"/>
                    </a:lnTo>
                    <a:lnTo>
                      <a:pt x="0" y="880"/>
                    </a:lnTo>
                    <a:lnTo>
                      <a:pt x="0" y="669"/>
                    </a:lnTo>
                    <a:lnTo>
                      <a:pt x="668"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sp>
            <p:nvSpPr>
              <p:cNvPr id="246" name="Freeform 169">
                <a:extLst>
                  <a:ext uri="{FF2B5EF4-FFF2-40B4-BE49-F238E27FC236}">
                    <a16:creationId xmlns:a16="http://schemas.microsoft.com/office/drawing/2014/main" id="{53562096-7B03-4E61-95C2-5B18347911AA}"/>
                  </a:ext>
                </a:extLst>
              </p:cNvPr>
              <p:cNvSpPr>
                <a:spLocks/>
              </p:cNvSpPr>
              <p:nvPr/>
            </p:nvSpPr>
            <p:spPr bwMode="auto">
              <a:xfrm>
                <a:off x="835" y="2827"/>
                <a:ext cx="264" cy="290"/>
              </a:xfrm>
              <a:custGeom>
                <a:avLst/>
                <a:gdLst>
                  <a:gd name="T0" fmla="*/ 372 w 527"/>
                  <a:gd name="T1" fmla="*/ 0 h 581"/>
                  <a:gd name="T2" fmla="*/ 449 w 527"/>
                  <a:gd name="T3" fmla="*/ 24 h 581"/>
                  <a:gd name="T4" fmla="*/ 527 w 527"/>
                  <a:gd name="T5" fmla="*/ 56 h 581"/>
                  <a:gd name="T6" fmla="*/ 0 w 527"/>
                  <a:gd name="T7" fmla="*/ 581 h 581"/>
                  <a:gd name="T8" fmla="*/ 0 w 527"/>
                  <a:gd name="T9" fmla="*/ 372 h 581"/>
                  <a:gd name="T10" fmla="*/ 372 w 527"/>
                  <a:gd name="T11" fmla="*/ 0 h 581"/>
                </a:gdLst>
                <a:ahLst/>
                <a:cxnLst>
                  <a:cxn ang="0">
                    <a:pos x="T0" y="T1"/>
                  </a:cxn>
                  <a:cxn ang="0">
                    <a:pos x="T2" y="T3"/>
                  </a:cxn>
                  <a:cxn ang="0">
                    <a:pos x="T4" y="T5"/>
                  </a:cxn>
                  <a:cxn ang="0">
                    <a:pos x="T6" y="T7"/>
                  </a:cxn>
                  <a:cxn ang="0">
                    <a:pos x="T8" y="T9"/>
                  </a:cxn>
                  <a:cxn ang="0">
                    <a:pos x="T10" y="T11"/>
                  </a:cxn>
                </a:cxnLst>
                <a:rect l="0" t="0" r="r" b="b"/>
                <a:pathLst>
                  <a:path w="527" h="581">
                    <a:moveTo>
                      <a:pt x="372" y="0"/>
                    </a:moveTo>
                    <a:lnTo>
                      <a:pt x="449" y="24"/>
                    </a:lnTo>
                    <a:lnTo>
                      <a:pt x="527" y="56"/>
                    </a:lnTo>
                    <a:lnTo>
                      <a:pt x="0" y="581"/>
                    </a:lnTo>
                    <a:lnTo>
                      <a:pt x="0" y="372"/>
                    </a:lnTo>
                    <a:lnTo>
                      <a:pt x="372"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sp>
            <p:nvSpPr>
              <p:cNvPr id="247" name="Freeform 170">
                <a:extLst>
                  <a:ext uri="{FF2B5EF4-FFF2-40B4-BE49-F238E27FC236}">
                    <a16:creationId xmlns:a16="http://schemas.microsoft.com/office/drawing/2014/main" id="{4445CF87-A1C7-4FDB-9BC4-1FEA0DF54338}"/>
                  </a:ext>
                </a:extLst>
              </p:cNvPr>
              <p:cNvSpPr>
                <a:spLocks/>
              </p:cNvSpPr>
              <p:nvPr/>
            </p:nvSpPr>
            <p:spPr bwMode="auto">
              <a:xfrm>
                <a:off x="835" y="2801"/>
                <a:ext cx="100" cy="107"/>
              </a:xfrm>
              <a:custGeom>
                <a:avLst/>
                <a:gdLst>
                  <a:gd name="T0" fmla="*/ 2 w 199"/>
                  <a:gd name="T1" fmla="*/ 0 h 213"/>
                  <a:gd name="T2" fmla="*/ 101 w 199"/>
                  <a:gd name="T3" fmla="*/ 4 h 213"/>
                  <a:gd name="T4" fmla="*/ 199 w 199"/>
                  <a:gd name="T5" fmla="*/ 16 h 213"/>
                  <a:gd name="T6" fmla="*/ 0 w 199"/>
                  <a:gd name="T7" fmla="*/ 213 h 213"/>
                  <a:gd name="T8" fmla="*/ 0 w 199"/>
                  <a:gd name="T9" fmla="*/ 4 h 213"/>
                  <a:gd name="T10" fmla="*/ 2 w 199"/>
                  <a:gd name="T11" fmla="*/ 0 h 213"/>
                </a:gdLst>
                <a:ahLst/>
                <a:cxnLst>
                  <a:cxn ang="0">
                    <a:pos x="T0" y="T1"/>
                  </a:cxn>
                  <a:cxn ang="0">
                    <a:pos x="T2" y="T3"/>
                  </a:cxn>
                  <a:cxn ang="0">
                    <a:pos x="T4" y="T5"/>
                  </a:cxn>
                  <a:cxn ang="0">
                    <a:pos x="T6" y="T7"/>
                  </a:cxn>
                  <a:cxn ang="0">
                    <a:pos x="T8" y="T9"/>
                  </a:cxn>
                  <a:cxn ang="0">
                    <a:pos x="T10" y="T11"/>
                  </a:cxn>
                </a:cxnLst>
                <a:rect l="0" t="0" r="r" b="b"/>
                <a:pathLst>
                  <a:path w="199" h="213">
                    <a:moveTo>
                      <a:pt x="2" y="0"/>
                    </a:moveTo>
                    <a:lnTo>
                      <a:pt x="101" y="4"/>
                    </a:lnTo>
                    <a:lnTo>
                      <a:pt x="199" y="16"/>
                    </a:lnTo>
                    <a:lnTo>
                      <a:pt x="0" y="213"/>
                    </a:lnTo>
                    <a:lnTo>
                      <a:pt x="0" y="4"/>
                    </a:lnTo>
                    <a:lnTo>
                      <a:pt x="2"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sp>
            <p:nvSpPr>
              <p:cNvPr id="248" name="Freeform 171">
                <a:extLst>
                  <a:ext uri="{FF2B5EF4-FFF2-40B4-BE49-F238E27FC236}">
                    <a16:creationId xmlns:a16="http://schemas.microsoft.com/office/drawing/2014/main" id="{D24C7B10-A81C-4865-8756-0900D7C64EFB}"/>
                  </a:ext>
                </a:extLst>
              </p:cNvPr>
              <p:cNvSpPr>
                <a:spLocks/>
              </p:cNvSpPr>
              <p:nvPr/>
            </p:nvSpPr>
            <p:spPr bwMode="auto">
              <a:xfrm>
                <a:off x="992" y="3087"/>
                <a:ext cx="440" cy="399"/>
              </a:xfrm>
              <a:custGeom>
                <a:avLst/>
                <a:gdLst>
                  <a:gd name="T0" fmla="*/ 798 w 881"/>
                  <a:gd name="T1" fmla="*/ 0 h 800"/>
                  <a:gd name="T2" fmla="*/ 842 w 881"/>
                  <a:gd name="T3" fmla="*/ 64 h 800"/>
                  <a:gd name="T4" fmla="*/ 881 w 881"/>
                  <a:gd name="T5" fmla="*/ 130 h 800"/>
                  <a:gd name="T6" fmla="*/ 211 w 881"/>
                  <a:gd name="T7" fmla="*/ 800 h 800"/>
                  <a:gd name="T8" fmla="*/ 0 w 881"/>
                  <a:gd name="T9" fmla="*/ 800 h 800"/>
                  <a:gd name="T10" fmla="*/ 798 w 881"/>
                  <a:gd name="T11" fmla="*/ 0 h 800"/>
                </a:gdLst>
                <a:ahLst/>
                <a:cxnLst>
                  <a:cxn ang="0">
                    <a:pos x="T0" y="T1"/>
                  </a:cxn>
                  <a:cxn ang="0">
                    <a:pos x="T2" y="T3"/>
                  </a:cxn>
                  <a:cxn ang="0">
                    <a:pos x="T4" y="T5"/>
                  </a:cxn>
                  <a:cxn ang="0">
                    <a:pos x="T6" y="T7"/>
                  </a:cxn>
                  <a:cxn ang="0">
                    <a:pos x="T8" y="T9"/>
                  </a:cxn>
                  <a:cxn ang="0">
                    <a:pos x="T10" y="T11"/>
                  </a:cxn>
                </a:cxnLst>
                <a:rect l="0" t="0" r="r" b="b"/>
                <a:pathLst>
                  <a:path w="881" h="800">
                    <a:moveTo>
                      <a:pt x="798" y="0"/>
                    </a:moveTo>
                    <a:lnTo>
                      <a:pt x="842" y="64"/>
                    </a:lnTo>
                    <a:lnTo>
                      <a:pt x="881" y="130"/>
                    </a:lnTo>
                    <a:lnTo>
                      <a:pt x="211" y="800"/>
                    </a:lnTo>
                    <a:lnTo>
                      <a:pt x="0" y="800"/>
                    </a:lnTo>
                    <a:lnTo>
                      <a:pt x="798"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sp>
            <p:nvSpPr>
              <p:cNvPr id="249" name="Freeform 172">
                <a:extLst>
                  <a:ext uri="{FF2B5EF4-FFF2-40B4-BE49-F238E27FC236}">
                    <a16:creationId xmlns:a16="http://schemas.microsoft.com/office/drawing/2014/main" id="{1C8A477E-7D8E-4136-AF4D-A89403D6BEA0}"/>
                  </a:ext>
                </a:extLst>
              </p:cNvPr>
              <p:cNvSpPr>
                <a:spLocks/>
              </p:cNvSpPr>
              <p:nvPr/>
            </p:nvSpPr>
            <p:spPr bwMode="auto">
              <a:xfrm>
                <a:off x="835" y="2975"/>
                <a:ext cx="510" cy="510"/>
              </a:xfrm>
              <a:custGeom>
                <a:avLst/>
                <a:gdLst>
                  <a:gd name="T0" fmla="*/ 913 w 1018"/>
                  <a:gd name="T1" fmla="*/ 0 h 1021"/>
                  <a:gd name="T2" fmla="*/ 969 w 1018"/>
                  <a:gd name="T3" fmla="*/ 54 h 1021"/>
                  <a:gd name="T4" fmla="*/ 1018 w 1018"/>
                  <a:gd name="T5" fmla="*/ 106 h 1021"/>
                  <a:gd name="T6" fmla="*/ 103 w 1018"/>
                  <a:gd name="T7" fmla="*/ 1021 h 1021"/>
                  <a:gd name="T8" fmla="*/ 0 w 1018"/>
                  <a:gd name="T9" fmla="*/ 1021 h 1021"/>
                  <a:gd name="T10" fmla="*/ 0 w 1018"/>
                  <a:gd name="T11" fmla="*/ 916 h 1021"/>
                  <a:gd name="T12" fmla="*/ 913 w 1018"/>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018" h="1021">
                    <a:moveTo>
                      <a:pt x="913" y="0"/>
                    </a:moveTo>
                    <a:lnTo>
                      <a:pt x="969" y="54"/>
                    </a:lnTo>
                    <a:lnTo>
                      <a:pt x="1018" y="106"/>
                    </a:lnTo>
                    <a:lnTo>
                      <a:pt x="103" y="1021"/>
                    </a:lnTo>
                    <a:lnTo>
                      <a:pt x="0" y="1021"/>
                    </a:lnTo>
                    <a:lnTo>
                      <a:pt x="0" y="916"/>
                    </a:lnTo>
                    <a:lnTo>
                      <a:pt x="913"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sp>
            <p:nvSpPr>
              <p:cNvPr id="250" name="Freeform 173">
                <a:extLst>
                  <a:ext uri="{FF2B5EF4-FFF2-40B4-BE49-F238E27FC236}">
                    <a16:creationId xmlns:a16="http://schemas.microsoft.com/office/drawing/2014/main" id="{1D0AD751-0130-444B-BA35-4F589BD89CAB}"/>
                  </a:ext>
                </a:extLst>
              </p:cNvPr>
              <p:cNvSpPr>
                <a:spLocks/>
              </p:cNvSpPr>
              <p:nvPr/>
            </p:nvSpPr>
            <p:spPr bwMode="auto">
              <a:xfrm>
                <a:off x="1201" y="3221"/>
                <a:ext cx="293" cy="265"/>
              </a:xfrm>
              <a:custGeom>
                <a:avLst/>
                <a:gdLst>
                  <a:gd name="T0" fmla="*/ 531 w 585"/>
                  <a:gd name="T1" fmla="*/ 0 h 531"/>
                  <a:gd name="T2" fmla="*/ 561 w 585"/>
                  <a:gd name="T3" fmla="*/ 77 h 531"/>
                  <a:gd name="T4" fmla="*/ 585 w 585"/>
                  <a:gd name="T5" fmla="*/ 155 h 531"/>
                  <a:gd name="T6" fmla="*/ 211 w 585"/>
                  <a:gd name="T7" fmla="*/ 531 h 531"/>
                  <a:gd name="T8" fmla="*/ 0 w 585"/>
                  <a:gd name="T9" fmla="*/ 531 h 531"/>
                  <a:gd name="T10" fmla="*/ 531 w 585"/>
                  <a:gd name="T11" fmla="*/ 0 h 531"/>
                </a:gdLst>
                <a:ahLst/>
                <a:cxnLst>
                  <a:cxn ang="0">
                    <a:pos x="T0" y="T1"/>
                  </a:cxn>
                  <a:cxn ang="0">
                    <a:pos x="T2" y="T3"/>
                  </a:cxn>
                  <a:cxn ang="0">
                    <a:pos x="T4" y="T5"/>
                  </a:cxn>
                  <a:cxn ang="0">
                    <a:pos x="T6" y="T7"/>
                  </a:cxn>
                  <a:cxn ang="0">
                    <a:pos x="T8" y="T9"/>
                  </a:cxn>
                  <a:cxn ang="0">
                    <a:pos x="T10" y="T11"/>
                  </a:cxn>
                </a:cxnLst>
                <a:rect l="0" t="0" r="r" b="b"/>
                <a:pathLst>
                  <a:path w="585" h="531">
                    <a:moveTo>
                      <a:pt x="531" y="0"/>
                    </a:moveTo>
                    <a:lnTo>
                      <a:pt x="561" y="77"/>
                    </a:lnTo>
                    <a:lnTo>
                      <a:pt x="585" y="155"/>
                    </a:lnTo>
                    <a:lnTo>
                      <a:pt x="211" y="531"/>
                    </a:lnTo>
                    <a:lnTo>
                      <a:pt x="0" y="531"/>
                    </a:lnTo>
                    <a:lnTo>
                      <a:pt x="531"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sp>
            <p:nvSpPr>
              <p:cNvPr id="251" name="Freeform 174">
                <a:extLst>
                  <a:ext uri="{FF2B5EF4-FFF2-40B4-BE49-F238E27FC236}">
                    <a16:creationId xmlns:a16="http://schemas.microsoft.com/office/drawing/2014/main" id="{45DF4103-D018-41C5-9735-08CA849DE1CD}"/>
                  </a:ext>
                </a:extLst>
              </p:cNvPr>
              <p:cNvSpPr>
                <a:spLocks/>
              </p:cNvSpPr>
              <p:nvPr/>
            </p:nvSpPr>
            <p:spPr bwMode="auto">
              <a:xfrm>
                <a:off x="29" y="2919"/>
                <a:ext cx="1374" cy="1375"/>
              </a:xfrm>
              <a:custGeom>
                <a:avLst/>
                <a:gdLst>
                  <a:gd name="T0" fmla="*/ 1374 w 2749"/>
                  <a:gd name="T1" fmla="*/ 0 h 2749"/>
                  <a:gd name="T2" fmla="*/ 1374 w 2749"/>
                  <a:gd name="T3" fmla="*/ 1375 h 2749"/>
                  <a:gd name="T4" fmla="*/ 2749 w 2749"/>
                  <a:gd name="T5" fmla="*/ 1375 h 2749"/>
                  <a:gd name="T6" fmla="*/ 2743 w 2749"/>
                  <a:gd name="T7" fmla="*/ 1506 h 2749"/>
                  <a:gd name="T8" fmla="*/ 2723 w 2749"/>
                  <a:gd name="T9" fmla="*/ 1635 h 2749"/>
                  <a:gd name="T10" fmla="*/ 2693 w 2749"/>
                  <a:gd name="T11" fmla="*/ 1761 h 2749"/>
                  <a:gd name="T12" fmla="*/ 2651 w 2749"/>
                  <a:gd name="T13" fmla="*/ 1880 h 2749"/>
                  <a:gd name="T14" fmla="*/ 2599 w 2749"/>
                  <a:gd name="T15" fmla="*/ 1995 h 2749"/>
                  <a:gd name="T16" fmla="*/ 2538 w 2749"/>
                  <a:gd name="T17" fmla="*/ 2103 h 2749"/>
                  <a:gd name="T18" fmla="*/ 2468 w 2749"/>
                  <a:gd name="T19" fmla="*/ 2206 h 2749"/>
                  <a:gd name="T20" fmla="*/ 2389 w 2749"/>
                  <a:gd name="T21" fmla="*/ 2302 h 2749"/>
                  <a:gd name="T22" fmla="*/ 2301 w 2749"/>
                  <a:gd name="T23" fmla="*/ 2389 h 2749"/>
                  <a:gd name="T24" fmla="*/ 2206 w 2749"/>
                  <a:gd name="T25" fmla="*/ 2469 h 2749"/>
                  <a:gd name="T26" fmla="*/ 2102 w 2749"/>
                  <a:gd name="T27" fmla="*/ 2539 h 2749"/>
                  <a:gd name="T28" fmla="*/ 1995 w 2749"/>
                  <a:gd name="T29" fmla="*/ 2600 h 2749"/>
                  <a:gd name="T30" fmla="*/ 1879 w 2749"/>
                  <a:gd name="T31" fmla="*/ 2652 h 2749"/>
                  <a:gd name="T32" fmla="*/ 1760 w 2749"/>
                  <a:gd name="T33" fmla="*/ 2694 h 2749"/>
                  <a:gd name="T34" fmla="*/ 1635 w 2749"/>
                  <a:gd name="T35" fmla="*/ 2724 h 2749"/>
                  <a:gd name="T36" fmla="*/ 1505 w 2749"/>
                  <a:gd name="T37" fmla="*/ 2744 h 2749"/>
                  <a:gd name="T38" fmla="*/ 1374 w 2749"/>
                  <a:gd name="T39" fmla="*/ 2749 h 2749"/>
                  <a:gd name="T40" fmla="*/ 1241 w 2749"/>
                  <a:gd name="T41" fmla="*/ 2744 h 2749"/>
                  <a:gd name="T42" fmla="*/ 1114 w 2749"/>
                  <a:gd name="T43" fmla="*/ 2724 h 2749"/>
                  <a:gd name="T44" fmla="*/ 988 w 2749"/>
                  <a:gd name="T45" fmla="*/ 2694 h 2749"/>
                  <a:gd name="T46" fmla="*/ 869 w 2749"/>
                  <a:gd name="T47" fmla="*/ 2652 h 2749"/>
                  <a:gd name="T48" fmla="*/ 754 w 2749"/>
                  <a:gd name="T49" fmla="*/ 2600 h 2749"/>
                  <a:gd name="T50" fmla="*/ 644 w 2749"/>
                  <a:gd name="T51" fmla="*/ 2539 h 2749"/>
                  <a:gd name="T52" fmla="*/ 543 w 2749"/>
                  <a:gd name="T53" fmla="*/ 2469 h 2749"/>
                  <a:gd name="T54" fmla="*/ 447 w 2749"/>
                  <a:gd name="T55" fmla="*/ 2389 h 2749"/>
                  <a:gd name="T56" fmla="*/ 360 w 2749"/>
                  <a:gd name="T57" fmla="*/ 2302 h 2749"/>
                  <a:gd name="T58" fmla="*/ 280 w 2749"/>
                  <a:gd name="T59" fmla="*/ 2206 h 2749"/>
                  <a:gd name="T60" fmla="*/ 209 w 2749"/>
                  <a:gd name="T61" fmla="*/ 2103 h 2749"/>
                  <a:gd name="T62" fmla="*/ 147 w 2749"/>
                  <a:gd name="T63" fmla="*/ 1995 h 2749"/>
                  <a:gd name="T64" fmla="*/ 95 w 2749"/>
                  <a:gd name="T65" fmla="*/ 1880 h 2749"/>
                  <a:gd name="T66" fmla="*/ 55 w 2749"/>
                  <a:gd name="T67" fmla="*/ 1761 h 2749"/>
                  <a:gd name="T68" fmla="*/ 24 w 2749"/>
                  <a:gd name="T69" fmla="*/ 1635 h 2749"/>
                  <a:gd name="T70" fmla="*/ 6 w 2749"/>
                  <a:gd name="T71" fmla="*/ 1506 h 2749"/>
                  <a:gd name="T72" fmla="*/ 0 w 2749"/>
                  <a:gd name="T73" fmla="*/ 1375 h 2749"/>
                  <a:gd name="T74" fmla="*/ 6 w 2749"/>
                  <a:gd name="T75" fmla="*/ 1241 h 2749"/>
                  <a:gd name="T76" fmla="*/ 24 w 2749"/>
                  <a:gd name="T77" fmla="*/ 1114 h 2749"/>
                  <a:gd name="T78" fmla="*/ 55 w 2749"/>
                  <a:gd name="T79" fmla="*/ 989 h 2749"/>
                  <a:gd name="T80" fmla="*/ 95 w 2749"/>
                  <a:gd name="T81" fmla="*/ 869 h 2749"/>
                  <a:gd name="T82" fmla="*/ 147 w 2749"/>
                  <a:gd name="T83" fmla="*/ 754 h 2749"/>
                  <a:gd name="T84" fmla="*/ 209 w 2749"/>
                  <a:gd name="T85" fmla="*/ 645 h 2749"/>
                  <a:gd name="T86" fmla="*/ 280 w 2749"/>
                  <a:gd name="T87" fmla="*/ 543 h 2749"/>
                  <a:gd name="T88" fmla="*/ 360 w 2749"/>
                  <a:gd name="T89" fmla="*/ 448 h 2749"/>
                  <a:gd name="T90" fmla="*/ 447 w 2749"/>
                  <a:gd name="T91" fmla="*/ 360 h 2749"/>
                  <a:gd name="T92" fmla="*/ 543 w 2749"/>
                  <a:gd name="T93" fmla="*/ 280 h 2749"/>
                  <a:gd name="T94" fmla="*/ 644 w 2749"/>
                  <a:gd name="T95" fmla="*/ 209 h 2749"/>
                  <a:gd name="T96" fmla="*/ 754 w 2749"/>
                  <a:gd name="T97" fmla="*/ 147 h 2749"/>
                  <a:gd name="T98" fmla="*/ 869 w 2749"/>
                  <a:gd name="T99" fmla="*/ 95 h 2749"/>
                  <a:gd name="T100" fmla="*/ 988 w 2749"/>
                  <a:gd name="T101" fmla="*/ 56 h 2749"/>
                  <a:gd name="T102" fmla="*/ 1114 w 2749"/>
                  <a:gd name="T103" fmla="*/ 24 h 2749"/>
                  <a:gd name="T104" fmla="*/ 1241 w 2749"/>
                  <a:gd name="T105" fmla="*/ 6 h 2749"/>
                  <a:gd name="T106" fmla="*/ 1374 w 2749"/>
                  <a:gd name="T107" fmla="*/ 0 h 2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9" h="2749">
                    <a:moveTo>
                      <a:pt x="1374" y="0"/>
                    </a:moveTo>
                    <a:lnTo>
                      <a:pt x="1374" y="1375"/>
                    </a:lnTo>
                    <a:lnTo>
                      <a:pt x="2749" y="1375"/>
                    </a:lnTo>
                    <a:lnTo>
                      <a:pt x="2743" y="1506"/>
                    </a:lnTo>
                    <a:lnTo>
                      <a:pt x="2723" y="1635"/>
                    </a:lnTo>
                    <a:lnTo>
                      <a:pt x="2693" y="1761"/>
                    </a:lnTo>
                    <a:lnTo>
                      <a:pt x="2651" y="1880"/>
                    </a:lnTo>
                    <a:lnTo>
                      <a:pt x="2599" y="1995"/>
                    </a:lnTo>
                    <a:lnTo>
                      <a:pt x="2538" y="2103"/>
                    </a:lnTo>
                    <a:lnTo>
                      <a:pt x="2468" y="2206"/>
                    </a:lnTo>
                    <a:lnTo>
                      <a:pt x="2389" y="2302"/>
                    </a:lnTo>
                    <a:lnTo>
                      <a:pt x="2301" y="2389"/>
                    </a:lnTo>
                    <a:lnTo>
                      <a:pt x="2206" y="2469"/>
                    </a:lnTo>
                    <a:lnTo>
                      <a:pt x="2102" y="2539"/>
                    </a:lnTo>
                    <a:lnTo>
                      <a:pt x="1995" y="2600"/>
                    </a:lnTo>
                    <a:lnTo>
                      <a:pt x="1879" y="2652"/>
                    </a:lnTo>
                    <a:lnTo>
                      <a:pt x="1760" y="2694"/>
                    </a:lnTo>
                    <a:lnTo>
                      <a:pt x="1635" y="2724"/>
                    </a:lnTo>
                    <a:lnTo>
                      <a:pt x="1505" y="2744"/>
                    </a:lnTo>
                    <a:lnTo>
                      <a:pt x="1374" y="2749"/>
                    </a:lnTo>
                    <a:lnTo>
                      <a:pt x="1241" y="2744"/>
                    </a:lnTo>
                    <a:lnTo>
                      <a:pt x="1114" y="2724"/>
                    </a:lnTo>
                    <a:lnTo>
                      <a:pt x="988" y="2694"/>
                    </a:lnTo>
                    <a:lnTo>
                      <a:pt x="869" y="2652"/>
                    </a:lnTo>
                    <a:lnTo>
                      <a:pt x="754" y="2600"/>
                    </a:lnTo>
                    <a:lnTo>
                      <a:pt x="644" y="2539"/>
                    </a:lnTo>
                    <a:lnTo>
                      <a:pt x="543" y="2469"/>
                    </a:lnTo>
                    <a:lnTo>
                      <a:pt x="447" y="2389"/>
                    </a:lnTo>
                    <a:lnTo>
                      <a:pt x="360" y="2302"/>
                    </a:lnTo>
                    <a:lnTo>
                      <a:pt x="280" y="2206"/>
                    </a:lnTo>
                    <a:lnTo>
                      <a:pt x="209" y="2103"/>
                    </a:lnTo>
                    <a:lnTo>
                      <a:pt x="147" y="1995"/>
                    </a:lnTo>
                    <a:lnTo>
                      <a:pt x="95" y="1880"/>
                    </a:lnTo>
                    <a:lnTo>
                      <a:pt x="55" y="1761"/>
                    </a:lnTo>
                    <a:lnTo>
                      <a:pt x="24" y="1635"/>
                    </a:lnTo>
                    <a:lnTo>
                      <a:pt x="6" y="1506"/>
                    </a:lnTo>
                    <a:lnTo>
                      <a:pt x="0" y="1375"/>
                    </a:lnTo>
                    <a:lnTo>
                      <a:pt x="6" y="1241"/>
                    </a:lnTo>
                    <a:lnTo>
                      <a:pt x="24" y="1114"/>
                    </a:lnTo>
                    <a:lnTo>
                      <a:pt x="55" y="989"/>
                    </a:lnTo>
                    <a:lnTo>
                      <a:pt x="95" y="869"/>
                    </a:lnTo>
                    <a:lnTo>
                      <a:pt x="147" y="754"/>
                    </a:lnTo>
                    <a:lnTo>
                      <a:pt x="209" y="645"/>
                    </a:lnTo>
                    <a:lnTo>
                      <a:pt x="280" y="543"/>
                    </a:lnTo>
                    <a:lnTo>
                      <a:pt x="360" y="448"/>
                    </a:lnTo>
                    <a:lnTo>
                      <a:pt x="447" y="360"/>
                    </a:lnTo>
                    <a:lnTo>
                      <a:pt x="543" y="280"/>
                    </a:lnTo>
                    <a:lnTo>
                      <a:pt x="644" y="209"/>
                    </a:lnTo>
                    <a:lnTo>
                      <a:pt x="754" y="147"/>
                    </a:lnTo>
                    <a:lnTo>
                      <a:pt x="869" y="95"/>
                    </a:lnTo>
                    <a:lnTo>
                      <a:pt x="988" y="56"/>
                    </a:lnTo>
                    <a:lnTo>
                      <a:pt x="1114" y="24"/>
                    </a:lnTo>
                    <a:lnTo>
                      <a:pt x="1241" y="6"/>
                    </a:lnTo>
                    <a:lnTo>
                      <a:pt x="1374" y="0"/>
                    </a:lnTo>
                    <a:close/>
                  </a:path>
                </a:pathLst>
              </a:custGeom>
              <a:grpFill/>
              <a:ln w="0">
                <a:noFill/>
                <a:prstDash val="solid"/>
                <a:round/>
                <a:headEnd/>
                <a:tailEnd/>
              </a:ln>
            </p:spPr>
            <p:txBody>
              <a:bodyPr vert="horz" wrap="square" lIns="57150" tIns="28575" rIns="57150" bIns="2857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1477">
                  <a:defRPr/>
                </a:pPr>
                <a:endParaRPr lang="en-US" sz="1100" dirty="0">
                  <a:solidFill>
                    <a:srgbClr val="000000"/>
                  </a:solidFill>
                  <a:latin typeface="Calibri" panose="020F0502020204030204" pitchFamily="34" charset="0"/>
                  <a:cs typeface="Calibri" panose="020F0502020204030204" pitchFamily="34" charset="0"/>
                </a:endParaRPr>
              </a:p>
            </p:txBody>
          </p:sp>
        </p:grpSp>
        <p:sp>
          <p:nvSpPr>
            <p:cNvPr id="252" name="Donut 162">
              <a:extLst>
                <a:ext uri="{FF2B5EF4-FFF2-40B4-BE49-F238E27FC236}">
                  <a16:creationId xmlns:a16="http://schemas.microsoft.com/office/drawing/2014/main" id="{D3E859F3-056D-41CA-B304-3AA600D6FBBD}"/>
                </a:ext>
              </a:extLst>
            </p:cNvPr>
            <p:cNvSpPr/>
            <p:nvPr/>
          </p:nvSpPr>
          <p:spPr>
            <a:xfrm>
              <a:off x="7563730" y="1235434"/>
              <a:ext cx="859856" cy="837320"/>
            </a:xfrm>
            <a:prstGeom prst="donut">
              <a:avLst>
                <a:gd name="adj" fmla="val 4049"/>
              </a:avLst>
            </a:prstGeom>
            <a:solidFill>
              <a:schemeClr val="tx1">
                <a:lumMod val="65000"/>
                <a:lumOff val="3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71477">
                <a:defRPr/>
              </a:pPr>
              <a:endParaRPr lang="en-US" sz="1100" dirty="0">
                <a:solidFill>
                  <a:srgbClr val="FFFFFF">
                    <a:lumMod val="85000"/>
                  </a:srgbClr>
                </a:solidFill>
                <a:latin typeface="Calibri" panose="020F0502020204030204" pitchFamily="34" charset="0"/>
                <a:cs typeface="Calibri" panose="020F0502020204030204" pitchFamily="34" charset="0"/>
              </a:endParaRPr>
            </a:p>
          </p:txBody>
        </p:sp>
      </p:grpSp>
      <p:grpSp>
        <p:nvGrpSpPr>
          <p:cNvPr id="268" name="Group 267">
            <a:extLst>
              <a:ext uri="{FF2B5EF4-FFF2-40B4-BE49-F238E27FC236}">
                <a16:creationId xmlns:a16="http://schemas.microsoft.com/office/drawing/2014/main" id="{DBAD5F90-4312-44AD-B327-C049EF90DF3E}"/>
              </a:ext>
            </a:extLst>
          </p:cNvPr>
          <p:cNvGrpSpPr/>
          <p:nvPr/>
        </p:nvGrpSpPr>
        <p:grpSpPr>
          <a:xfrm>
            <a:off x="6825405" y="2370704"/>
            <a:ext cx="642258" cy="625425"/>
            <a:chOff x="7593219" y="2865593"/>
            <a:chExt cx="859856" cy="837320"/>
          </a:xfrm>
          <a:solidFill>
            <a:srgbClr val="005A9E"/>
          </a:solidFill>
        </p:grpSpPr>
        <p:sp>
          <p:nvSpPr>
            <p:cNvPr id="253" name="Oval 252">
              <a:extLst>
                <a:ext uri="{FF2B5EF4-FFF2-40B4-BE49-F238E27FC236}">
                  <a16:creationId xmlns:a16="http://schemas.microsoft.com/office/drawing/2014/main" id="{F3B18A20-97CD-454F-8271-9D5CF9D98D01}"/>
                </a:ext>
              </a:extLst>
            </p:cNvPr>
            <p:cNvSpPr/>
            <p:nvPr/>
          </p:nvSpPr>
          <p:spPr>
            <a:xfrm flipH="1">
              <a:off x="7692864" y="2959410"/>
              <a:ext cx="660567" cy="649686"/>
            </a:xfrm>
            <a:prstGeom prst="ellipse">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71477">
                <a:defRPr/>
              </a:pPr>
              <a:endParaRPr lang="en-US" sz="1100" dirty="0">
                <a:solidFill>
                  <a:prstClr val="white"/>
                </a:solidFill>
                <a:latin typeface="Calibri" panose="020F0502020204030204" pitchFamily="34" charset="0"/>
                <a:cs typeface="Calibri" panose="020F0502020204030204" pitchFamily="34" charset="0"/>
              </a:endParaRPr>
            </a:p>
          </p:txBody>
        </p:sp>
        <p:sp>
          <p:nvSpPr>
            <p:cNvPr id="265" name="Donut 162">
              <a:extLst>
                <a:ext uri="{FF2B5EF4-FFF2-40B4-BE49-F238E27FC236}">
                  <a16:creationId xmlns:a16="http://schemas.microsoft.com/office/drawing/2014/main" id="{F117769B-E01E-40AD-84B3-654991F543E7}"/>
                </a:ext>
              </a:extLst>
            </p:cNvPr>
            <p:cNvSpPr/>
            <p:nvPr/>
          </p:nvSpPr>
          <p:spPr>
            <a:xfrm>
              <a:off x="7593219" y="2865593"/>
              <a:ext cx="859856" cy="837320"/>
            </a:xfrm>
            <a:prstGeom prst="donut">
              <a:avLst>
                <a:gd name="adj" fmla="val 404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71477">
                <a:defRPr/>
              </a:pPr>
              <a:endParaRPr lang="en-US" sz="1100" dirty="0">
                <a:solidFill>
                  <a:srgbClr val="FFFFFF">
                    <a:lumMod val="85000"/>
                  </a:srgbClr>
                </a:solidFill>
                <a:latin typeface="Calibri" panose="020F0502020204030204" pitchFamily="34" charset="0"/>
                <a:cs typeface="Calibri" panose="020F0502020204030204" pitchFamily="34" charset="0"/>
              </a:endParaRPr>
            </a:p>
          </p:txBody>
        </p:sp>
        <p:pic>
          <p:nvPicPr>
            <p:cNvPr id="267" name="Graphic 266" descr="Network">
              <a:extLst>
                <a:ext uri="{FF2B5EF4-FFF2-40B4-BE49-F238E27FC236}">
                  <a16:creationId xmlns:a16="http://schemas.microsoft.com/office/drawing/2014/main" id="{C87C60EE-C73D-4016-9CC4-719508506F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49813" y="3017272"/>
              <a:ext cx="516155" cy="516155"/>
            </a:xfrm>
            <a:prstGeom prst="rect">
              <a:avLst/>
            </a:prstGeom>
          </p:spPr>
        </p:pic>
      </p:grpSp>
      <p:sp>
        <p:nvSpPr>
          <p:cNvPr id="4" name="Slide Number Placeholder 3">
            <a:extLst>
              <a:ext uri="{FF2B5EF4-FFF2-40B4-BE49-F238E27FC236}">
                <a16:creationId xmlns:a16="http://schemas.microsoft.com/office/drawing/2014/main" id="{1354343D-9017-4215-9CDB-F11D0FD2F515}"/>
              </a:ext>
            </a:extLst>
          </p:cNvPr>
          <p:cNvSpPr>
            <a:spLocks noGrp="1"/>
          </p:cNvSpPr>
          <p:nvPr>
            <p:ph type="sldNum" sz="quarter" idx="4"/>
          </p:nvPr>
        </p:nvSpPr>
        <p:spPr/>
        <p:txBody>
          <a:bodyPr/>
          <a:lstStyle/>
          <a:p>
            <a:pPr>
              <a:defRPr/>
            </a:pPr>
            <a:fld id="{C727B6A8-F5CF-46F2-8964-0FBEDFD20F06}" type="slidenum">
              <a:rPr lang="en-US" smtClean="0"/>
              <a:pPr>
                <a:defRPr/>
              </a:pPr>
              <a:t>15</a:t>
            </a:fld>
            <a:endParaRPr lang="en-US" dirty="0"/>
          </a:p>
        </p:txBody>
      </p:sp>
      <p:sp>
        <p:nvSpPr>
          <p:cNvPr id="74" name="Text Box 3">
            <a:extLst>
              <a:ext uri="{FF2B5EF4-FFF2-40B4-BE49-F238E27FC236}">
                <a16:creationId xmlns:a16="http://schemas.microsoft.com/office/drawing/2014/main" id="{1DF9E329-275C-4940-9F6C-61FB05D23F66}"/>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Key Milestones</a:t>
            </a:r>
          </a:p>
        </p:txBody>
      </p:sp>
    </p:spTree>
    <p:extLst>
      <p:ext uri="{BB962C8B-B14F-4D97-AF65-F5344CB8AC3E}">
        <p14:creationId xmlns:p14="http://schemas.microsoft.com/office/powerpoint/2010/main" val="309581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730AE2C3-2E4B-430B-9322-EA351FEF0579}"/>
              </a:ext>
            </a:extLst>
          </p:cNvPr>
          <p:cNvSpPr>
            <a:spLocks noGrp="1"/>
          </p:cNvSpPr>
          <p:nvPr>
            <p:ph type="sldNum" sz="quarter" idx="4"/>
          </p:nvPr>
        </p:nvSpPr>
        <p:spPr>
          <a:xfrm>
            <a:off x="7086015" y="5242540"/>
            <a:ext cx="1905000" cy="381000"/>
          </a:xfrm>
        </p:spPr>
        <p:txBody>
          <a:bodyPr/>
          <a:lstStyle/>
          <a:p>
            <a:pPr>
              <a:defRPr/>
            </a:pPr>
            <a:fld id="{C727B6A8-F5CF-46F2-8964-0FBEDFD20F06}" type="slidenum">
              <a:rPr lang="en-US" smtClean="0"/>
              <a:pPr>
                <a:defRPr/>
              </a:pPr>
              <a:t>16</a:t>
            </a:fld>
            <a:endParaRPr lang="en-US" dirty="0"/>
          </a:p>
        </p:txBody>
      </p:sp>
      <p:sp>
        <p:nvSpPr>
          <p:cNvPr id="22" name="Text Box 3">
            <a:extLst>
              <a:ext uri="{FF2B5EF4-FFF2-40B4-BE49-F238E27FC236}">
                <a16:creationId xmlns:a16="http://schemas.microsoft.com/office/drawing/2014/main" id="{5ED8C45E-066A-4077-8F8D-8D2968C99C7C}"/>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Strong Leadership Team to Deliver Long Term Growth</a:t>
            </a:r>
          </a:p>
        </p:txBody>
      </p:sp>
      <p:sp>
        <p:nvSpPr>
          <p:cNvPr id="10" name="Rectangle 9">
            <a:extLst>
              <a:ext uri="{FF2B5EF4-FFF2-40B4-BE49-F238E27FC236}">
                <a16:creationId xmlns:a16="http://schemas.microsoft.com/office/drawing/2014/main" id="{659E1832-7031-41CE-9C80-68B2F031E3E7}"/>
              </a:ext>
            </a:extLst>
          </p:cNvPr>
          <p:cNvSpPr/>
          <p:nvPr/>
        </p:nvSpPr>
        <p:spPr>
          <a:xfrm>
            <a:off x="263552" y="1798904"/>
            <a:ext cx="1574641" cy="1108783"/>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r>
              <a:rPr lang="en-IN" sz="1000" b="1" dirty="0">
                <a:solidFill>
                  <a:schemeClr val="tx1"/>
                </a:solidFill>
                <a:latin typeface="Calibri" panose="020F0502020204030204" pitchFamily="34" charset="0"/>
                <a:cs typeface="Calibri" panose="020F0502020204030204" pitchFamily="34" charset="0"/>
              </a:rPr>
              <a:t>Mr. Jayanti Patel</a:t>
            </a:r>
          </a:p>
          <a:p>
            <a:r>
              <a:rPr lang="en-IN" sz="1000" b="1" dirty="0">
                <a:solidFill>
                  <a:srgbClr val="00B050"/>
                </a:solidFill>
                <a:latin typeface="Calibri" panose="020F0502020204030204" pitchFamily="34" charset="0"/>
                <a:cs typeface="Calibri" panose="020F0502020204030204" pitchFamily="34" charset="0"/>
              </a:rPr>
              <a:t>Executive Chairman</a:t>
            </a:r>
          </a:p>
          <a:p>
            <a:endParaRPr lang="en-IN" sz="500" b="1"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IN" sz="900" dirty="0">
                <a:solidFill>
                  <a:schemeClr val="tx1"/>
                </a:solidFill>
                <a:latin typeface="Calibri" panose="020F0502020204030204" pitchFamily="34" charset="0"/>
                <a:cs typeface="Calibri" panose="020F0502020204030204" pitchFamily="34" charset="0"/>
              </a:rPr>
              <a:t>37 yrs of experience</a:t>
            </a:r>
          </a:p>
          <a:p>
            <a:pPr marL="171450" indent="-171450">
              <a:buFont typeface="Arial" panose="020B0604020202020204" pitchFamily="34" charset="0"/>
              <a:buChar char="•"/>
            </a:pPr>
            <a:r>
              <a:rPr lang="en-IN" sz="900" dirty="0">
                <a:solidFill>
                  <a:schemeClr val="tx1"/>
                </a:solidFill>
                <a:latin typeface="Calibri" panose="020F0502020204030204" pitchFamily="34" charset="0"/>
                <a:cs typeface="Calibri" panose="020F0502020204030204" pitchFamily="34" charset="0"/>
              </a:rPr>
              <a:t>Overseas international marketing</a:t>
            </a:r>
          </a:p>
          <a:p>
            <a:pPr marL="171450" indent="-171450">
              <a:buFont typeface="Arial" panose="020B0604020202020204" pitchFamily="34" charset="0"/>
              <a:buChar char="•"/>
            </a:pPr>
            <a:r>
              <a:rPr lang="en-IN" sz="900" dirty="0">
                <a:solidFill>
                  <a:schemeClr val="tx1"/>
                </a:solidFill>
                <a:latin typeface="Calibri" panose="020F0502020204030204" pitchFamily="34" charset="0"/>
                <a:cs typeface="Calibri" panose="020F0502020204030204" pitchFamily="34" charset="0"/>
              </a:rPr>
              <a:t>B.E (Chemical)</a:t>
            </a:r>
          </a:p>
        </p:txBody>
      </p:sp>
      <p:sp>
        <p:nvSpPr>
          <p:cNvPr id="20" name="Rectangle 19">
            <a:extLst>
              <a:ext uri="{FF2B5EF4-FFF2-40B4-BE49-F238E27FC236}">
                <a16:creationId xmlns:a16="http://schemas.microsoft.com/office/drawing/2014/main" id="{5A35AF27-6846-4485-9145-F371E6134105}"/>
              </a:ext>
            </a:extLst>
          </p:cNvPr>
          <p:cNvSpPr/>
          <p:nvPr/>
        </p:nvSpPr>
        <p:spPr>
          <a:xfrm>
            <a:off x="2027124" y="1798904"/>
            <a:ext cx="1574641" cy="1108783"/>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r>
              <a:rPr lang="en-IN" sz="1000" b="1" dirty="0">
                <a:solidFill>
                  <a:schemeClr val="tx1"/>
                </a:solidFill>
                <a:latin typeface="Calibri" panose="020F0502020204030204" pitchFamily="34" charset="0"/>
                <a:cs typeface="Calibri" panose="020F0502020204030204" pitchFamily="34" charset="0"/>
              </a:rPr>
              <a:t>Mr. Ashish </a:t>
            </a:r>
            <a:r>
              <a:rPr lang="en-IN" sz="1000" b="1" dirty="0" err="1">
                <a:solidFill>
                  <a:schemeClr val="tx1"/>
                </a:solidFill>
                <a:latin typeface="Calibri" panose="020F0502020204030204" pitchFamily="34" charset="0"/>
                <a:cs typeface="Calibri" panose="020F0502020204030204" pitchFamily="34" charset="0"/>
              </a:rPr>
              <a:t>Soparkar</a:t>
            </a:r>
            <a:endParaRPr lang="en-IN" sz="1000" b="1" dirty="0">
              <a:solidFill>
                <a:schemeClr val="tx1"/>
              </a:solidFill>
              <a:latin typeface="Calibri" panose="020F0502020204030204" pitchFamily="34" charset="0"/>
              <a:cs typeface="Calibri" panose="020F0502020204030204" pitchFamily="34" charset="0"/>
            </a:endParaRPr>
          </a:p>
          <a:p>
            <a:r>
              <a:rPr lang="en-IN" sz="1000" b="1" dirty="0">
                <a:solidFill>
                  <a:srgbClr val="00B050"/>
                </a:solidFill>
                <a:latin typeface="Calibri" panose="020F0502020204030204" pitchFamily="34" charset="0"/>
                <a:cs typeface="Calibri" panose="020F0502020204030204" pitchFamily="34" charset="0"/>
              </a:rPr>
              <a:t>Managing Director</a:t>
            </a:r>
          </a:p>
          <a:p>
            <a:endParaRPr lang="en-IN" sz="500" b="1"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IN" sz="900" dirty="0">
                <a:solidFill>
                  <a:schemeClr val="tx1"/>
                </a:solidFill>
                <a:latin typeface="Calibri" panose="020F0502020204030204" pitchFamily="34" charset="0"/>
                <a:cs typeface="Calibri" panose="020F0502020204030204" pitchFamily="34" charset="0"/>
              </a:rPr>
              <a:t>37 yrs of experience</a:t>
            </a:r>
          </a:p>
          <a:p>
            <a:pPr marL="171450" indent="-171450">
              <a:buFont typeface="Arial" panose="020B0604020202020204" pitchFamily="34" charset="0"/>
              <a:buChar char="•"/>
            </a:pPr>
            <a:r>
              <a:rPr lang="en-IN" sz="900" dirty="0">
                <a:solidFill>
                  <a:schemeClr val="tx1"/>
                </a:solidFill>
                <a:latin typeface="Calibri" panose="020F0502020204030204" pitchFamily="34" charset="0"/>
                <a:cs typeface="Calibri" panose="020F0502020204030204" pitchFamily="34" charset="0"/>
              </a:rPr>
              <a:t>Overseas corporate affairs &amp; finance</a:t>
            </a:r>
          </a:p>
          <a:p>
            <a:pPr marL="171450" indent="-171450">
              <a:buFont typeface="Arial" panose="020B0604020202020204" pitchFamily="34" charset="0"/>
              <a:buChar char="•"/>
            </a:pPr>
            <a:r>
              <a:rPr lang="en-IN" sz="900" dirty="0">
                <a:solidFill>
                  <a:schemeClr val="tx1"/>
                </a:solidFill>
                <a:latin typeface="Calibri" panose="020F0502020204030204" pitchFamily="34" charset="0"/>
                <a:cs typeface="Calibri" panose="020F0502020204030204" pitchFamily="34" charset="0"/>
              </a:rPr>
              <a:t>B.E (Chemical)</a:t>
            </a:r>
          </a:p>
        </p:txBody>
      </p:sp>
      <p:sp>
        <p:nvSpPr>
          <p:cNvPr id="21" name="Rectangle 20">
            <a:extLst>
              <a:ext uri="{FF2B5EF4-FFF2-40B4-BE49-F238E27FC236}">
                <a16:creationId xmlns:a16="http://schemas.microsoft.com/office/drawing/2014/main" id="{7FC7A8E0-0844-4655-A1DA-B4570A12C726}"/>
              </a:ext>
            </a:extLst>
          </p:cNvPr>
          <p:cNvSpPr/>
          <p:nvPr/>
        </p:nvSpPr>
        <p:spPr>
          <a:xfrm>
            <a:off x="3790695" y="1798904"/>
            <a:ext cx="1574641" cy="1108783"/>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r>
              <a:rPr lang="en-IN" sz="1000" b="1" dirty="0">
                <a:solidFill>
                  <a:schemeClr val="tx1"/>
                </a:solidFill>
                <a:latin typeface="Calibri" panose="020F0502020204030204" pitchFamily="34" charset="0"/>
                <a:cs typeface="Calibri" panose="020F0502020204030204" pitchFamily="34" charset="0"/>
              </a:rPr>
              <a:t>Mr. Natwarlal Patel</a:t>
            </a:r>
          </a:p>
          <a:p>
            <a:r>
              <a:rPr lang="en-IN" sz="1000" b="1" dirty="0">
                <a:solidFill>
                  <a:srgbClr val="00B050"/>
                </a:solidFill>
                <a:latin typeface="Calibri" panose="020F0502020204030204" pitchFamily="34" charset="0"/>
                <a:cs typeface="Calibri" panose="020F0502020204030204" pitchFamily="34" charset="0"/>
              </a:rPr>
              <a:t>Managing Director</a:t>
            </a:r>
          </a:p>
          <a:p>
            <a:endParaRPr lang="en-IN" sz="500" b="1"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IN" sz="900" dirty="0">
                <a:solidFill>
                  <a:schemeClr val="tx1"/>
                </a:solidFill>
                <a:latin typeface="Calibri" panose="020F0502020204030204" pitchFamily="34" charset="0"/>
                <a:cs typeface="Calibri" panose="020F0502020204030204" pitchFamily="34" charset="0"/>
              </a:rPr>
              <a:t>35 yrs of experience</a:t>
            </a:r>
          </a:p>
          <a:p>
            <a:pPr marL="171450" indent="-171450">
              <a:buFont typeface="Arial" panose="020B0604020202020204" pitchFamily="34" charset="0"/>
              <a:buChar char="•"/>
            </a:pPr>
            <a:r>
              <a:rPr lang="en-IN" sz="900" dirty="0">
                <a:solidFill>
                  <a:schemeClr val="tx1"/>
                </a:solidFill>
                <a:latin typeface="Calibri" panose="020F0502020204030204" pitchFamily="34" charset="0"/>
                <a:cs typeface="Calibri" panose="020F0502020204030204" pitchFamily="34" charset="0"/>
              </a:rPr>
              <a:t>Overseas technical matters &amp; marketing in Agrochemical division</a:t>
            </a:r>
          </a:p>
          <a:p>
            <a:pPr marL="171450" indent="-171450">
              <a:buFont typeface="Arial" panose="020B0604020202020204" pitchFamily="34" charset="0"/>
              <a:buChar char="•"/>
            </a:pPr>
            <a:r>
              <a:rPr lang="en-IN" sz="900" dirty="0">
                <a:solidFill>
                  <a:schemeClr val="tx1"/>
                </a:solidFill>
                <a:latin typeface="Calibri" panose="020F0502020204030204" pitchFamily="34" charset="0"/>
                <a:cs typeface="Calibri" panose="020F0502020204030204" pitchFamily="34" charset="0"/>
              </a:rPr>
              <a:t>MSc degree</a:t>
            </a:r>
          </a:p>
        </p:txBody>
      </p:sp>
      <p:sp>
        <p:nvSpPr>
          <p:cNvPr id="23" name="Rectangle 22">
            <a:extLst>
              <a:ext uri="{FF2B5EF4-FFF2-40B4-BE49-F238E27FC236}">
                <a16:creationId xmlns:a16="http://schemas.microsoft.com/office/drawing/2014/main" id="{D46E0792-84F3-4A65-B787-9FD213FADD9B}"/>
              </a:ext>
            </a:extLst>
          </p:cNvPr>
          <p:cNvSpPr/>
          <p:nvPr/>
        </p:nvSpPr>
        <p:spPr>
          <a:xfrm>
            <a:off x="5554267" y="1798904"/>
            <a:ext cx="1574641" cy="1108783"/>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r>
              <a:rPr lang="en-IN" sz="1000" b="1" dirty="0">
                <a:solidFill>
                  <a:schemeClr val="tx1"/>
                </a:solidFill>
                <a:latin typeface="Calibri" panose="020F0502020204030204" pitchFamily="34" charset="0"/>
                <a:cs typeface="Calibri" panose="020F0502020204030204" pitchFamily="34" charset="0"/>
              </a:rPr>
              <a:t>Mr. Ramesh Patel</a:t>
            </a:r>
          </a:p>
          <a:p>
            <a:r>
              <a:rPr lang="en-IN" sz="1000" b="1" dirty="0">
                <a:solidFill>
                  <a:srgbClr val="00B050"/>
                </a:solidFill>
                <a:latin typeface="Calibri" panose="020F0502020204030204" pitchFamily="34" charset="0"/>
                <a:cs typeface="Calibri" panose="020F0502020204030204" pitchFamily="34" charset="0"/>
              </a:rPr>
              <a:t>Executive Director</a:t>
            </a:r>
          </a:p>
          <a:p>
            <a:pPr lvl="0"/>
            <a:endParaRPr lang="en-IN" sz="500" b="1" dirty="0">
              <a:solidFill>
                <a:srgbClr val="00B05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31 yrs of experience</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Overseas purchasing function &amp; liaisons with govt. / regulatory bodies</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B.A degree</a:t>
            </a:r>
            <a:endParaRPr lang="en-IN" sz="1000" b="1" dirty="0">
              <a:solidFill>
                <a:srgbClr val="00B050"/>
              </a:solidFill>
              <a:latin typeface="Calibri" panose="020F0502020204030204" pitchFamily="34" charset="0"/>
              <a:cs typeface="Calibri" panose="020F0502020204030204" pitchFamily="34" charset="0"/>
            </a:endParaRPr>
          </a:p>
          <a:p>
            <a:endParaRPr lang="en-IN" sz="1000" dirty="0">
              <a:solidFill>
                <a:schemeClr val="tx1"/>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A477D4A7-CEE5-49A6-8A40-7ECF407AF757}"/>
              </a:ext>
            </a:extLst>
          </p:cNvPr>
          <p:cNvSpPr/>
          <p:nvPr/>
        </p:nvSpPr>
        <p:spPr>
          <a:xfrm>
            <a:off x="7317838" y="1798904"/>
            <a:ext cx="1574641" cy="1108783"/>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r>
              <a:rPr lang="en-IN" sz="1000" b="1" dirty="0">
                <a:solidFill>
                  <a:schemeClr val="tx1"/>
                </a:solidFill>
                <a:latin typeface="Calibri" panose="020F0502020204030204" pitchFamily="34" charset="0"/>
                <a:cs typeface="Calibri" panose="020F0502020204030204" pitchFamily="34" charset="0"/>
              </a:rPr>
              <a:t>Mr. Anand Patel</a:t>
            </a:r>
          </a:p>
          <a:p>
            <a:r>
              <a:rPr lang="en-IN" sz="1000" b="1" dirty="0">
                <a:solidFill>
                  <a:srgbClr val="00B050"/>
                </a:solidFill>
                <a:latin typeface="Calibri" panose="020F0502020204030204" pitchFamily="34" charset="0"/>
                <a:cs typeface="Calibri" panose="020F0502020204030204" pitchFamily="34" charset="0"/>
              </a:rPr>
              <a:t>Executive Director</a:t>
            </a:r>
          </a:p>
          <a:p>
            <a:pPr lvl="0"/>
            <a:endParaRPr lang="en-IN" sz="500" b="1" dirty="0">
              <a:solidFill>
                <a:srgbClr val="00B05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28 yrs of experience</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Overseas pigments marketing, manufacturing </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BSc degree</a:t>
            </a:r>
            <a:endParaRPr lang="en-IN" sz="1000" b="1" dirty="0">
              <a:solidFill>
                <a:srgbClr val="00B050"/>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2B1E5351-7D9C-4099-91D1-5458A6B81DAE}"/>
              </a:ext>
            </a:extLst>
          </p:cNvPr>
          <p:cNvSpPr/>
          <p:nvPr/>
        </p:nvSpPr>
        <p:spPr>
          <a:xfrm>
            <a:off x="263552" y="4092579"/>
            <a:ext cx="1574641" cy="1149961"/>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36000" rIns="36000" rtlCol="0" anchor="t"/>
          <a:lstStyle/>
          <a:p>
            <a:r>
              <a:rPr lang="en-IN" sz="1000" b="1" dirty="0">
                <a:solidFill>
                  <a:schemeClr val="tx1"/>
                </a:solidFill>
                <a:latin typeface="Calibri" panose="020F0502020204030204" pitchFamily="34" charset="0"/>
                <a:cs typeface="Calibri" panose="020F0502020204030204" pitchFamily="34" charset="0"/>
              </a:rPr>
              <a:t>Mr. Ankit Patel</a:t>
            </a:r>
          </a:p>
          <a:p>
            <a:r>
              <a:rPr lang="en-IN" sz="1000" b="1" dirty="0">
                <a:solidFill>
                  <a:srgbClr val="00B050"/>
                </a:solidFill>
                <a:latin typeface="Calibri" panose="020F0502020204030204" pitchFamily="34" charset="0"/>
                <a:cs typeface="Calibri" panose="020F0502020204030204" pitchFamily="34" charset="0"/>
              </a:rPr>
              <a:t>CEO (MOL)</a:t>
            </a:r>
          </a:p>
          <a:p>
            <a:pPr lvl="0"/>
            <a:endParaRPr lang="en-IN" sz="500" b="1" dirty="0">
              <a:solidFill>
                <a:srgbClr val="00B05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10 </a:t>
            </a:r>
            <a:r>
              <a:rPr lang="en-IN" sz="900" dirty="0" err="1">
                <a:solidFill>
                  <a:srgbClr val="000000"/>
                </a:solidFill>
                <a:latin typeface="Calibri" panose="020F0502020204030204" pitchFamily="34" charset="0"/>
                <a:cs typeface="Calibri" panose="020F0502020204030204" pitchFamily="34" charset="0"/>
              </a:rPr>
              <a:t>yrs</a:t>
            </a:r>
            <a:r>
              <a:rPr lang="en-IN" sz="900" dirty="0">
                <a:solidFill>
                  <a:srgbClr val="000000"/>
                </a:solidFill>
                <a:latin typeface="Calibri" panose="020F0502020204030204" pitchFamily="34" charset="0"/>
                <a:cs typeface="Calibri" panose="020F0502020204030204" pitchFamily="34" charset="0"/>
              </a:rPr>
              <a:t> of experience</a:t>
            </a:r>
          </a:p>
          <a:p>
            <a:pPr marL="17145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Executive Director at MFL</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M.S. (</a:t>
            </a:r>
            <a:r>
              <a:rPr lang="en-IN" sz="900" dirty="0" err="1">
                <a:solidFill>
                  <a:srgbClr val="000000"/>
                </a:solidFill>
                <a:latin typeface="Calibri" panose="020F0502020204030204" pitchFamily="34" charset="0"/>
                <a:cs typeface="Calibri" panose="020F0502020204030204" pitchFamily="34" charset="0"/>
              </a:rPr>
              <a:t>Engg</a:t>
            </a:r>
            <a:r>
              <a:rPr lang="en-IN" sz="900" dirty="0">
                <a:solidFill>
                  <a:srgbClr val="000000"/>
                </a:solidFill>
                <a:latin typeface="Calibri" panose="020F0502020204030204" pitchFamily="34" charset="0"/>
                <a:cs typeface="Calibri" panose="020F0502020204030204" pitchFamily="34" charset="0"/>
              </a:rPr>
              <a:t> Management) from Australia &amp; MBA from Singapore</a:t>
            </a:r>
          </a:p>
        </p:txBody>
      </p:sp>
      <p:sp>
        <p:nvSpPr>
          <p:cNvPr id="28" name="Rectangle 27">
            <a:extLst>
              <a:ext uri="{FF2B5EF4-FFF2-40B4-BE49-F238E27FC236}">
                <a16:creationId xmlns:a16="http://schemas.microsoft.com/office/drawing/2014/main" id="{F2611E60-8A75-4C01-9159-397B4A5FBF8D}"/>
              </a:ext>
            </a:extLst>
          </p:cNvPr>
          <p:cNvSpPr/>
          <p:nvPr/>
        </p:nvSpPr>
        <p:spPr>
          <a:xfrm>
            <a:off x="2027125" y="4100594"/>
            <a:ext cx="1574640" cy="1108783"/>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36000" rIns="36000" rtlCol="0" anchor="t"/>
          <a:lstStyle/>
          <a:p>
            <a:r>
              <a:rPr lang="en-IN" sz="1000" b="1" dirty="0">
                <a:solidFill>
                  <a:schemeClr val="tx1"/>
                </a:solidFill>
                <a:latin typeface="Calibri" panose="020F0502020204030204" pitchFamily="34" charset="0"/>
                <a:cs typeface="Calibri" panose="020F0502020204030204" pitchFamily="34" charset="0"/>
              </a:rPr>
              <a:t>Mr. </a:t>
            </a:r>
            <a:r>
              <a:rPr lang="en-IN" sz="1000" b="1" dirty="0" err="1">
                <a:solidFill>
                  <a:schemeClr val="tx1"/>
                </a:solidFill>
                <a:latin typeface="Calibri" panose="020F0502020204030204" pitchFamily="34" charset="0"/>
                <a:cs typeface="Calibri" panose="020F0502020204030204" pitchFamily="34" charset="0"/>
              </a:rPr>
              <a:t>Maulik</a:t>
            </a:r>
            <a:r>
              <a:rPr lang="en-IN" sz="1000" b="1" dirty="0">
                <a:solidFill>
                  <a:schemeClr val="tx1"/>
                </a:solidFill>
                <a:latin typeface="Calibri" panose="020F0502020204030204" pitchFamily="34" charset="0"/>
                <a:cs typeface="Calibri" panose="020F0502020204030204" pitchFamily="34" charset="0"/>
              </a:rPr>
              <a:t> Patel</a:t>
            </a:r>
          </a:p>
          <a:p>
            <a:r>
              <a:rPr lang="en-IN" sz="1000" b="1" dirty="0">
                <a:solidFill>
                  <a:srgbClr val="00B050"/>
                </a:solidFill>
                <a:latin typeface="Calibri" panose="020F0502020204030204" pitchFamily="34" charset="0"/>
                <a:cs typeface="Calibri" panose="020F0502020204030204" pitchFamily="34" charset="0"/>
              </a:rPr>
              <a:t>CMD (MFL)</a:t>
            </a:r>
          </a:p>
          <a:p>
            <a:pPr lvl="0"/>
            <a:endParaRPr lang="en-IN" sz="500" b="1"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12 </a:t>
            </a:r>
            <a:r>
              <a:rPr lang="en-IN" sz="900" dirty="0" err="1">
                <a:solidFill>
                  <a:srgbClr val="000000"/>
                </a:solidFill>
                <a:latin typeface="Calibri" panose="020F0502020204030204" pitchFamily="34" charset="0"/>
                <a:cs typeface="Calibri" panose="020F0502020204030204" pitchFamily="34" charset="0"/>
              </a:rPr>
              <a:t>yrs</a:t>
            </a:r>
            <a:r>
              <a:rPr lang="en-IN" sz="900" dirty="0">
                <a:solidFill>
                  <a:srgbClr val="000000"/>
                </a:solidFill>
                <a:latin typeface="Calibri" panose="020F0502020204030204" pitchFamily="34" charset="0"/>
                <a:cs typeface="Calibri" panose="020F0502020204030204" pitchFamily="34" charset="0"/>
              </a:rPr>
              <a:t> of experience</a:t>
            </a:r>
          </a:p>
          <a:p>
            <a:pPr marL="17145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Heads Basic Chemicals</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M.S. (Chemical) &amp; </a:t>
            </a:r>
          </a:p>
          <a:p>
            <a:pPr lvl="0"/>
            <a:r>
              <a:rPr lang="en-IN" sz="900" dirty="0">
                <a:solidFill>
                  <a:srgbClr val="000000"/>
                </a:solidFill>
                <a:latin typeface="Calibri" panose="020F0502020204030204" pitchFamily="34" charset="0"/>
                <a:cs typeface="Calibri" panose="020F0502020204030204" pitchFamily="34" charset="0"/>
              </a:rPr>
              <a:t>       MBA from USA</a:t>
            </a:r>
          </a:p>
        </p:txBody>
      </p:sp>
      <p:sp>
        <p:nvSpPr>
          <p:cNvPr id="29" name="Rectangle 28">
            <a:extLst>
              <a:ext uri="{FF2B5EF4-FFF2-40B4-BE49-F238E27FC236}">
                <a16:creationId xmlns:a16="http://schemas.microsoft.com/office/drawing/2014/main" id="{11EE9187-71E8-42A3-986F-263E6B3A5C02}"/>
              </a:ext>
            </a:extLst>
          </p:cNvPr>
          <p:cNvSpPr/>
          <p:nvPr/>
        </p:nvSpPr>
        <p:spPr>
          <a:xfrm>
            <a:off x="3790695" y="4100594"/>
            <a:ext cx="1574640" cy="1108783"/>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36000" rIns="36000" rtlCol="0" anchor="t"/>
          <a:lstStyle/>
          <a:p>
            <a:r>
              <a:rPr lang="en-IN" sz="1000" b="1" dirty="0">
                <a:solidFill>
                  <a:schemeClr val="tx1"/>
                </a:solidFill>
                <a:latin typeface="Calibri" panose="020F0502020204030204" pitchFamily="34" charset="0"/>
                <a:cs typeface="Calibri" panose="020F0502020204030204" pitchFamily="34" charset="0"/>
              </a:rPr>
              <a:t>Mr. Kaushal </a:t>
            </a:r>
            <a:r>
              <a:rPr lang="en-IN" sz="1000" b="1" dirty="0" err="1">
                <a:solidFill>
                  <a:schemeClr val="tx1"/>
                </a:solidFill>
                <a:latin typeface="Calibri" panose="020F0502020204030204" pitchFamily="34" charset="0"/>
                <a:cs typeface="Calibri" panose="020F0502020204030204" pitchFamily="34" charset="0"/>
              </a:rPr>
              <a:t>Soparkar</a:t>
            </a:r>
            <a:endParaRPr lang="en-IN" sz="1000" b="1" dirty="0">
              <a:solidFill>
                <a:schemeClr val="tx1"/>
              </a:solidFill>
              <a:latin typeface="Calibri" panose="020F0502020204030204" pitchFamily="34" charset="0"/>
              <a:cs typeface="Calibri" panose="020F0502020204030204" pitchFamily="34" charset="0"/>
            </a:endParaRPr>
          </a:p>
          <a:p>
            <a:r>
              <a:rPr lang="en-IN" sz="1000" b="1" dirty="0">
                <a:solidFill>
                  <a:srgbClr val="00B050"/>
                </a:solidFill>
                <a:latin typeface="Calibri" panose="020F0502020204030204" pitchFamily="34" charset="0"/>
                <a:cs typeface="Calibri" panose="020F0502020204030204" pitchFamily="34" charset="0"/>
              </a:rPr>
              <a:t>MD (MFL)</a:t>
            </a:r>
          </a:p>
          <a:p>
            <a:pPr lvl="0"/>
            <a:endParaRPr lang="en-IN" sz="500" b="1" dirty="0">
              <a:solidFill>
                <a:srgbClr val="00B05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11 yrs of experience</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Heads Basic Chemicals</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B.S (Chemical) and M.S (</a:t>
            </a:r>
            <a:r>
              <a:rPr lang="en-IN" sz="900" dirty="0" err="1">
                <a:solidFill>
                  <a:srgbClr val="000000"/>
                </a:solidFill>
                <a:latin typeface="Calibri" panose="020F0502020204030204" pitchFamily="34" charset="0"/>
                <a:cs typeface="Calibri" panose="020F0502020204030204" pitchFamily="34" charset="0"/>
              </a:rPr>
              <a:t>Engg</a:t>
            </a:r>
            <a:r>
              <a:rPr lang="en-IN" sz="900" dirty="0">
                <a:solidFill>
                  <a:srgbClr val="000000"/>
                </a:solidFill>
                <a:latin typeface="Calibri" panose="020F0502020204030204" pitchFamily="34" charset="0"/>
                <a:cs typeface="Calibri" panose="020F0502020204030204" pitchFamily="34" charset="0"/>
              </a:rPr>
              <a:t> Management) from USA</a:t>
            </a:r>
            <a:endParaRPr lang="en-IN" sz="1000" b="1" dirty="0">
              <a:solidFill>
                <a:srgbClr val="00B050"/>
              </a:solidFill>
              <a:latin typeface="Calibri" panose="020F0502020204030204" pitchFamily="34" charset="0"/>
              <a:cs typeface="Calibri" panose="020F0502020204030204" pitchFamily="34" charset="0"/>
            </a:endParaRPr>
          </a:p>
          <a:p>
            <a:endParaRPr lang="en-IN" sz="1000" dirty="0">
              <a:solidFill>
                <a:schemeClr val="tx1"/>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F83C7D54-5E03-40A5-BA2E-B543385F694B}"/>
              </a:ext>
            </a:extLst>
          </p:cNvPr>
          <p:cNvSpPr/>
          <p:nvPr/>
        </p:nvSpPr>
        <p:spPr>
          <a:xfrm>
            <a:off x="5602102" y="4100594"/>
            <a:ext cx="1526805" cy="1108783"/>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36000" rIns="36000" rtlCol="0" anchor="t"/>
          <a:lstStyle/>
          <a:p>
            <a:r>
              <a:rPr lang="en-IN" sz="1000" b="1" dirty="0">
                <a:solidFill>
                  <a:schemeClr val="tx1"/>
                </a:solidFill>
                <a:latin typeface="Calibri" panose="020F0502020204030204" pitchFamily="34" charset="0"/>
                <a:cs typeface="Calibri" panose="020F0502020204030204" pitchFamily="34" charset="0"/>
              </a:rPr>
              <a:t>Mr. Darshan Patel</a:t>
            </a:r>
          </a:p>
          <a:p>
            <a:r>
              <a:rPr lang="en-IN" sz="1000" b="1" dirty="0">
                <a:solidFill>
                  <a:srgbClr val="00B050"/>
                </a:solidFill>
                <a:latin typeface="Calibri" panose="020F0502020204030204" pitchFamily="34" charset="0"/>
                <a:cs typeface="Calibri" panose="020F0502020204030204" pitchFamily="34" charset="0"/>
              </a:rPr>
              <a:t>COO (Pigments) MOL</a:t>
            </a:r>
          </a:p>
          <a:p>
            <a:pPr lvl="0"/>
            <a:endParaRPr lang="en-IN" sz="500" b="1"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7 </a:t>
            </a:r>
            <a:r>
              <a:rPr lang="en-IN" sz="900" dirty="0" err="1">
                <a:solidFill>
                  <a:srgbClr val="000000"/>
                </a:solidFill>
                <a:latin typeface="Calibri" panose="020F0502020204030204" pitchFamily="34" charset="0"/>
                <a:cs typeface="Calibri" panose="020F0502020204030204" pitchFamily="34" charset="0"/>
              </a:rPr>
              <a:t>yrs</a:t>
            </a:r>
            <a:r>
              <a:rPr lang="en-IN" sz="900" dirty="0">
                <a:solidFill>
                  <a:srgbClr val="000000"/>
                </a:solidFill>
                <a:latin typeface="Calibri" panose="020F0502020204030204" pitchFamily="34" charset="0"/>
                <a:cs typeface="Calibri" panose="020F0502020204030204" pitchFamily="34" charset="0"/>
              </a:rPr>
              <a:t> of experience</a:t>
            </a:r>
          </a:p>
          <a:p>
            <a:pPr marL="17145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Heads Pigments</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M.S. (</a:t>
            </a:r>
            <a:r>
              <a:rPr lang="en-IN" sz="900" dirty="0" err="1">
                <a:solidFill>
                  <a:srgbClr val="000000"/>
                </a:solidFill>
                <a:latin typeface="Calibri" panose="020F0502020204030204" pitchFamily="34" charset="0"/>
                <a:cs typeface="Calibri" panose="020F0502020204030204" pitchFamily="34" charset="0"/>
              </a:rPr>
              <a:t>Engg</a:t>
            </a:r>
            <a:r>
              <a:rPr lang="en-IN" sz="900" dirty="0">
                <a:solidFill>
                  <a:srgbClr val="000000"/>
                </a:solidFill>
                <a:latin typeface="Calibri" panose="020F0502020204030204" pitchFamily="34" charset="0"/>
                <a:cs typeface="Calibri" panose="020F0502020204030204" pitchFamily="34" charset="0"/>
              </a:rPr>
              <a:t> Management) from Australia</a:t>
            </a:r>
          </a:p>
          <a:p>
            <a:pPr marL="171450" lvl="0" indent="-171450">
              <a:buFont typeface="Arial" panose="020B0604020202020204" pitchFamily="34" charset="0"/>
              <a:buChar char="•"/>
            </a:pPr>
            <a:endParaRPr lang="en-IN" sz="900" dirty="0">
              <a:solidFill>
                <a:srgbClr val="000000"/>
              </a:solidFill>
              <a:highlight>
                <a:srgbClr val="FFFF00"/>
              </a:highlight>
              <a:latin typeface="Calibri" panose="020F0502020204030204" pitchFamily="34" charset="0"/>
              <a:cs typeface="Calibri" panose="020F0502020204030204" pitchFamily="34" charset="0"/>
            </a:endParaRPr>
          </a:p>
          <a:p>
            <a:endParaRPr lang="en-IN" sz="1000" dirty="0">
              <a:solidFill>
                <a:schemeClr val="tx1"/>
              </a:solidFill>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BC16509E-97B2-45DC-8048-7D002A3B3EEA}"/>
              </a:ext>
            </a:extLst>
          </p:cNvPr>
          <p:cNvSpPr/>
          <p:nvPr/>
        </p:nvSpPr>
        <p:spPr>
          <a:xfrm>
            <a:off x="7317839" y="4081800"/>
            <a:ext cx="1574640" cy="1108783"/>
          </a:xfrm>
          <a:prstGeom prst="rect">
            <a:avLst/>
          </a:prstGeom>
          <a:noFill/>
          <a:ln w="3175">
            <a:solidFill>
              <a:srgbClr val="005A9E"/>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36000" rIns="36000" rtlCol="0" anchor="t"/>
          <a:lstStyle/>
          <a:p>
            <a:r>
              <a:rPr lang="en-IN" sz="1000" b="1" dirty="0">
                <a:solidFill>
                  <a:schemeClr val="tx1"/>
                </a:solidFill>
                <a:latin typeface="Calibri" panose="020F0502020204030204" pitchFamily="34" charset="0"/>
                <a:cs typeface="Calibri" panose="020F0502020204030204" pitchFamily="34" charset="0"/>
              </a:rPr>
              <a:t>Mr. Karana Patel</a:t>
            </a:r>
          </a:p>
          <a:p>
            <a:r>
              <a:rPr lang="en-IN" sz="1000" b="1" dirty="0">
                <a:solidFill>
                  <a:srgbClr val="00B050"/>
                </a:solidFill>
                <a:latin typeface="Calibri" panose="020F0502020204030204" pitchFamily="34" charset="0"/>
                <a:cs typeface="Calibri" panose="020F0502020204030204" pitchFamily="34" charset="0"/>
              </a:rPr>
              <a:t>COO (Agrochemicals) MOL</a:t>
            </a:r>
          </a:p>
          <a:p>
            <a:pPr lvl="0"/>
            <a:endParaRPr lang="en-IN" sz="500" b="1" dirty="0">
              <a:solidFill>
                <a:srgbClr val="00B05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11 yrs of experience</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Heads </a:t>
            </a:r>
            <a:r>
              <a:rPr lang="en-IN" sz="900" dirty="0" err="1">
                <a:solidFill>
                  <a:srgbClr val="000000"/>
                </a:solidFill>
                <a:latin typeface="Calibri" panose="020F0502020204030204" pitchFamily="34" charset="0"/>
                <a:cs typeface="Calibri" panose="020F0502020204030204" pitchFamily="34" charset="0"/>
              </a:rPr>
              <a:t>liaisoning</a:t>
            </a:r>
            <a:r>
              <a:rPr lang="en-IN" sz="900" dirty="0">
                <a:solidFill>
                  <a:srgbClr val="000000"/>
                </a:solidFill>
                <a:latin typeface="Calibri" panose="020F0502020204030204" pitchFamily="34" charset="0"/>
                <a:cs typeface="Calibri" panose="020F0502020204030204" pitchFamily="34" charset="0"/>
              </a:rPr>
              <a:t> &amp; procurement</a:t>
            </a:r>
          </a:p>
          <a:p>
            <a:pPr marL="171450" lvl="0" indent="-171450">
              <a:buFont typeface="Arial" panose="020B0604020202020204" pitchFamily="34" charset="0"/>
              <a:buChar char="•"/>
            </a:pPr>
            <a:r>
              <a:rPr lang="en-IN" sz="900" dirty="0">
                <a:solidFill>
                  <a:srgbClr val="000000"/>
                </a:solidFill>
                <a:latin typeface="Calibri" panose="020F0502020204030204" pitchFamily="34" charset="0"/>
                <a:cs typeface="Calibri" panose="020F0502020204030204" pitchFamily="34" charset="0"/>
              </a:rPr>
              <a:t>Diploma &amp; BSc (Chemical)</a:t>
            </a:r>
          </a:p>
        </p:txBody>
      </p:sp>
      <p:sp>
        <p:nvSpPr>
          <p:cNvPr id="36" name="Text Box 3">
            <a:extLst>
              <a:ext uri="{FF2B5EF4-FFF2-40B4-BE49-F238E27FC236}">
                <a16:creationId xmlns:a16="http://schemas.microsoft.com/office/drawing/2014/main" id="{860B9EC9-A093-45CA-80AD-4F3E1272FD61}"/>
              </a:ext>
            </a:extLst>
          </p:cNvPr>
          <p:cNvSpPr txBox="1">
            <a:spLocks noChangeArrowheads="1"/>
          </p:cNvSpPr>
          <p:nvPr/>
        </p:nvSpPr>
        <p:spPr bwMode="auto">
          <a:xfrm>
            <a:off x="752992" y="3001516"/>
            <a:ext cx="7635432" cy="276999"/>
          </a:xfrm>
          <a:prstGeom prst="rect">
            <a:avLst/>
          </a:prstGeom>
          <a:noFill/>
          <a:ln w="9525">
            <a:noFill/>
            <a:miter lim="800000"/>
            <a:headEnd/>
            <a:tailEnd/>
          </a:ln>
        </p:spPr>
        <p:txBody>
          <a:bodyPr wrap="square">
            <a:spAutoFit/>
          </a:bodyPr>
          <a:lstStyle/>
          <a:p>
            <a:pPr algn="ctr">
              <a:spcBef>
                <a:spcPts val="434"/>
              </a:spcBef>
            </a:pPr>
            <a:r>
              <a:rPr lang="en-IN" sz="1200" b="1" spc="-42" dirty="0">
                <a:solidFill>
                  <a:srgbClr val="005A9E"/>
                </a:solidFill>
                <a:latin typeface="Calibri" panose="020F0502020204030204" pitchFamily="34" charset="0"/>
                <a:ea typeface="Verdana" pitchFamily="34" charset="0"/>
                <a:cs typeface="Calibri" panose="020F0502020204030204" pitchFamily="34" charset="0"/>
              </a:rPr>
              <a:t>Well-qualified Second Generation of Management</a:t>
            </a:r>
          </a:p>
        </p:txBody>
      </p:sp>
      <p:sp>
        <p:nvSpPr>
          <p:cNvPr id="35" name="Text Box 3">
            <a:extLst>
              <a:ext uri="{FF2B5EF4-FFF2-40B4-BE49-F238E27FC236}">
                <a16:creationId xmlns:a16="http://schemas.microsoft.com/office/drawing/2014/main" id="{1C9C2B4B-E7A7-4914-8605-3481F4BEF2B9}"/>
              </a:ext>
            </a:extLst>
          </p:cNvPr>
          <p:cNvSpPr txBox="1">
            <a:spLocks noChangeArrowheads="1"/>
          </p:cNvSpPr>
          <p:nvPr/>
        </p:nvSpPr>
        <p:spPr bwMode="auto">
          <a:xfrm>
            <a:off x="754284" y="769268"/>
            <a:ext cx="7635432" cy="276999"/>
          </a:xfrm>
          <a:prstGeom prst="rect">
            <a:avLst/>
          </a:prstGeom>
          <a:noFill/>
          <a:ln w="9525">
            <a:noFill/>
            <a:miter lim="800000"/>
            <a:headEnd/>
            <a:tailEnd/>
          </a:ln>
        </p:spPr>
        <p:txBody>
          <a:bodyPr wrap="square">
            <a:spAutoFit/>
          </a:bodyPr>
          <a:lstStyle/>
          <a:p>
            <a:pPr algn="ctr">
              <a:spcBef>
                <a:spcPts val="434"/>
              </a:spcBef>
            </a:pPr>
            <a:r>
              <a:rPr lang="en-IN" sz="1200" b="1" spc="-42" dirty="0">
                <a:solidFill>
                  <a:srgbClr val="005A9E"/>
                </a:solidFill>
                <a:latin typeface="Calibri" panose="020F0502020204030204" pitchFamily="34" charset="0"/>
                <a:ea typeface="Verdana" pitchFamily="34" charset="0"/>
                <a:cs typeface="Calibri" panose="020F0502020204030204" pitchFamily="34" charset="0"/>
              </a:rPr>
              <a:t>Experienced Leadership Team</a:t>
            </a:r>
          </a:p>
        </p:txBody>
      </p:sp>
      <p:pic>
        <p:nvPicPr>
          <p:cNvPr id="34" name="Picture 33">
            <a:extLst>
              <a:ext uri="{FF2B5EF4-FFF2-40B4-BE49-F238E27FC236}">
                <a16:creationId xmlns:a16="http://schemas.microsoft.com/office/drawing/2014/main" id="{F53D5DDF-7E63-483B-88DE-8891A94CB35F}"/>
              </a:ext>
            </a:extLst>
          </p:cNvPr>
          <p:cNvPicPr>
            <a:picLocks noChangeAspect="1"/>
          </p:cNvPicPr>
          <p:nvPr/>
        </p:nvPicPr>
        <p:blipFill>
          <a:blip r:embed="rId2"/>
          <a:stretch>
            <a:fillRect/>
          </a:stretch>
        </p:blipFill>
        <p:spPr>
          <a:xfrm>
            <a:off x="685439" y="1039256"/>
            <a:ext cx="730865" cy="724277"/>
          </a:xfrm>
          <a:prstGeom prst="rect">
            <a:avLst/>
          </a:prstGeom>
        </p:spPr>
      </p:pic>
      <p:pic>
        <p:nvPicPr>
          <p:cNvPr id="2050" name="Picture 2" descr="http://www.meghmani.com/images/ph03.jpg">
            <a:extLst>
              <a:ext uri="{FF2B5EF4-FFF2-40B4-BE49-F238E27FC236}">
                <a16:creationId xmlns:a16="http://schemas.microsoft.com/office/drawing/2014/main" id="{1C88DF82-9D2B-44BE-9FD7-98F3AF88A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978" y="1040582"/>
            <a:ext cx="730866" cy="7229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eghmani.com/images/ph02.jpg">
            <a:extLst>
              <a:ext uri="{FF2B5EF4-FFF2-40B4-BE49-F238E27FC236}">
                <a16:creationId xmlns:a16="http://schemas.microsoft.com/office/drawing/2014/main" id="{6D3BA5D5-2A91-4C7B-977C-261A364AD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582" y="1061107"/>
            <a:ext cx="730866" cy="72295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359B462A-0471-490D-9E17-F137192254C4}"/>
              </a:ext>
            </a:extLst>
          </p:cNvPr>
          <p:cNvPicPr>
            <a:picLocks noChangeAspect="1"/>
          </p:cNvPicPr>
          <p:nvPr/>
        </p:nvPicPr>
        <p:blipFill>
          <a:blip r:embed="rId5"/>
          <a:stretch>
            <a:fillRect/>
          </a:stretch>
        </p:blipFill>
        <p:spPr>
          <a:xfrm>
            <a:off x="5976155" y="1040582"/>
            <a:ext cx="730865" cy="722957"/>
          </a:xfrm>
          <a:prstGeom prst="rect">
            <a:avLst/>
          </a:prstGeom>
        </p:spPr>
      </p:pic>
      <p:pic>
        <p:nvPicPr>
          <p:cNvPr id="2054" name="Picture 6" descr="http://www.meghmani.com/images/ph04.jpg">
            <a:extLst>
              <a:ext uri="{FF2B5EF4-FFF2-40B4-BE49-F238E27FC236}">
                <a16:creationId xmlns:a16="http://schemas.microsoft.com/office/drawing/2014/main" id="{77CD1634-7DD7-460F-A857-5E45385E43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2581" y="1040582"/>
            <a:ext cx="730865" cy="7229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wearing a suit and tie&#10;&#10;Description generated with very high confidence">
            <a:extLst>
              <a:ext uri="{FF2B5EF4-FFF2-40B4-BE49-F238E27FC236}">
                <a16:creationId xmlns:a16="http://schemas.microsoft.com/office/drawing/2014/main" id="{91BD3B14-B5A3-453E-B083-717CA0E850C1}"/>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tretch>
            <a:fillRect/>
          </a:stretch>
        </p:blipFill>
        <p:spPr>
          <a:xfrm>
            <a:off x="681784" y="3299144"/>
            <a:ext cx="652927" cy="731520"/>
          </a:xfrm>
          <a:prstGeom prst="rect">
            <a:avLst/>
          </a:prstGeom>
          <a:ln>
            <a:solidFill>
              <a:schemeClr val="bg1">
                <a:lumMod val="85000"/>
              </a:schemeClr>
            </a:solidFill>
          </a:ln>
        </p:spPr>
      </p:pic>
      <p:pic>
        <p:nvPicPr>
          <p:cNvPr id="26" name="Picture 2" descr="C:\Users\Krishna\Desktop\RAJ_1635.JPG"/>
          <p:cNvPicPr>
            <a:picLocks noChangeAspect="1" noChangeArrowheads="1"/>
          </p:cNvPicPr>
          <p:nvPr/>
        </p:nvPicPr>
        <p:blipFill>
          <a:blip r:embed="rId9" cstate="print"/>
          <a:srcRect/>
          <a:stretch>
            <a:fillRect/>
          </a:stretch>
        </p:blipFill>
        <p:spPr bwMode="auto">
          <a:xfrm>
            <a:off x="4245417" y="3278515"/>
            <a:ext cx="640080" cy="737785"/>
          </a:xfrm>
          <a:prstGeom prst="rect">
            <a:avLst/>
          </a:prstGeom>
          <a:noFill/>
          <a:ln>
            <a:solidFill>
              <a:schemeClr val="bg1">
                <a:lumMod val="85000"/>
              </a:schemeClr>
            </a:solidFill>
          </a:ln>
        </p:spPr>
      </p:pic>
      <p:pic>
        <p:nvPicPr>
          <p:cNvPr id="33" name="Picture 3" descr="C:\Users\Krishna\Desktop\RAJ_1646.JPG"/>
          <p:cNvPicPr>
            <a:picLocks noChangeAspect="1" noChangeArrowheads="1"/>
          </p:cNvPicPr>
          <p:nvPr/>
        </p:nvPicPr>
        <p:blipFill>
          <a:blip r:embed="rId10" cstate="print"/>
          <a:srcRect/>
          <a:stretch>
            <a:fillRect/>
          </a:stretch>
        </p:blipFill>
        <p:spPr bwMode="auto">
          <a:xfrm>
            <a:off x="6021998" y="3278515"/>
            <a:ext cx="640080" cy="737785"/>
          </a:xfrm>
          <a:prstGeom prst="rect">
            <a:avLst/>
          </a:prstGeom>
          <a:noFill/>
          <a:ln>
            <a:solidFill>
              <a:schemeClr val="bg1">
                <a:lumMod val="85000"/>
              </a:schemeClr>
            </a:solidFill>
          </a:ln>
        </p:spPr>
      </p:pic>
      <p:pic>
        <p:nvPicPr>
          <p:cNvPr id="37" name="Picture 4" descr="C:\Users\Krishna\Desktop\RAJ_1648.JPG"/>
          <p:cNvPicPr>
            <a:picLocks noChangeAspect="1" noChangeArrowheads="1"/>
          </p:cNvPicPr>
          <p:nvPr/>
        </p:nvPicPr>
        <p:blipFill>
          <a:blip r:embed="rId11" cstate="print"/>
          <a:srcRect/>
          <a:stretch>
            <a:fillRect/>
          </a:stretch>
        </p:blipFill>
        <p:spPr bwMode="auto">
          <a:xfrm>
            <a:off x="2494854" y="3278515"/>
            <a:ext cx="640080" cy="737785"/>
          </a:xfrm>
          <a:prstGeom prst="rect">
            <a:avLst/>
          </a:prstGeom>
          <a:noFill/>
          <a:ln>
            <a:solidFill>
              <a:schemeClr val="bg1">
                <a:lumMod val="85000"/>
              </a:schemeClr>
            </a:solidFill>
          </a:ln>
        </p:spPr>
      </p:pic>
      <p:pic>
        <p:nvPicPr>
          <p:cNvPr id="38" name="Picture 5" descr="C:\Users\Krishna\Desktop\RAJ_1654.JPG"/>
          <p:cNvPicPr>
            <a:picLocks noChangeAspect="1" noChangeArrowheads="1"/>
          </p:cNvPicPr>
          <p:nvPr/>
        </p:nvPicPr>
        <p:blipFill>
          <a:blip r:embed="rId12" cstate="print"/>
          <a:srcRect/>
          <a:stretch>
            <a:fillRect/>
          </a:stretch>
        </p:blipFill>
        <p:spPr bwMode="auto">
          <a:xfrm>
            <a:off x="7803221" y="3299144"/>
            <a:ext cx="652928" cy="731520"/>
          </a:xfrm>
          <a:prstGeom prst="rect">
            <a:avLst/>
          </a:prstGeom>
          <a:noFill/>
          <a:ln>
            <a:solidFill>
              <a:schemeClr val="bg1">
                <a:lumMod val="85000"/>
              </a:schemeClr>
            </a:solidFill>
          </a:ln>
        </p:spPr>
      </p:pic>
    </p:spTree>
    <p:extLst>
      <p:ext uri="{BB962C8B-B14F-4D97-AF65-F5344CB8AC3E}">
        <p14:creationId xmlns:p14="http://schemas.microsoft.com/office/powerpoint/2010/main" val="301876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9C22DE-B734-42BA-8111-7EFE7391B370}"/>
              </a:ext>
            </a:extLst>
          </p:cNvPr>
          <p:cNvSpPr>
            <a:spLocks noGrp="1"/>
          </p:cNvSpPr>
          <p:nvPr>
            <p:ph type="sldNum" sz="quarter" idx="4"/>
          </p:nvPr>
        </p:nvSpPr>
        <p:spPr/>
        <p:txBody>
          <a:bodyPr/>
          <a:lstStyle/>
          <a:p>
            <a:pPr>
              <a:defRPr/>
            </a:pPr>
            <a:fld id="{C727B6A8-F5CF-46F2-8964-0FBEDFD20F06}" type="slidenum">
              <a:rPr lang="en-US" smtClean="0"/>
              <a:pPr>
                <a:defRPr/>
              </a:pPr>
              <a:t>17</a:t>
            </a:fld>
            <a:endParaRPr lang="en-US" dirty="0"/>
          </a:p>
        </p:txBody>
      </p:sp>
      <p:sp>
        <p:nvSpPr>
          <p:cNvPr id="68" name="Text Box 3">
            <a:extLst>
              <a:ext uri="{FF2B5EF4-FFF2-40B4-BE49-F238E27FC236}">
                <a16:creationId xmlns:a16="http://schemas.microsoft.com/office/drawing/2014/main" id="{E6EA6699-D134-4C08-A99F-01827D56DAD6}"/>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Verdana" pitchFamily="34" charset="0"/>
              </a:rPr>
              <a:t>Discussion Summary</a:t>
            </a:r>
          </a:p>
        </p:txBody>
      </p:sp>
      <p:graphicFrame>
        <p:nvGraphicFramePr>
          <p:cNvPr id="42" name="Table 41">
            <a:extLst>
              <a:ext uri="{FF2B5EF4-FFF2-40B4-BE49-F238E27FC236}">
                <a16:creationId xmlns:a16="http://schemas.microsoft.com/office/drawing/2014/main" id="{8BB48761-CBD8-424B-90F2-E02563621F3F}"/>
              </a:ext>
            </a:extLst>
          </p:cNvPr>
          <p:cNvGraphicFramePr>
            <a:graphicFrameLocks noGrp="1"/>
          </p:cNvGraphicFramePr>
          <p:nvPr>
            <p:extLst>
              <p:ext uri="{D42A27DB-BD31-4B8C-83A1-F6EECF244321}">
                <p14:modId xmlns:p14="http://schemas.microsoft.com/office/powerpoint/2010/main" val="2522216090"/>
              </p:ext>
            </p:extLst>
          </p:nvPr>
        </p:nvGraphicFramePr>
        <p:xfrm>
          <a:off x="2435763" y="1075244"/>
          <a:ext cx="2678113" cy="4039620"/>
        </p:xfrm>
        <a:graphic>
          <a:graphicData uri="http://schemas.openxmlformats.org/drawingml/2006/table">
            <a:tbl>
              <a:tblPr firstRow="1" bandRow="1">
                <a:tableStyleId>{2D5ABB26-0587-4C30-8999-92F81FD0307C}</a:tableStyleId>
              </a:tblPr>
              <a:tblGrid>
                <a:gridCol w="2678113">
                  <a:extLst>
                    <a:ext uri="{9D8B030D-6E8A-4147-A177-3AD203B41FA5}">
                      <a16:colId xmlns:a16="http://schemas.microsoft.com/office/drawing/2014/main" val="2847411026"/>
                    </a:ext>
                  </a:extLst>
                </a:gridCol>
              </a:tblGrid>
              <a:tr h="807924">
                <a:tc>
                  <a:txBody>
                    <a:bodyPr/>
                    <a:lstStyle/>
                    <a:p>
                      <a:r>
                        <a:rPr lang="en-IN" sz="1600" b="0" dirty="0">
                          <a:solidFill>
                            <a:schemeClr val="tx1"/>
                          </a:solidFill>
                          <a:latin typeface="Calibri" panose="020F0502020204030204" pitchFamily="34" charset="0"/>
                          <a:cs typeface="Calibri" panose="020F0502020204030204" pitchFamily="34" charset="0"/>
                        </a:rPr>
                        <a:t>Q1 FY20 Results Update</a:t>
                      </a:r>
                      <a:endParaRPr lang="en-IN" sz="2000" b="0"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3257208"/>
                  </a:ext>
                </a:extLst>
              </a:tr>
              <a:tr h="807924">
                <a:tc>
                  <a:txBody>
                    <a:bodyPr/>
                    <a:lstStyle/>
                    <a:p>
                      <a:r>
                        <a:rPr lang="en-IN" sz="1600" b="0" dirty="0">
                          <a:solidFill>
                            <a:schemeClr val="tx1"/>
                          </a:solidFill>
                          <a:latin typeface="Calibri" panose="020F0502020204030204" pitchFamily="34" charset="0"/>
                          <a:cs typeface="Calibri" panose="020F0502020204030204" pitchFamily="34" charset="0"/>
                        </a:rPr>
                        <a:t>About Us</a:t>
                      </a:r>
                      <a:endParaRPr lang="en-IN" sz="1200" b="0"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759467"/>
                  </a:ext>
                </a:extLst>
              </a:tr>
              <a:tr h="807924">
                <a:tc>
                  <a:txBody>
                    <a:bodyPr/>
                    <a:lstStyle/>
                    <a:p>
                      <a:r>
                        <a:rPr lang="en-IN" sz="2000" b="1" dirty="0">
                          <a:solidFill>
                            <a:srgbClr val="008FFA"/>
                          </a:solidFill>
                          <a:latin typeface="Calibri" panose="020F0502020204030204" pitchFamily="34" charset="0"/>
                          <a:cs typeface="Calibri" panose="020F0502020204030204" pitchFamily="34" charset="0"/>
                        </a:rPr>
                        <a:t>Business Overview</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6249797"/>
                  </a:ext>
                </a:extLst>
              </a:tr>
              <a:tr h="807924">
                <a:tc>
                  <a:txBody>
                    <a:bodyPr/>
                    <a:lstStyle/>
                    <a:p>
                      <a:r>
                        <a:rPr lang="en-IN" sz="1600" b="0" dirty="0">
                          <a:latin typeface="Calibri" panose="020F0502020204030204" pitchFamily="34" charset="0"/>
                          <a:cs typeface="Calibri" panose="020F0502020204030204" pitchFamily="34" charset="0"/>
                        </a:rPr>
                        <a:t>Strategy &amp; Outlook</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136860"/>
                  </a:ext>
                </a:extLst>
              </a:tr>
              <a:tr h="807924">
                <a:tc>
                  <a:txBody>
                    <a:bodyPr/>
                    <a:lstStyle/>
                    <a:p>
                      <a:r>
                        <a:rPr lang="en-IN" sz="1600" b="0" dirty="0">
                          <a:latin typeface="Calibri" panose="020F0502020204030204" pitchFamily="34" charset="0"/>
                          <a:cs typeface="Calibri" panose="020F0502020204030204" pitchFamily="34" charset="0"/>
                        </a:rPr>
                        <a:t>Financial Overview</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2364839"/>
                  </a:ext>
                </a:extLst>
              </a:tr>
            </a:tbl>
          </a:graphicData>
        </a:graphic>
      </p:graphicFrame>
      <p:grpSp>
        <p:nvGrpSpPr>
          <p:cNvPr id="69" name="Group 68">
            <a:extLst>
              <a:ext uri="{FF2B5EF4-FFF2-40B4-BE49-F238E27FC236}">
                <a16:creationId xmlns:a16="http://schemas.microsoft.com/office/drawing/2014/main" id="{3AD17544-E4E2-4040-A49C-287428FBC104}"/>
              </a:ext>
            </a:extLst>
          </p:cNvPr>
          <p:cNvGrpSpPr/>
          <p:nvPr/>
        </p:nvGrpSpPr>
        <p:grpSpPr>
          <a:xfrm>
            <a:off x="755576" y="1201316"/>
            <a:ext cx="1412036" cy="3816424"/>
            <a:chOff x="755576" y="1201316"/>
            <a:chExt cx="1412036" cy="3816424"/>
          </a:xfrm>
        </p:grpSpPr>
        <p:sp>
          <p:nvSpPr>
            <p:cNvPr id="70" name="Right Arrow 2">
              <a:extLst>
                <a:ext uri="{FF2B5EF4-FFF2-40B4-BE49-F238E27FC236}">
                  <a16:creationId xmlns:a16="http://schemas.microsoft.com/office/drawing/2014/main" id="{C383BAB0-2C1A-4F8D-B96B-3BADB03BF7CF}"/>
                </a:ext>
              </a:extLst>
            </p:cNvPr>
            <p:cNvSpPr/>
            <p:nvPr/>
          </p:nvSpPr>
          <p:spPr>
            <a:xfrm>
              <a:off x="755576" y="1201316"/>
              <a:ext cx="1412036" cy="632264"/>
            </a:xfrm>
            <a:prstGeom prst="rightArrow">
              <a:avLst>
                <a:gd name="adj1" fmla="val 80578"/>
                <a:gd name="adj2" fmla="val 51240"/>
              </a:avLst>
            </a:prstGeom>
            <a:solidFill>
              <a:srgbClr val="005A9E"/>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23">
              <a:extLst>
                <a:ext uri="{FF2B5EF4-FFF2-40B4-BE49-F238E27FC236}">
                  <a16:creationId xmlns:a16="http://schemas.microsoft.com/office/drawing/2014/main" id="{743906A3-EB49-406A-893A-C2F5B6955B04}"/>
                </a:ext>
              </a:extLst>
            </p:cNvPr>
            <p:cNvSpPr/>
            <p:nvPr/>
          </p:nvSpPr>
          <p:spPr>
            <a:xfrm>
              <a:off x="755576" y="2793396"/>
              <a:ext cx="1412036" cy="632264"/>
            </a:xfrm>
            <a:prstGeom prst="rightArrow">
              <a:avLst>
                <a:gd name="adj1" fmla="val 80578"/>
                <a:gd name="adj2" fmla="val 51240"/>
              </a:avLst>
            </a:prstGeom>
            <a:solidFill>
              <a:srgbClr val="008FFA"/>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Arrow 20">
              <a:extLst>
                <a:ext uri="{FF2B5EF4-FFF2-40B4-BE49-F238E27FC236}">
                  <a16:creationId xmlns:a16="http://schemas.microsoft.com/office/drawing/2014/main" id="{94ED3A42-AC43-408E-900E-707962E4DC2B}"/>
                </a:ext>
              </a:extLst>
            </p:cNvPr>
            <p:cNvSpPr/>
            <p:nvPr/>
          </p:nvSpPr>
          <p:spPr>
            <a:xfrm>
              <a:off x="755576" y="1997356"/>
              <a:ext cx="1412036" cy="632264"/>
            </a:xfrm>
            <a:prstGeom prst="rightArrow">
              <a:avLst>
                <a:gd name="adj1" fmla="val 80578"/>
                <a:gd name="adj2" fmla="val 51240"/>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29">
              <a:extLst>
                <a:ext uri="{FF2B5EF4-FFF2-40B4-BE49-F238E27FC236}">
                  <a16:creationId xmlns:a16="http://schemas.microsoft.com/office/drawing/2014/main" id="{F50FC6D7-0E1B-44C1-8034-B3145473B3FF}"/>
                </a:ext>
              </a:extLst>
            </p:cNvPr>
            <p:cNvSpPr/>
            <p:nvPr/>
          </p:nvSpPr>
          <p:spPr>
            <a:xfrm>
              <a:off x="755576" y="4385476"/>
              <a:ext cx="1412036" cy="632264"/>
            </a:xfrm>
            <a:prstGeom prst="rightArrow">
              <a:avLst>
                <a:gd name="adj1" fmla="val 80578"/>
                <a:gd name="adj2" fmla="val 51240"/>
              </a:avLst>
            </a:prstGeom>
            <a:solidFill>
              <a:srgbClr val="C2382B"/>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Arrow 26">
              <a:extLst>
                <a:ext uri="{FF2B5EF4-FFF2-40B4-BE49-F238E27FC236}">
                  <a16:creationId xmlns:a16="http://schemas.microsoft.com/office/drawing/2014/main" id="{D6791698-55B7-42DD-BD65-3018109D494A}"/>
                </a:ext>
              </a:extLst>
            </p:cNvPr>
            <p:cNvSpPr/>
            <p:nvPr/>
          </p:nvSpPr>
          <p:spPr>
            <a:xfrm>
              <a:off x="755576" y="3589436"/>
              <a:ext cx="1412036" cy="632264"/>
            </a:xfrm>
            <a:prstGeom prst="rightArrow">
              <a:avLst>
                <a:gd name="adj1" fmla="val 80578"/>
                <a:gd name="adj2" fmla="val 51240"/>
              </a:avLst>
            </a:prstGeom>
            <a:solidFill>
              <a:srgbClr val="F59B1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8949CE1-FCAA-4AAE-BC46-D9A626880962}"/>
                </a:ext>
              </a:extLst>
            </p:cNvPr>
            <p:cNvGrpSpPr/>
            <p:nvPr/>
          </p:nvGrpSpPr>
          <p:grpSpPr>
            <a:xfrm>
              <a:off x="1115616" y="4526487"/>
              <a:ext cx="428412" cy="358960"/>
              <a:chOff x="1115616" y="3734399"/>
              <a:chExt cx="428412" cy="358960"/>
            </a:xfrm>
          </p:grpSpPr>
          <p:sp>
            <p:nvSpPr>
              <p:cNvPr id="101" name="Rounded Rectangle 98">
                <a:extLst>
                  <a:ext uri="{FF2B5EF4-FFF2-40B4-BE49-F238E27FC236}">
                    <a16:creationId xmlns:a16="http://schemas.microsoft.com/office/drawing/2014/main" id="{7EEEB289-E23D-4388-96AF-272F2AFCF5AE}"/>
                  </a:ext>
                </a:extLst>
              </p:cNvPr>
              <p:cNvSpPr/>
              <p:nvPr/>
            </p:nvSpPr>
            <p:spPr>
              <a:xfrm>
                <a:off x="1115616" y="4032943"/>
                <a:ext cx="428412" cy="60416"/>
              </a:xfrm>
              <a:prstGeom prst="roundRect">
                <a:avLst>
                  <a:gd name="adj" fmla="val 757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2" name="Rounded Rectangle 99">
                <a:extLst>
                  <a:ext uri="{FF2B5EF4-FFF2-40B4-BE49-F238E27FC236}">
                    <a16:creationId xmlns:a16="http://schemas.microsoft.com/office/drawing/2014/main" id="{C3CCD9CB-0F53-406C-AF1F-F7FE67DDA32B}"/>
                  </a:ext>
                </a:extLst>
              </p:cNvPr>
              <p:cNvSpPr/>
              <p:nvPr/>
            </p:nvSpPr>
            <p:spPr>
              <a:xfrm>
                <a:off x="1406716" y="3734399"/>
                <a:ext cx="54925" cy="280113"/>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3" name="Rounded Rectangle 100">
                <a:extLst>
                  <a:ext uri="{FF2B5EF4-FFF2-40B4-BE49-F238E27FC236}">
                    <a16:creationId xmlns:a16="http://schemas.microsoft.com/office/drawing/2014/main" id="{F2937E7B-0DD9-491F-984B-D9ACE3E1E380}"/>
                  </a:ext>
                </a:extLst>
              </p:cNvPr>
              <p:cNvSpPr/>
              <p:nvPr/>
            </p:nvSpPr>
            <p:spPr>
              <a:xfrm>
                <a:off x="1329822" y="3897341"/>
                <a:ext cx="54925" cy="117172"/>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4" name="Rounded Rectangle 101">
                <a:extLst>
                  <a:ext uri="{FF2B5EF4-FFF2-40B4-BE49-F238E27FC236}">
                    <a16:creationId xmlns:a16="http://schemas.microsoft.com/office/drawing/2014/main" id="{6194DDA0-A16F-4357-9386-A84AE85E4E18}"/>
                  </a:ext>
                </a:extLst>
              </p:cNvPr>
              <p:cNvSpPr/>
              <p:nvPr/>
            </p:nvSpPr>
            <p:spPr>
              <a:xfrm>
                <a:off x="1247435" y="3811293"/>
                <a:ext cx="60417" cy="203220"/>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5" name="Rounded Rectangle 102">
                <a:extLst>
                  <a:ext uri="{FF2B5EF4-FFF2-40B4-BE49-F238E27FC236}">
                    <a16:creationId xmlns:a16="http://schemas.microsoft.com/office/drawing/2014/main" id="{FD5D4345-06D0-4DF8-B7ED-6DF0ADC35287}"/>
                  </a:ext>
                </a:extLst>
              </p:cNvPr>
              <p:cNvSpPr/>
              <p:nvPr/>
            </p:nvSpPr>
            <p:spPr>
              <a:xfrm>
                <a:off x="1170541" y="3913818"/>
                <a:ext cx="54925" cy="100694"/>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id="{C8685F1B-5311-4F16-AE7E-72FE23000636}"/>
                </a:ext>
              </a:extLst>
            </p:cNvPr>
            <p:cNvGrpSpPr/>
            <p:nvPr/>
          </p:nvGrpSpPr>
          <p:grpSpPr>
            <a:xfrm>
              <a:off x="1162556" y="3733359"/>
              <a:ext cx="432000" cy="360000"/>
              <a:chOff x="1162556" y="2916115"/>
              <a:chExt cx="432000" cy="360000"/>
            </a:xfrm>
          </p:grpSpPr>
          <p:sp>
            <p:nvSpPr>
              <p:cNvPr id="95" name="Freeform 324">
                <a:extLst>
                  <a:ext uri="{FF2B5EF4-FFF2-40B4-BE49-F238E27FC236}">
                    <a16:creationId xmlns:a16="http://schemas.microsoft.com/office/drawing/2014/main" id="{0B392D17-05A7-467C-AC5F-5A37A22A2080}"/>
                  </a:ext>
                </a:extLst>
              </p:cNvPr>
              <p:cNvSpPr>
                <a:spLocks/>
              </p:cNvSpPr>
              <p:nvPr/>
            </p:nvSpPr>
            <p:spPr bwMode="auto">
              <a:xfrm>
                <a:off x="1162556" y="2970494"/>
                <a:ext cx="304104" cy="305621"/>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6" name="Freeform 325">
                <a:extLst>
                  <a:ext uri="{FF2B5EF4-FFF2-40B4-BE49-F238E27FC236}">
                    <a16:creationId xmlns:a16="http://schemas.microsoft.com/office/drawing/2014/main" id="{4218A588-91E4-4948-BC3A-457D6135905A}"/>
                  </a:ext>
                </a:extLst>
              </p:cNvPr>
              <p:cNvSpPr>
                <a:spLocks/>
              </p:cNvSpPr>
              <p:nvPr/>
            </p:nvSpPr>
            <p:spPr bwMode="auto">
              <a:xfrm>
                <a:off x="1208708" y="3016864"/>
                <a:ext cx="211801" cy="212880"/>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7" name="Freeform 326">
                <a:extLst>
                  <a:ext uri="{FF2B5EF4-FFF2-40B4-BE49-F238E27FC236}">
                    <a16:creationId xmlns:a16="http://schemas.microsoft.com/office/drawing/2014/main" id="{26D2A102-9BE8-4F6F-8DAF-E29244FC1720}"/>
                  </a:ext>
                </a:extLst>
              </p:cNvPr>
              <p:cNvSpPr>
                <a:spLocks/>
              </p:cNvSpPr>
              <p:nvPr/>
            </p:nvSpPr>
            <p:spPr bwMode="auto">
              <a:xfrm>
                <a:off x="1258979" y="3067871"/>
                <a:ext cx="110845" cy="11128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8" name="Freeform 125">
                <a:extLst>
                  <a:ext uri="{FF2B5EF4-FFF2-40B4-BE49-F238E27FC236}">
                    <a16:creationId xmlns:a16="http://schemas.microsoft.com/office/drawing/2014/main" id="{BC59EDFA-5C21-4804-AB92-3BEB2698A66C}"/>
                  </a:ext>
                </a:extLst>
              </p:cNvPr>
              <p:cNvSpPr>
                <a:spLocks/>
              </p:cNvSpPr>
              <p:nvPr/>
            </p:nvSpPr>
            <p:spPr bwMode="auto">
              <a:xfrm>
                <a:off x="1455120" y="2965438"/>
                <a:ext cx="131449" cy="85574"/>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9" name="Freeform 126">
                <a:extLst>
                  <a:ext uri="{FF2B5EF4-FFF2-40B4-BE49-F238E27FC236}">
                    <a16:creationId xmlns:a16="http://schemas.microsoft.com/office/drawing/2014/main" id="{EAD6DA38-2737-45E0-99A2-47215CE1B461}"/>
                  </a:ext>
                </a:extLst>
              </p:cNvPr>
              <p:cNvSpPr>
                <a:spLocks/>
              </p:cNvSpPr>
              <p:nvPr/>
            </p:nvSpPr>
            <p:spPr bwMode="auto">
              <a:xfrm>
                <a:off x="1438019" y="2916115"/>
                <a:ext cx="110021" cy="111710"/>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100" name="Rounded Rectangle 329">
                <a:extLst>
                  <a:ext uri="{FF2B5EF4-FFF2-40B4-BE49-F238E27FC236}">
                    <a16:creationId xmlns:a16="http://schemas.microsoft.com/office/drawing/2014/main" id="{B4758123-92BE-42E7-BD2D-718052281229}"/>
                  </a:ext>
                </a:extLst>
              </p:cNvPr>
              <p:cNvSpPr/>
              <p:nvPr/>
            </p:nvSpPr>
            <p:spPr>
              <a:xfrm rot="19440000">
                <a:off x="1313506" y="3023715"/>
                <a:ext cx="281050" cy="16656"/>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endParaRPr>
              </a:p>
            </p:txBody>
          </p:sp>
        </p:grpSp>
        <p:sp>
          <p:nvSpPr>
            <p:cNvPr id="77" name="Freeform 229">
              <a:extLst>
                <a:ext uri="{FF2B5EF4-FFF2-40B4-BE49-F238E27FC236}">
                  <a16:creationId xmlns:a16="http://schemas.microsoft.com/office/drawing/2014/main" id="{132C97EA-7061-4208-BFA2-F2A2D0995F65}"/>
                </a:ext>
              </a:extLst>
            </p:cNvPr>
            <p:cNvSpPr/>
            <p:nvPr/>
          </p:nvSpPr>
          <p:spPr>
            <a:xfrm rot="18999791">
              <a:off x="1190084" y="1337514"/>
              <a:ext cx="338335" cy="380742"/>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Freeform 219">
              <a:extLst>
                <a:ext uri="{FF2B5EF4-FFF2-40B4-BE49-F238E27FC236}">
                  <a16:creationId xmlns:a16="http://schemas.microsoft.com/office/drawing/2014/main" id="{33B18323-4365-4393-86B7-3671180470A2}"/>
                </a:ext>
              </a:extLst>
            </p:cNvPr>
            <p:cNvSpPr/>
            <p:nvPr/>
          </p:nvSpPr>
          <p:spPr>
            <a:xfrm>
              <a:off x="1102223" y="2880946"/>
              <a:ext cx="468000" cy="468000"/>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E829BB61-D42B-4B97-9E3E-62F0A0DBC6A2}"/>
                </a:ext>
              </a:extLst>
            </p:cNvPr>
            <p:cNvGrpSpPr/>
            <p:nvPr/>
          </p:nvGrpSpPr>
          <p:grpSpPr>
            <a:xfrm>
              <a:off x="1103941" y="2137460"/>
              <a:ext cx="432000" cy="360000"/>
              <a:chOff x="1103941" y="2137460"/>
              <a:chExt cx="432000" cy="360000"/>
            </a:xfrm>
          </p:grpSpPr>
          <p:grpSp>
            <p:nvGrpSpPr>
              <p:cNvPr id="80" name="Group 79">
                <a:extLst>
                  <a:ext uri="{FF2B5EF4-FFF2-40B4-BE49-F238E27FC236}">
                    <a16:creationId xmlns:a16="http://schemas.microsoft.com/office/drawing/2014/main" id="{A5C9AB57-50A7-4A66-9800-C67E2502048B}"/>
                  </a:ext>
                </a:extLst>
              </p:cNvPr>
              <p:cNvGrpSpPr/>
              <p:nvPr/>
            </p:nvGrpSpPr>
            <p:grpSpPr>
              <a:xfrm>
                <a:off x="1199280" y="2137460"/>
                <a:ext cx="241283" cy="360000"/>
                <a:chOff x="-2429678" y="-3238500"/>
                <a:chExt cx="13663209" cy="13417212"/>
              </a:xfrm>
              <a:solidFill>
                <a:schemeClr val="bg1"/>
              </a:solidFill>
            </p:grpSpPr>
            <p:sp>
              <p:nvSpPr>
                <p:cNvPr id="91" name="Freeform 394">
                  <a:extLst>
                    <a:ext uri="{FF2B5EF4-FFF2-40B4-BE49-F238E27FC236}">
                      <a16:creationId xmlns:a16="http://schemas.microsoft.com/office/drawing/2014/main" id="{204E15B2-B1E7-4837-A49F-1C41497C21D0}"/>
                    </a:ext>
                  </a:extLst>
                </p:cNvPr>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Rectangle 92">
                  <a:extLst>
                    <a:ext uri="{FF2B5EF4-FFF2-40B4-BE49-F238E27FC236}">
                      <a16:creationId xmlns:a16="http://schemas.microsoft.com/office/drawing/2014/main" id="{992A8C7B-8BA7-44B5-A0B6-8D8A484F0015}"/>
                    </a:ext>
                  </a:extLst>
                </p:cNvPr>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Freeform 14">
                  <a:extLst>
                    <a:ext uri="{FF2B5EF4-FFF2-40B4-BE49-F238E27FC236}">
                      <a16:creationId xmlns:a16="http://schemas.microsoft.com/office/drawing/2014/main" id="{8E6CA03F-893A-42F6-A566-57AFC584285C}"/>
                    </a:ext>
                  </a:extLst>
                </p:cNvPr>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Diamond 100">
                  <a:extLst>
                    <a:ext uri="{FF2B5EF4-FFF2-40B4-BE49-F238E27FC236}">
                      <a16:creationId xmlns:a16="http://schemas.microsoft.com/office/drawing/2014/main" id="{D97BB6E6-222B-4A84-BC4E-5FEDD0B90A37}"/>
                    </a:ext>
                  </a:extLst>
                </p:cNvPr>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1" name="Group 80">
                <a:extLst>
                  <a:ext uri="{FF2B5EF4-FFF2-40B4-BE49-F238E27FC236}">
                    <a16:creationId xmlns:a16="http://schemas.microsoft.com/office/drawing/2014/main" id="{8B695CA4-8AD7-4E8E-B770-CD8855A00FAA}"/>
                  </a:ext>
                </a:extLst>
              </p:cNvPr>
              <p:cNvGrpSpPr/>
              <p:nvPr/>
            </p:nvGrpSpPr>
            <p:grpSpPr>
              <a:xfrm>
                <a:off x="1103941" y="2162641"/>
                <a:ext cx="155695" cy="255085"/>
                <a:chOff x="-7791742" y="-2283273"/>
                <a:chExt cx="8816598" cy="9507034"/>
              </a:xfrm>
              <a:solidFill>
                <a:schemeClr val="bg1"/>
              </a:solidFill>
            </p:grpSpPr>
            <p:sp>
              <p:nvSpPr>
                <p:cNvPr id="87" name="Freeform 390">
                  <a:extLst>
                    <a:ext uri="{FF2B5EF4-FFF2-40B4-BE49-F238E27FC236}">
                      <a16:creationId xmlns:a16="http://schemas.microsoft.com/office/drawing/2014/main" id="{FB94EE5A-1CCD-43CC-B2A3-BF258157DAC4}"/>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92">
                  <a:extLst>
                    <a:ext uri="{FF2B5EF4-FFF2-40B4-BE49-F238E27FC236}">
                      <a16:creationId xmlns:a16="http://schemas.microsoft.com/office/drawing/2014/main" id="{5C7B3547-D087-4B0D-93C8-64994AA2DD21}"/>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Freeform 392">
                  <a:extLst>
                    <a:ext uri="{FF2B5EF4-FFF2-40B4-BE49-F238E27FC236}">
                      <a16:creationId xmlns:a16="http://schemas.microsoft.com/office/drawing/2014/main" id="{0BC88592-1102-4F06-A128-67FEFBB99A58}"/>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Diamond 100">
                  <a:extLst>
                    <a:ext uri="{FF2B5EF4-FFF2-40B4-BE49-F238E27FC236}">
                      <a16:creationId xmlns:a16="http://schemas.microsoft.com/office/drawing/2014/main" id="{68856A60-44A2-406D-A496-0129F75DA549}"/>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2" name="Group 81">
                <a:extLst>
                  <a:ext uri="{FF2B5EF4-FFF2-40B4-BE49-F238E27FC236}">
                    <a16:creationId xmlns:a16="http://schemas.microsoft.com/office/drawing/2014/main" id="{28B46826-0B0C-4EDE-993B-F73A7CFDABC4}"/>
                  </a:ext>
                </a:extLst>
              </p:cNvPr>
              <p:cNvGrpSpPr/>
              <p:nvPr/>
            </p:nvGrpSpPr>
            <p:grpSpPr>
              <a:xfrm flipH="1">
                <a:off x="1380246" y="2162641"/>
                <a:ext cx="155695" cy="255085"/>
                <a:chOff x="-7791742" y="-2283273"/>
                <a:chExt cx="8816598" cy="9507034"/>
              </a:xfrm>
              <a:solidFill>
                <a:schemeClr val="bg1"/>
              </a:solidFill>
            </p:grpSpPr>
            <p:sp>
              <p:nvSpPr>
                <p:cNvPr id="83" name="Freeform 386">
                  <a:extLst>
                    <a:ext uri="{FF2B5EF4-FFF2-40B4-BE49-F238E27FC236}">
                      <a16:creationId xmlns:a16="http://schemas.microsoft.com/office/drawing/2014/main" id="{112BCF43-4540-49C8-A011-863A971F9025}"/>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ectangle 92">
                  <a:extLst>
                    <a:ext uri="{FF2B5EF4-FFF2-40B4-BE49-F238E27FC236}">
                      <a16:creationId xmlns:a16="http://schemas.microsoft.com/office/drawing/2014/main" id="{5B551E80-2AF5-41A3-9920-9E2B10076692}"/>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Freeform 388">
                  <a:extLst>
                    <a:ext uri="{FF2B5EF4-FFF2-40B4-BE49-F238E27FC236}">
                      <a16:creationId xmlns:a16="http://schemas.microsoft.com/office/drawing/2014/main" id="{F8DDFBFA-5DE4-4EA8-BBC9-4EA3E22EAD98}"/>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Diamond 100">
                  <a:extLst>
                    <a:ext uri="{FF2B5EF4-FFF2-40B4-BE49-F238E27FC236}">
                      <a16:creationId xmlns:a16="http://schemas.microsoft.com/office/drawing/2014/main" id="{1CA48845-AA35-44B1-8A3A-591237BCD74C}"/>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spTree>
    <p:extLst>
      <p:ext uri="{BB962C8B-B14F-4D97-AF65-F5344CB8AC3E}">
        <p14:creationId xmlns:p14="http://schemas.microsoft.com/office/powerpoint/2010/main" val="141643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18</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Pigments Business: Key Highlights</a:t>
            </a:r>
          </a:p>
        </p:txBody>
      </p:sp>
      <p:sp>
        <p:nvSpPr>
          <p:cNvPr id="23" name="Rectangle 22">
            <a:extLst>
              <a:ext uri="{FF2B5EF4-FFF2-40B4-BE49-F238E27FC236}">
                <a16:creationId xmlns:a16="http://schemas.microsoft.com/office/drawing/2014/main" id="{D193A1C9-4C30-4E8E-B28A-6F804E495472}"/>
              </a:ext>
            </a:extLst>
          </p:cNvPr>
          <p:cNvSpPr/>
          <p:nvPr/>
        </p:nvSpPr>
        <p:spPr>
          <a:xfrm>
            <a:off x="235508" y="1367735"/>
            <a:ext cx="4192475" cy="2209845"/>
          </a:xfrm>
          <a:prstGeom prst="rect">
            <a:avLst/>
          </a:prstGeom>
          <a:noFill/>
          <a:ln>
            <a:noFill/>
          </a:ln>
          <a:effectLst/>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pPr marL="171450" indent="-171450">
              <a:spcBef>
                <a:spcPts val="0"/>
              </a:spcBef>
              <a:spcAft>
                <a:spcPts val="600"/>
              </a:spcAft>
              <a:buClr>
                <a:srgbClr val="262699"/>
              </a:buClr>
              <a:buFont typeface="Arial" panose="020B0604020202020204" pitchFamily="34" charset="0"/>
              <a:buChar char="•"/>
            </a:pPr>
            <a:r>
              <a:rPr lang="en-IN" sz="1100" dirty="0">
                <a:solidFill>
                  <a:schemeClr val="tx1"/>
                </a:solidFill>
                <a:latin typeface="Calibri" panose="020F0502020204030204" pitchFamily="34" charset="0"/>
              </a:rPr>
              <a:t>Largest manufacturers of Phthalocyanine-based pigments with </a:t>
            </a:r>
            <a:br>
              <a:rPr lang="en-IN" sz="1100" dirty="0">
                <a:solidFill>
                  <a:schemeClr val="tx1"/>
                </a:solidFill>
                <a:latin typeface="Calibri" panose="020F0502020204030204" pitchFamily="34" charset="0"/>
              </a:rPr>
            </a:br>
            <a:r>
              <a:rPr lang="en-IN" sz="1100" dirty="0">
                <a:solidFill>
                  <a:schemeClr val="tx1"/>
                </a:solidFill>
                <a:latin typeface="Calibri" panose="020F0502020204030204" pitchFamily="34" charset="0"/>
              </a:rPr>
              <a:t>14% </a:t>
            </a:r>
            <a:r>
              <a:rPr lang="en-IN" sz="1100" dirty="0">
                <a:solidFill>
                  <a:schemeClr val="tx1"/>
                </a:solidFill>
                <a:latin typeface="Calibri" panose="020F0502020204030204" pitchFamily="34" charset="0"/>
                <a:cs typeface="Arial" pitchFamily="34" charset="0"/>
              </a:rPr>
              <a:t>global market share &amp; </a:t>
            </a:r>
            <a:r>
              <a:rPr lang="en-IN" sz="1100" dirty="0">
                <a:solidFill>
                  <a:schemeClr val="tx1"/>
                </a:solidFill>
                <a:latin typeface="Calibri" panose="020F0502020204030204" pitchFamily="34" charset="0"/>
              </a:rPr>
              <a:t>amongst top 3 (capacity wise) </a:t>
            </a:r>
            <a:r>
              <a:rPr lang="en-IN" sz="1100" dirty="0">
                <a:solidFill>
                  <a:schemeClr val="tx1"/>
                </a:solidFill>
                <a:latin typeface="Calibri" panose="020F0502020204030204" pitchFamily="34" charset="0"/>
                <a:cs typeface="Arial" pitchFamily="34" charset="0"/>
              </a:rPr>
              <a:t>global pigments players</a:t>
            </a:r>
          </a:p>
          <a:p>
            <a:pPr marL="171450" indent="-171450">
              <a:spcBef>
                <a:spcPts val="0"/>
              </a:spcBef>
              <a:spcAft>
                <a:spcPts val="600"/>
              </a:spcAft>
              <a:buClr>
                <a:srgbClr val="262699"/>
              </a:buClr>
              <a:buFont typeface="Arial" panose="020B0604020202020204" pitchFamily="34" charset="0"/>
              <a:buChar char="•"/>
            </a:pPr>
            <a:r>
              <a:rPr lang="en-IN" sz="1100" dirty="0">
                <a:solidFill>
                  <a:schemeClr val="tx1"/>
                </a:solidFill>
                <a:latin typeface="Calibri" panose="020F0502020204030204" pitchFamily="34" charset="0"/>
              </a:rPr>
              <a:t>Strong global presence in 70 countries, </a:t>
            </a:r>
          </a:p>
          <a:p>
            <a:pPr marL="171450" indent="-171450">
              <a:spcBef>
                <a:spcPts val="0"/>
              </a:spcBef>
              <a:spcAft>
                <a:spcPts val="600"/>
              </a:spcAft>
              <a:buClr>
                <a:srgbClr val="262699"/>
              </a:buClr>
              <a:buFont typeface="Arial" panose="020B0604020202020204" pitchFamily="34" charset="0"/>
              <a:buChar char="•"/>
            </a:pPr>
            <a:r>
              <a:rPr lang="en-IN" sz="1100" dirty="0">
                <a:solidFill>
                  <a:schemeClr val="tx1"/>
                </a:solidFill>
                <a:latin typeface="Calibri" panose="020F0502020204030204" pitchFamily="34" charset="0"/>
                <a:cs typeface="Arial" pitchFamily="34" charset="0"/>
              </a:rPr>
              <a:t>Global distribution network - direct presence with subsidiaries in the US, Dubai and a representative office in China</a:t>
            </a:r>
          </a:p>
          <a:p>
            <a:pPr marL="171450" indent="-171450">
              <a:spcBef>
                <a:spcPts val="0"/>
              </a:spcBef>
              <a:spcAft>
                <a:spcPts val="600"/>
              </a:spcAft>
              <a:buClr>
                <a:srgbClr val="262699"/>
              </a:buClr>
              <a:buFont typeface="Arial" panose="020B0604020202020204" pitchFamily="34" charset="0"/>
              <a:buChar char="•"/>
            </a:pPr>
            <a:r>
              <a:rPr lang="en-IN" sz="1100" dirty="0">
                <a:solidFill>
                  <a:schemeClr val="tx1"/>
                </a:solidFill>
                <a:latin typeface="Calibri" panose="020F0502020204030204" pitchFamily="34" charset="0"/>
                <a:cs typeface="Arial" pitchFamily="34" charset="0"/>
              </a:rPr>
              <a:t>Strong client relationships (</a:t>
            </a:r>
            <a:r>
              <a:rPr lang="en-IN" sz="1100" dirty="0">
                <a:solidFill>
                  <a:schemeClr val="tx1"/>
                </a:solidFill>
                <a:latin typeface="Calibri" panose="020F0502020204030204" pitchFamily="34" charset="0"/>
              </a:rPr>
              <a:t>90% business from repeat clients). High degree of product customisation, consistent quality and compliance regulations add to client stickiness.</a:t>
            </a:r>
          </a:p>
        </p:txBody>
      </p:sp>
      <p:sp>
        <p:nvSpPr>
          <p:cNvPr id="31" name="TextBox 30">
            <a:extLst>
              <a:ext uri="{FF2B5EF4-FFF2-40B4-BE49-F238E27FC236}">
                <a16:creationId xmlns:a16="http://schemas.microsoft.com/office/drawing/2014/main" id="{09D084D9-5852-4EF6-BF88-6F6B7FD5A41E}"/>
              </a:ext>
            </a:extLst>
          </p:cNvPr>
          <p:cNvSpPr txBox="1"/>
          <p:nvPr/>
        </p:nvSpPr>
        <p:spPr>
          <a:xfrm>
            <a:off x="235509" y="998393"/>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Established Business Profile</a:t>
            </a:r>
          </a:p>
        </p:txBody>
      </p:sp>
      <p:sp>
        <p:nvSpPr>
          <p:cNvPr id="32" name="TextBox 31">
            <a:extLst>
              <a:ext uri="{FF2B5EF4-FFF2-40B4-BE49-F238E27FC236}">
                <a16:creationId xmlns:a16="http://schemas.microsoft.com/office/drawing/2014/main" id="{829D460B-BD31-41D1-BE90-51D7ED9088A3}"/>
              </a:ext>
            </a:extLst>
          </p:cNvPr>
          <p:cNvSpPr txBox="1"/>
          <p:nvPr/>
        </p:nvSpPr>
        <p:spPr>
          <a:xfrm>
            <a:off x="2483768" y="3513006"/>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Products Portfolio</a:t>
            </a:r>
          </a:p>
        </p:txBody>
      </p:sp>
      <p:sp>
        <p:nvSpPr>
          <p:cNvPr id="33" name="TextBox 32">
            <a:extLst>
              <a:ext uri="{FF2B5EF4-FFF2-40B4-BE49-F238E27FC236}">
                <a16:creationId xmlns:a16="http://schemas.microsoft.com/office/drawing/2014/main" id="{63638E8B-AA1D-4215-AA45-5DE65AD1A945}"/>
              </a:ext>
            </a:extLst>
          </p:cNvPr>
          <p:cNvSpPr txBox="1"/>
          <p:nvPr/>
        </p:nvSpPr>
        <p:spPr>
          <a:xfrm>
            <a:off x="2715804" y="4382172"/>
            <a:ext cx="1472399" cy="499042"/>
          </a:xfrm>
          <a:prstGeom prst="rect">
            <a:avLst/>
          </a:prstGeom>
          <a:noFill/>
        </p:spPr>
        <p:txBody>
          <a:bodyPr wrap="square" rtlCol="0">
            <a:spAutoFit/>
          </a:bodyPr>
          <a:lstStyle/>
          <a:p>
            <a:r>
              <a:rPr lang="en-US" sz="1000" b="1" dirty="0">
                <a:latin typeface="Calibri" panose="020F0502020204030204" pitchFamily="34" charset="0"/>
                <a:ea typeface="Verdana" pitchFamily="34" charset="0"/>
                <a:cs typeface="Verdana" pitchFamily="34" charset="0"/>
              </a:rPr>
              <a:t>Upstream product: </a:t>
            </a:r>
          </a:p>
          <a:p>
            <a:r>
              <a:rPr lang="en-US" sz="1000" dirty="0">
                <a:latin typeface="Calibri" panose="020F0502020204030204" pitchFamily="34" charset="0"/>
                <a:ea typeface="Verdana" pitchFamily="34" charset="0"/>
                <a:cs typeface="Verdana" pitchFamily="34" charset="0"/>
              </a:rPr>
              <a:t>Sold to other pigments manufacturers </a:t>
            </a:r>
            <a:endParaRPr lang="en-IN" sz="1000" dirty="0">
              <a:latin typeface="Calibri" panose="020F0502020204030204" pitchFamily="34" charset="0"/>
              <a:ea typeface="Verdana" pitchFamily="34" charset="0"/>
              <a:cs typeface="Verdana" pitchFamily="34" charset="0"/>
            </a:endParaRPr>
          </a:p>
        </p:txBody>
      </p:sp>
      <p:sp>
        <p:nvSpPr>
          <p:cNvPr id="34" name="TextBox 33">
            <a:extLst>
              <a:ext uri="{FF2B5EF4-FFF2-40B4-BE49-F238E27FC236}">
                <a16:creationId xmlns:a16="http://schemas.microsoft.com/office/drawing/2014/main" id="{41579A85-0B5A-4B37-B4EF-D9242D3C7677}"/>
              </a:ext>
            </a:extLst>
          </p:cNvPr>
          <p:cNvSpPr txBox="1"/>
          <p:nvPr/>
        </p:nvSpPr>
        <p:spPr>
          <a:xfrm>
            <a:off x="4227972" y="4586345"/>
            <a:ext cx="2457738" cy="707886"/>
          </a:xfrm>
          <a:prstGeom prst="rect">
            <a:avLst/>
          </a:prstGeom>
          <a:noFill/>
        </p:spPr>
        <p:txBody>
          <a:bodyPr wrap="square" rtlCol="0">
            <a:spAutoFit/>
          </a:bodyPr>
          <a:lstStyle/>
          <a:p>
            <a:r>
              <a:rPr lang="en-US" sz="1000" b="1" dirty="0">
                <a:latin typeface="Calibri" panose="020F0502020204030204" pitchFamily="34" charset="0"/>
                <a:ea typeface="Verdana" pitchFamily="34" charset="0"/>
                <a:cs typeface="Verdana" pitchFamily="34" charset="0"/>
              </a:rPr>
              <a:t>End products: </a:t>
            </a:r>
            <a:r>
              <a:rPr lang="en-US" sz="1000" dirty="0">
                <a:latin typeface="Calibri" panose="020F0502020204030204" pitchFamily="34" charset="0"/>
                <a:ea typeface="Verdana" pitchFamily="34" charset="0"/>
                <a:cs typeface="Verdana" pitchFamily="34" charset="0"/>
              </a:rPr>
              <a:t>Sold to industrial users</a:t>
            </a:r>
          </a:p>
          <a:p>
            <a:r>
              <a:rPr lang="en-US" sz="1000" b="1" dirty="0">
                <a:latin typeface="Calibri" panose="020F0502020204030204" pitchFamily="34" charset="0"/>
                <a:ea typeface="Verdana" pitchFamily="34" charset="0"/>
                <a:cs typeface="Verdana" pitchFamily="34" charset="0"/>
              </a:rPr>
              <a:t>Robust demand</a:t>
            </a:r>
            <a:r>
              <a:rPr lang="en-US" sz="1000" dirty="0">
                <a:latin typeface="Calibri" panose="020F0502020204030204" pitchFamily="34" charset="0"/>
                <a:ea typeface="Verdana" pitchFamily="34" charset="0"/>
                <a:cs typeface="Verdana" pitchFamily="34" charset="0"/>
              </a:rPr>
              <a:t> due to </a:t>
            </a:r>
            <a:r>
              <a:rPr lang="en-IN" sz="1000" dirty="0">
                <a:latin typeface="Calibri" panose="020F0502020204030204" pitchFamily="34" charset="0"/>
                <a:ea typeface="Verdana" pitchFamily="34" charset="0"/>
                <a:cs typeface="Verdana" pitchFamily="34" charset="0"/>
              </a:rPr>
              <a:t>multiple applications - printing inks, plastics, paints, coatings, textiles, leather, paper and rubber</a:t>
            </a:r>
          </a:p>
        </p:txBody>
      </p:sp>
      <p:sp>
        <p:nvSpPr>
          <p:cNvPr id="35" name="Rectangle 34">
            <a:extLst>
              <a:ext uri="{FF2B5EF4-FFF2-40B4-BE49-F238E27FC236}">
                <a16:creationId xmlns:a16="http://schemas.microsoft.com/office/drawing/2014/main" id="{17F6D23D-77A4-4FF8-9D17-3CA56B8D91EC}"/>
              </a:ext>
            </a:extLst>
          </p:cNvPr>
          <p:cNvSpPr/>
          <p:nvPr/>
        </p:nvSpPr>
        <p:spPr>
          <a:xfrm>
            <a:off x="2783706" y="4011696"/>
            <a:ext cx="1214749" cy="323036"/>
          </a:xfrm>
          <a:prstGeom prst="rect">
            <a:avLst/>
          </a:prstGeom>
          <a:solidFill>
            <a:srgbClr val="DDEBF7"/>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chemeClr val="tx1"/>
                </a:solidFill>
                <a:latin typeface="Calibri" panose="020F0502020204030204" pitchFamily="34" charset="0"/>
                <a:ea typeface="Verdana" panose="020B0604030504040204" pitchFamily="34" charset="0"/>
                <a:cs typeface="Verdana" panose="020B0604030504040204" pitchFamily="34" charset="0"/>
              </a:rPr>
              <a:t>CPC Blue</a:t>
            </a:r>
          </a:p>
        </p:txBody>
      </p:sp>
      <p:sp>
        <p:nvSpPr>
          <p:cNvPr id="36" name="Rectangle 35">
            <a:extLst>
              <a:ext uri="{FF2B5EF4-FFF2-40B4-BE49-F238E27FC236}">
                <a16:creationId xmlns:a16="http://schemas.microsoft.com/office/drawing/2014/main" id="{D82476E8-0852-4038-811E-6B4F41D40DC3}"/>
              </a:ext>
            </a:extLst>
          </p:cNvPr>
          <p:cNvSpPr/>
          <p:nvPr/>
        </p:nvSpPr>
        <p:spPr>
          <a:xfrm>
            <a:off x="4646583" y="4267566"/>
            <a:ext cx="1648141" cy="28182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Pigment Green</a:t>
            </a:r>
          </a:p>
        </p:txBody>
      </p:sp>
      <p:sp>
        <p:nvSpPr>
          <p:cNvPr id="37" name="Rectangle 36">
            <a:extLst>
              <a:ext uri="{FF2B5EF4-FFF2-40B4-BE49-F238E27FC236}">
                <a16:creationId xmlns:a16="http://schemas.microsoft.com/office/drawing/2014/main" id="{EFC31C7B-31C0-4B0C-9549-11FC647028BD}"/>
              </a:ext>
            </a:extLst>
          </p:cNvPr>
          <p:cNvSpPr/>
          <p:nvPr/>
        </p:nvSpPr>
        <p:spPr>
          <a:xfrm>
            <a:off x="4646581" y="3848254"/>
            <a:ext cx="1648797" cy="281829"/>
          </a:xfrm>
          <a:prstGeom prst="rect">
            <a:avLst/>
          </a:prstGeom>
          <a:solidFill>
            <a:srgbClr val="0070C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Pigment Blue</a:t>
            </a:r>
          </a:p>
        </p:txBody>
      </p:sp>
      <p:cxnSp>
        <p:nvCxnSpPr>
          <p:cNvPr id="38" name="Elbow Connector 4">
            <a:extLst>
              <a:ext uri="{FF2B5EF4-FFF2-40B4-BE49-F238E27FC236}">
                <a16:creationId xmlns:a16="http://schemas.microsoft.com/office/drawing/2014/main" id="{EF186F4A-F7F3-48B1-AA98-1D7946368204}"/>
              </a:ext>
            </a:extLst>
          </p:cNvPr>
          <p:cNvCxnSpPr>
            <a:cxnSpLocks/>
            <a:stCxn id="35" idx="3"/>
            <a:endCxn id="36" idx="1"/>
          </p:cNvCxnSpPr>
          <p:nvPr/>
        </p:nvCxnSpPr>
        <p:spPr>
          <a:xfrm>
            <a:off x="3998455" y="4173215"/>
            <a:ext cx="648128" cy="23526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75">
            <a:extLst>
              <a:ext uri="{FF2B5EF4-FFF2-40B4-BE49-F238E27FC236}">
                <a16:creationId xmlns:a16="http://schemas.microsoft.com/office/drawing/2014/main" id="{19F4BDC6-D653-42DE-8586-973503311A57}"/>
              </a:ext>
            </a:extLst>
          </p:cNvPr>
          <p:cNvCxnSpPr>
            <a:endCxn id="37" idx="1"/>
          </p:cNvCxnSpPr>
          <p:nvPr/>
        </p:nvCxnSpPr>
        <p:spPr>
          <a:xfrm flipV="1">
            <a:off x="3990457" y="3989170"/>
            <a:ext cx="656126" cy="202706"/>
          </a:xfrm>
          <a:prstGeom prst="bentConnector3">
            <a:avLst>
              <a:gd name="adj1" fmla="val 50000"/>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61FCF88-11A4-4089-BA96-3F5EBD0643DA}"/>
              </a:ext>
            </a:extLst>
          </p:cNvPr>
          <p:cNvSpPr txBox="1"/>
          <p:nvPr/>
        </p:nvSpPr>
        <p:spPr>
          <a:xfrm>
            <a:off x="4716015" y="995829"/>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Vertically Integrated Manufacturing Facilities</a:t>
            </a:r>
          </a:p>
        </p:txBody>
      </p:sp>
      <p:graphicFrame>
        <p:nvGraphicFramePr>
          <p:cNvPr id="69" name="Table 68">
            <a:extLst>
              <a:ext uri="{FF2B5EF4-FFF2-40B4-BE49-F238E27FC236}">
                <a16:creationId xmlns:a16="http://schemas.microsoft.com/office/drawing/2014/main" id="{383FA218-A468-4111-8AF0-49078CED28EB}"/>
              </a:ext>
            </a:extLst>
          </p:cNvPr>
          <p:cNvGraphicFramePr>
            <a:graphicFrameLocks noGrp="1"/>
          </p:cNvGraphicFramePr>
          <p:nvPr>
            <p:extLst>
              <p:ext uri="{D42A27DB-BD31-4B8C-83A1-F6EECF244321}">
                <p14:modId xmlns:p14="http://schemas.microsoft.com/office/powerpoint/2010/main" val="630943513"/>
              </p:ext>
            </p:extLst>
          </p:nvPr>
        </p:nvGraphicFramePr>
        <p:xfrm>
          <a:off x="4716015" y="1400313"/>
          <a:ext cx="4192475" cy="1869548"/>
        </p:xfrm>
        <a:graphic>
          <a:graphicData uri="http://schemas.openxmlformats.org/drawingml/2006/table">
            <a:tbl>
              <a:tblPr firstRow="1" bandRow="1">
                <a:tableStyleId>{5C22544A-7EE6-4342-B048-85BDC9FD1C3A}</a:tableStyleId>
              </a:tblPr>
              <a:tblGrid>
                <a:gridCol w="1699196">
                  <a:extLst>
                    <a:ext uri="{9D8B030D-6E8A-4147-A177-3AD203B41FA5}">
                      <a16:colId xmlns:a16="http://schemas.microsoft.com/office/drawing/2014/main" val="20000"/>
                    </a:ext>
                  </a:extLst>
                </a:gridCol>
                <a:gridCol w="606696">
                  <a:extLst>
                    <a:ext uri="{9D8B030D-6E8A-4147-A177-3AD203B41FA5}">
                      <a16:colId xmlns:a16="http://schemas.microsoft.com/office/drawing/2014/main" val="2129308006"/>
                    </a:ext>
                  </a:extLst>
                </a:gridCol>
                <a:gridCol w="1886583">
                  <a:extLst>
                    <a:ext uri="{9D8B030D-6E8A-4147-A177-3AD203B41FA5}">
                      <a16:colId xmlns:a16="http://schemas.microsoft.com/office/drawing/2014/main" val="20001"/>
                    </a:ext>
                  </a:extLst>
                </a:gridCol>
              </a:tblGrid>
              <a:tr h="319036">
                <a:tc gridSpan="3">
                  <a:txBody>
                    <a:bodyPr/>
                    <a:lstStyle/>
                    <a:p>
                      <a:pPr algn="ctr">
                        <a:lnSpc>
                          <a:spcPct val="100000"/>
                        </a:lnSpc>
                        <a:spcBef>
                          <a:spcPts val="0"/>
                        </a:spcBef>
                        <a:spcAft>
                          <a:spcPts val="0"/>
                        </a:spcAft>
                      </a:pPr>
                      <a:r>
                        <a:rPr lang="en-US" sz="1100" b="1" dirty="0">
                          <a:latin typeface="Calibri" panose="020F0502020204030204" pitchFamily="34" charset="0"/>
                          <a:cs typeface="Calibri" panose="020F0502020204030204" pitchFamily="34" charset="0"/>
                        </a:rPr>
                        <a:t>Total Capacity – 32,940 MTPA</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rgbClr val="008FFA"/>
                    </a:solidFill>
                  </a:tcPr>
                </a:tc>
                <a:tc hMerge="1">
                  <a:txBody>
                    <a:bodyPr/>
                    <a:lstStyle/>
                    <a:p>
                      <a:endParaRPr lang="en-IN"/>
                    </a:p>
                  </a:txBody>
                  <a:tcPr/>
                </a:tc>
                <a:tc hMerge="1">
                  <a:txBody>
                    <a:bodyPr/>
                    <a:lstStyle/>
                    <a:p>
                      <a:endParaRPr lang="en-US" sz="1200" dirty="0"/>
                    </a:p>
                  </a:txBody>
                  <a:tcPr/>
                </a:tc>
                <a:extLst>
                  <a:ext uri="{0D108BD9-81ED-4DB2-BD59-A6C34878D82A}">
                    <a16:rowId xmlns:a16="http://schemas.microsoft.com/office/drawing/2014/main" val="10000"/>
                  </a:ext>
                </a:extLst>
              </a:tr>
              <a:tr h="319036">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Location</a:t>
                      </a: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000" b="1" dirty="0">
                          <a:latin typeface="Calibri" panose="020F0502020204030204" pitchFamily="34" charset="0"/>
                          <a:cs typeface="Calibri" panose="020F0502020204030204" pitchFamily="34" charset="0"/>
                        </a:rPr>
                        <a:t>Capacity (MTPA)</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000" b="1" dirty="0">
                          <a:latin typeface="Calibri" panose="020F0502020204030204" pitchFamily="34" charset="0"/>
                          <a:cs typeface="Calibri" panose="020F0502020204030204" pitchFamily="34" charset="0"/>
                        </a:rPr>
                        <a:t>Products</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19036">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GIDC </a:t>
                      </a:r>
                      <a:r>
                        <a:rPr kumimoji="0" 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Vatva</a:t>
                      </a: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Ahmedabad</a:t>
                      </a: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algn="ctr"/>
                      <a:r>
                        <a:rPr lang="en-IN" sz="1000" b="1" dirty="0">
                          <a:latin typeface="Calibri" panose="020F0502020204030204" pitchFamily="34" charset="0"/>
                          <a:cs typeface="Calibri" panose="020F0502020204030204" pitchFamily="34" charset="0"/>
                        </a:rPr>
                        <a:t>2,940</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r>
                        <a:rPr lang="en-IN" sz="1000" dirty="0">
                          <a:latin typeface="Calibri" panose="020F0502020204030204" pitchFamily="34" charset="0"/>
                          <a:cs typeface="Calibri" panose="020F0502020204030204" pitchFamily="34" charset="0"/>
                        </a:rPr>
                        <a:t>Pigment Green</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r h="539050">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GIDC </a:t>
                      </a:r>
                      <a:r>
                        <a:rPr kumimoji="0" 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Panoli</a:t>
                      </a: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Bharuch</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algn="ctr"/>
                      <a:r>
                        <a:rPr lang="en-IN" sz="1000" b="1" dirty="0">
                          <a:latin typeface="Calibri" panose="020F0502020204030204" pitchFamily="34" charset="0"/>
                          <a:cs typeface="Calibri" panose="020F0502020204030204" pitchFamily="34" charset="0"/>
                        </a:rPr>
                        <a:t>17,400</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r>
                        <a:rPr lang="en-IN" sz="1000" dirty="0">
                          <a:latin typeface="Calibri" panose="020F0502020204030204" pitchFamily="34" charset="0"/>
                          <a:cs typeface="Calibri" panose="020F0502020204030204" pitchFamily="34" charset="0"/>
                        </a:rPr>
                        <a:t>CPC Blue, Alpha and Beta Blue</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319036">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Dahej</a:t>
                      </a: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SEZ</a:t>
                      </a: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algn="ctr"/>
                      <a:r>
                        <a:rPr lang="en-IN" sz="1000" b="1" dirty="0">
                          <a:latin typeface="Calibri" panose="020F0502020204030204" pitchFamily="34" charset="0"/>
                          <a:cs typeface="Calibri" panose="020F0502020204030204" pitchFamily="34" charset="0"/>
                        </a:rPr>
                        <a:t>12,600</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r>
                        <a:rPr lang="en-IN" sz="1000" dirty="0">
                          <a:latin typeface="Calibri" panose="020F0502020204030204" pitchFamily="34" charset="0"/>
                          <a:cs typeface="Calibri" panose="020F0502020204030204" pitchFamily="34" charset="0"/>
                        </a:rPr>
                        <a:t>CPC Blue, Alpha and Beta Blue</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580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19</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Pigments Business: Operational Overview </a:t>
            </a:r>
          </a:p>
        </p:txBody>
      </p:sp>
      <p:sp>
        <p:nvSpPr>
          <p:cNvPr id="24" name="TextBox 23">
            <a:extLst>
              <a:ext uri="{FF2B5EF4-FFF2-40B4-BE49-F238E27FC236}">
                <a16:creationId xmlns:a16="http://schemas.microsoft.com/office/drawing/2014/main" id="{AA24A0A8-C292-4F29-ACE0-971594293725}"/>
              </a:ext>
            </a:extLst>
          </p:cNvPr>
          <p:cNvSpPr txBox="1"/>
          <p:nvPr/>
        </p:nvSpPr>
        <p:spPr>
          <a:xfrm>
            <a:off x="4716015" y="3312866"/>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EBITDA (Rs Mn) &amp; EBITDA Margin (%)</a:t>
            </a:r>
          </a:p>
        </p:txBody>
      </p:sp>
      <p:sp>
        <p:nvSpPr>
          <p:cNvPr id="31" name="TextBox 30">
            <a:extLst>
              <a:ext uri="{FF2B5EF4-FFF2-40B4-BE49-F238E27FC236}">
                <a16:creationId xmlns:a16="http://schemas.microsoft.com/office/drawing/2014/main" id="{09D084D9-5852-4EF6-BF88-6F6B7FD5A41E}"/>
              </a:ext>
            </a:extLst>
          </p:cNvPr>
          <p:cNvSpPr txBox="1"/>
          <p:nvPr/>
        </p:nvSpPr>
        <p:spPr>
          <a:xfrm>
            <a:off x="235509" y="998393"/>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Production (MT) &amp; Capacity Utilisation (%)</a:t>
            </a:r>
          </a:p>
        </p:txBody>
      </p:sp>
      <p:sp>
        <p:nvSpPr>
          <p:cNvPr id="32" name="TextBox 31">
            <a:extLst>
              <a:ext uri="{FF2B5EF4-FFF2-40B4-BE49-F238E27FC236}">
                <a16:creationId xmlns:a16="http://schemas.microsoft.com/office/drawing/2014/main" id="{829D460B-BD31-41D1-BE90-51D7ED9088A3}"/>
              </a:ext>
            </a:extLst>
          </p:cNvPr>
          <p:cNvSpPr txBox="1"/>
          <p:nvPr/>
        </p:nvSpPr>
        <p:spPr>
          <a:xfrm>
            <a:off x="235508" y="3312866"/>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Net Sales (Rs Mn)</a:t>
            </a:r>
          </a:p>
        </p:txBody>
      </p:sp>
      <p:sp>
        <p:nvSpPr>
          <p:cNvPr id="42" name="TextBox 41">
            <a:extLst>
              <a:ext uri="{FF2B5EF4-FFF2-40B4-BE49-F238E27FC236}">
                <a16:creationId xmlns:a16="http://schemas.microsoft.com/office/drawing/2014/main" id="{561FCF88-11A4-4089-BA96-3F5EBD0643DA}"/>
              </a:ext>
            </a:extLst>
          </p:cNvPr>
          <p:cNvSpPr txBox="1"/>
          <p:nvPr/>
        </p:nvSpPr>
        <p:spPr>
          <a:xfrm>
            <a:off x="4716015" y="995829"/>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Dispatch / Sales (MT)</a:t>
            </a:r>
          </a:p>
        </p:txBody>
      </p:sp>
      <p:graphicFrame>
        <p:nvGraphicFramePr>
          <p:cNvPr id="22" name="Chart 21">
            <a:extLst>
              <a:ext uri="{FF2B5EF4-FFF2-40B4-BE49-F238E27FC236}">
                <a16:creationId xmlns:a16="http://schemas.microsoft.com/office/drawing/2014/main" id="{53DEF7B0-2499-48A3-88DA-A102A731FDF8}"/>
              </a:ext>
            </a:extLst>
          </p:cNvPr>
          <p:cNvGraphicFramePr/>
          <p:nvPr>
            <p:extLst>
              <p:ext uri="{D42A27DB-BD31-4B8C-83A1-F6EECF244321}">
                <p14:modId xmlns:p14="http://schemas.microsoft.com/office/powerpoint/2010/main" val="2350895241"/>
              </p:ext>
            </p:extLst>
          </p:nvPr>
        </p:nvGraphicFramePr>
        <p:xfrm>
          <a:off x="235508" y="1319837"/>
          <a:ext cx="4192474" cy="1698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a:extLst>
              <a:ext uri="{FF2B5EF4-FFF2-40B4-BE49-F238E27FC236}">
                <a16:creationId xmlns:a16="http://schemas.microsoft.com/office/drawing/2014/main" id="{A7174CE7-6B02-4B91-905F-5FA7D3AB4D32}"/>
              </a:ext>
            </a:extLst>
          </p:cNvPr>
          <p:cNvGraphicFramePr/>
          <p:nvPr>
            <p:extLst>
              <p:ext uri="{D42A27DB-BD31-4B8C-83A1-F6EECF244321}">
                <p14:modId xmlns:p14="http://schemas.microsoft.com/office/powerpoint/2010/main" val="145345838"/>
              </p:ext>
            </p:extLst>
          </p:nvPr>
        </p:nvGraphicFramePr>
        <p:xfrm>
          <a:off x="235510" y="3664933"/>
          <a:ext cx="4192474" cy="160996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DBD001F-67C8-4EC5-B90C-E890D3681FD5}"/>
              </a:ext>
            </a:extLst>
          </p:cNvPr>
          <p:cNvSpPr txBox="1"/>
          <p:nvPr/>
        </p:nvSpPr>
        <p:spPr>
          <a:xfrm>
            <a:off x="263552" y="5203567"/>
            <a:ext cx="3250214" cy="246221"/>
          </a:xfrm>
          <a:prstGeom prst="rect">
            <a:avLst/>
          </a:prstGeom>
          <a:noFill/>
        </p:spPr>
        <p:txBody>
          <a:bodyPr wrap="square" rtlCol="0">
            <a:spAutoFit/>
          </a:bodyPr>
          <a:lstStyle/>
          <a:p>
            <a:r>
              <a:rPr lang="en-IN" sz="1000" dirty="0">
                <a:latin typeface="Calibri" panose="020F0502020204030204" pitchFamily="34" charset="0"/>
                <a:cs typeface="Calibri" panose="020F0502020204030204" pitchFamily="34" charset="0"/>
              </a:rPr>
              <a:t>Net Sales (excl. excise duty) including intersegment sales</a:t>
            </a:r>
          </a:p>
        </p:txBody>
      </p:sp>
      <p:graphicFrame>
        <p:nvGraphicFramePr>
          <p:cNvPr id="44" name="Chart 43">
            <a:extLst>
              <a:ext uri="{FF2B5EF4-FFF2-40B4-BE49-F238E27FC236}">
                <a16:creationId xmlns:a16="http://schemas.microsoft.com/office/drawing/2014/main" id="{48013CCB-21A1-40D7-9C56-928C40EF4069}"/>
              </a:ext>
            </a:extLst>
          </p:cNvPr>
          <p:cNvGraphicFramePr/>
          <p:nvPr>
            <p:extLst>
              <p:ext uri="{D42A27DB-BD31-4B8C-83A1-F6EECF244321}">
                <p14:modId xmlns:p14="http://schemas.microsoft.com/office/powerpoint/2010/main" val="1648922651"/>
              </p:ext>
            </p:extLst>
          </p:nvPr>
        </p:nvGraphicFramePr>
        <p:xfrm>
          <a:off x="4687974" y="3671741"/>
          <a:ext cx="4192474" cy="1609967"/>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44">
            <a:extLst>
              <a:ext uri="{FF2B5EF4-FFF2-40B4-BE49-F238E27FC236}">
                <a16:creationId xmlns:a16="http://schemas.microsoft.com/office/drawing/2014/main" id="{818020A1-C07F-4661-88CF-FB33E6FE4904}"/>
              </a:ext>
            </a:extLst>
          </p:cNvPr>
          <p:cNvSpPr txBox="1"/>
          <p:nvPr/>
        </p:nvSpPr>
        <p:spPr>
          <a:xfrm>
            <a:off x="647472" y="3725350"/>
            <a:ext cx="360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82 %</a:t>
            </a:r>
          </a:p>
        </p:txBody>
      </p:sp>
      <p:sp>
        <p:nvSpPr>
          <p:cNvPr id="46" name="TextBox 45">
            <a:extLst>
              <a:ext uri="{FF2B5EF4-FFF2-40B4-BE49-F238E27FC236}">
                <a16:creationId xmlns:a16="http://schemas.microsoft.com/office/drawing/2014/main" id="{B89CD089-0A34-4E73-9E04-049D168DC044}"/>
              </a:ext>
            </a:extLst>
          </p:cNvPr>
          <p:cNvSpPr txBox="1"/>
          <p:nvPr/>
        </p:nvSpPr>
        <p:spPr>
          <a:xfrm>
            <a:off x="1394588" y="3725350"/>
            <a:ext cx="360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75 %</a:t>
            </a:r>
          </a:p>
        </p:txBody>
      </p:sp>
      <p:sp>
        <p:nvSpPr>
          <p:cNvPr id="47" name="TextBox 46">
            <a:extLst>
              <a:ext uri="{FF2B5EF4-FFF2-40B4-BE49-F238E27FC236}">
                <a16:creationId xmlns:a16="http://schemas.microsoft.com/office/drawing/2014/main" id="{4DAC5E12-B3B0-4EBF-B378-B3498166AECD}"/>
              </a:ext>
            </a:extLst>
          </p:cNvPr>
          <p:cNvSpPr txBox="1"/>
          <p:nvPr/>
        </p:nvSpPr>
        <p:spPr>
          <a:xfrm>
            <a:off x="2141704" y="3725350"/>
            <a:ext cx="360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68 %</a:t>
            </a:r>
          </a:p>
        </p:txBody>
      </p:sp>
      <p:sp>
        <p:nvSpPr>
          <p:cNvPr id="48" name="TextBox 47">
            <a:extLst>
              <a:ext uri="{FF2B5EF4-FFF2-40B4-BE49-F238E27FC236}">
                <a16:creationId xmlns:a16="http://schemas.microsoft.com/office/drawing/2014/main" id="{6170A7DD-55A9-4F40-9B7B-59F3134264EF}"/>
              </a:ext>
            </a:extLst>
          </p:cNvPr>
          <p:cNvSpPr txBox="1"/>
          <p:nvPr/>
        </p:nvSpPr>
        <p:spPr>
          <a:xfrm>
            <a:off x="2888820" y="3725350"/>
            <a:ext cx="360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79 %</a:t>
            </a:r>
          </a:p>
        </p:txBody>
      </p:sp>
      <p:sp>
        <p:nvSpPr>
          <p:cNvPr id="49" name="TextBox 48">
            <a:extLst>
              <a:ext uri="{FF2B5EF4-FFF2-40B4-BE49-F238E27FC236}">
                <a16:creationId xmlns:a16="http://schemas.microsoft.com/office/drawing/2014/main" id="{9225ED07-2A8A-4868-9CB6-305C9DB1A512}"/>
              </a:ext>
            </a:extLst>
          </p:cNvPr>
          <p:cNvSpPr txBox="1"/>
          <p:nvPr/>
        </p:nvSpPr>
        <p:spPr>
          <a:xfrm>
            <a:off x="3635936" y="3725350"/>
            <a:ext cx="360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81 %</a:t>
            </a:r>
          </a:p>
        </p:txBody>
      </p:sp>
      <p:sp>
        <p:nvSpPr>
          <p:cNvPr id="50" name="TextBox 49">
            <a:extLst>
              <a:ext uri="{FF2B5EF4-FFF2-40B4-BE49-F238E27FC236}">
                <a16:creationId xmlns:a16="http://schemas.microsoft.com/office/drawing/2014/main" id="{D3B94B1E-82E8-4A8A-9147-1F17FEA80902}"/>
              </a:ext>
            </a:extLst>
          </p:cNvPr>
          <p:cNvSpPr txBox="1"/>
          <p:nvPr/>
        </p:nvSpPr>
        <p:spPr>
          <a:xfrm>
            <a:off x="3431904" y="5227447"/>
            <a:ext cx="720053" cy="180000"/>
          </a:xfrm>
          <a:prstGeom prst="rect">
            <a:avLst/>
          </a:prstGeom>
          <a:solidFill>
            <a:srgbClr val="5ABA48"/>
          </a:solidFill>
        </p:spPr>
        <p:txBody>
          <a:bodyPr wrap="square" lIns="0" tIns="0" rIns="0" bIns="0" rtlCol="0" anchor="ctr">
            <a:noAutofit/>
          </a:bodyPr>
          <a:lstStyle>
            <a:defPPr>
              <a:defRPr lang="en-US"/>
            </a:defPPr>
            <a:lvl1pPr algn="ctr">
              <a:defRPr sz="1000" b="1">
                <a:solidFill>
                  <a:schemeClr val="bg1"/>
                </a:solidFill>
                <a:latin typeface="Calibri" panose="020F0502020204030204" pitchFamily="34" charset="0"/>
                <a:cs typeface="Calibri" panose="020F0502020204030204" pitchFamily="34" charset="0"/>
              </a:defRPr>
            </a:lvl1pPr>
          </a:lstStyle>
          <a:p>
            <a:r>
              <a:rPr lang="en-IN" dirty="0"/>
              <a:t>Exports %</a:t>
            </a:r>
          </a:p>
        </p:txBody>
      </p:sp>
      <p:graphicFrame>
        <p:nvGraphicFramePr>
          <p:cNvPr id="51" name="Chart 50">
            <a:extLst>
              <a:ext uri="{FF2B5EF4-FFF2-40B4-BE49-F238E27FC236}">
                <a16:creationId xmlns:a16="http://schemas.microsoft.com/office/drawing/2014/main" id="{FE77B3B0-2340-42CC-862D-DABD83BD0584}"/>
              </a:ext>
            </a:extLst>
          </p:cNvPr>
          <p:cNvGraphicFramePr/>
          <p:nvPr>
            <p:extLst>
              <p:ext uri="{D42A27DB-BD31-4B8C-83A1-F6EECF244321}">
                <p14:modId xmlns:p14="http://schemas.microsoft.com/office/powerpoint/2010/main" val="1530732792"/>
              </p:ext>
            </p:extLst>
          </p:nvPr>
        </p:nvGraphicFramePr>
        <p:xfrm>
          <a:off x="4691952" y="1321452"/>
          <a:ext cx="4192474" cy="169807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8444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9C22DE-B734-42BA-8111-7EFE7391B370}"/>
              </a:ext>
            </a:extLst>
          </p:cNvPr>
          <p:cNvSpPr>
            <a:spLocks noGrp="1"/>
          </p:cNvSpPr>
          <p:nvPr>
            <p:ph type="sldNum" sz="quarter" idx="4"/>
          </p:nvPr>
        </p:nvSpPr>
        <p:spPr/>
        <p:txBody>
          <a:bodyPr/>
          <a:lstStyle/>
          <a:p>
            <a:pPr>
              <a:defRPr/>
            </a:pPr>
            <a:fld id="{C727B6A8-F5CF-46F2-8964-0FBEDFD20F06}" type="slidenum">
              <a:rPr lang="en-US" smtClean="0"/>
              <a:pPr>
                <a:defRPr/>
              </a:pPr>
              <a:t>2</a:t>
            </a:fld>
            <a:endParaRPr lang="en-US" dirty="0"/>
          </a:p>
        </p:txBody>
      </p:sp>
      <p:sp>
        <p:nvSpPr>
          <p:cNvPr id="68" name="Text Box 3">
            <a:extLst>
              <a:ext uri="{FF2B5EF4-FFF2-40B4-BE49-F238E27FC236}">
                <a16:creationId xmlns:a16="http://schemas.microsoft.com/office/drawing/2014/main" id="{E6EA6699-D134-4C08-A99F-01827D56DAD6}"/>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Verdana" pitchFamily="34" charset="0"/>
              </a:rPr>
              <a:t>Disclaimer</a:t>
            </a:r>
          </a:p>
        </p:txBody>
      </p:sp>
      <p:sp>
        <p:nvSpPr>
          <p:cNvPr id="69" name="Rectangle 68">
            <a:extLst>
              <a:ext uri="{FF2B5EF4-FFF2-40B4-BE49-F238E27FC236}">
                <a16:creationId xmlns:a16="http://schemas.microsoft.com/office/drawing/2014/main" id="{BC0512D5-D103-407E-A06F-E1667878B15E}"/>
              </a:ext>
            </a:extLst>
          </p:cNvPr>
          <p:cNvSpPr/>
          <p:nvPr/>
        </p:nvSpPr>
        <p:spPr>
          <a:xfrm>
            <a:off x="257908" y="1206726"/>
            <a:ext cx="8617007" cy="3785652"/>
          </a:xfrm>
          <a:prstGeom prst="rect">
            <a:avLst/>
          </a:prstGeom>
        </p:spPr>
        <p:txBody>
          <a:bodyPr wrap="square">
            <a:spAutoFit/>
          </a:bodyPr>
          <a:lstStyle/>
          <a:p>
            <a:pPr algn="just"/>
            <a:r>
              <a:rPr lang="en-US" sz="1000" dirty="0">
                <a:latin typeface="Calibri" panose="020F0502020204030204" pitchFamily="34" charset="0"/>
                <a:cs typeface="Calibri" panose="020F0502020204030204" pitchFamily="34" charset="0"/>
              </a:rPr>
              <a:t>The presentation has been prepared by Meghmani Organics Limited (“MOL” or the “Company”) solely for information purposes and does not constitute an offer to sell or, recommendation or solicitation of an offer to subscribe for or purchase any securities and nothing contained herein shall form the basis of any contract or commitment whatsoever. </a:t>
            </a:r>
          </a:p>
          <a:p>
            <a:pPr algn="just"/>
            <a:endParaRPr lang="en-US" sz="1000" dirty="0">
              <a:latin typeface="Calibri" panose="020F0502020204030204" pitchFamily="34" charset="0"/>
              <a:cs typeface="Calibri" panose="020F0502020204030204" pitchFamily="34" charset="0"/>
            </a:endParaRPr>
          </a:p>
          <a:p>
            <a:pPr algn="just"/>
            <a:r>
              <a:rPr lang="en-US" sz="1000" dirty="0">
                <a:latin typeface="Calibri" panose="020F0502020204030204" pitchFamily="34" charset="0"/>
                <a:cs typeface="Calibri" panose="020F0502020204030204" pitchFamily="34" charset="0"/>
              </a:rPr>
              <a:t>The information contained in this Presentation should be considered in the context of the circumstances prevailing at the time and has not been, and will not be, updated to reflect material developments which may occur after the date of the Presentation. The information set out herein may be subject to updating, completion, revision, verification and amendment and such information may change materially. This presentation is based on the economic, regulatory, market and other conditions as in effect on the date hereof. It should be understood that subsequent developments may affect the information contained in this presentation, which neither the Company nor its affiliates, advisors or representatives are under an obligation to update, revise or affirm. </a:t>
            </a:r>
          </a:p>
          <a:p>
            <a:pPr algn="just"/>
            <a:endParaRPr lang="en-US" sz="1000" dirty="0">
              <a:latin typeface="Calibri" panose="020F0502020204030204" pitchFamily="34" charset="0"/>
              <a:cs typeface="Calibri" panose="020F0502020204030204" pitchFamily="34" charset="0"/>
            </a:endParaRPr>
          </a:p>
          <a:p>
            <a:pPr algn="just"/>
            <a:r>
              <a:rPr lang="en-US" sz="1000" dirty="0">
                <a:latin typeface="Calibri" panose="020F0502020204030204" pitchFamily="34" charset="0"/>
                <a:cs typeface="Calibri" panose="020F0502020204030204" pitchFamily="34" charset="0"/>
              </a:rPr>
              <a:t>You acknowledge and agree that the Company and/or its affiliated companies and/or their respective employees and/or agents have no responsibility or liability (express or implied) whatsoever and howsoever arising (including, without limitation for any claim, proceedings, action, suits, losses, expenses, damages or costs) which may be brought against or suffered by any person as a result of acting in reliance upon the whole or any part of the contents of this Presentation and neither the Company, its affiliated companies nor their respective employees or agents accepts any liability for any error, omission or misstatement, negligent or otherwise, in this Presentation and any liability in respect of the Presentation or any inaccuracy therein or omission therefrom which might otherwise arise is hereby expressly disclaimed. </a:t>
            </a:r>
          </a:p>
          <a:p>
            <a:pPr algn="just"/>
            <a:endParaRPr lang="en-US" sz="1000" dirty="0">
              <a:latin typeface="Calibri" panose="020F0502020204030204" pitchFamily="34" charset="0"/>
              <a:cs typeface="Calibri" panose="020F0502020204030204" pitchFamily="34" charset="0"/>
            </a:endParaRPr>
          </a:p>
          <a:p>
            <a:pPr algn="just"/>
            <a:r>
              <a:rPr lang="en-US" sz="1000" dirty="0">
                <a:latin typeface="Calibri" panose="020F0502020204030204" pitchFamily="34" charset="0"/>
                <a:cs typeface="Calibri" panose="020F0502020204030204" pitchFamily="34" charset="0"/>
              </a:rPr>
              <a:t>Certain statements contained in this Presentation may be statements of the Company’s beliefs, plans and expectations about the future and other forward looking statements that are based on management’s current expectations or beliefs as well as a number of assumptions about the Company’s operations and factors beyond the Company’s control or third party sources and involve known and unknown risks and uncertainties that could cause actual results to differ materially from those contemplated by the relevant forward looking statements. Forward looking statements contained in this Presentation regarding past trends or activities should not be taken as a representation that such trends or activities will continue in the future. There is no obligation to update or revise any forward looking statements, whether as a result of new information, future events or otherwise. You should not place undue reliance on forward looking statements, which speak only as of the date of this Presentation. </a:t>
            </a:r>
          </a:p>
        </p:txBody>
      </p:sp>
    </p:spTree>
    <p:extLst>
      <p:ext uri="{BB962C8B-B14F-4D97-AF65-F5344CB8AC3E}">
        <p14:creationId xmlns:p14="http://schemas.microsoft.com/office/powerpoint/2010/main" val="353398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20</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Pigments Business: Industry Overview </a:t>
            </a:r>
          </a:p>
        </p:txBody>
      </p:sp>
      <p:sp>
        <p:nvSpPr>
          <p:cNvPr id="31" name="TextBox 30">
            <a:extLst>
              <a:ext uri="{FF2B5EF4-FFF2-40B4-BE49-F238E27FC236}">
                <a16:creationId xmlns:a16="http://schemas.microsoft.com/office/drawing/2014/main" id="{09D084D9-5852-4EF6-BF88-6F6B7FD5A41E}"/>
              </a:ext>
            </a:extLst>
          </p:cNvPr>
          <p:cNvSpPr txBox="1"/>
          <p:nvPr/>
        </p:nvSpPr>
        <p:spPr>
          <a:xfrm>
            <a:off x="235509" y="998393"/>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Global Pigments Market</a:t>
            </a:r>
          </a:p>
        </p:txBody>
      </p:sp>
      <p:sp>
        <p:nvSpPr>
          <p:cNvPr id="42" name="TextBox 41">
            <a:extLst>
              <a:ext uri="{FF2B5EF4-FFF2-40B4-BE49-F238E27FC236}">
                <a16:creationId xmlns:a16="http://schemas.microsoft.com/office/drawing/2014/main" id="{561FCF88-11A4-4089-BA96-3F5EBD0643DA}"/>
              </a:ext>
            </a:extLst>
          </p:cNvPr>
          <p:cNvSpPr txBox="1"/>
          <p:nvPr/>
        </p:nvSpPr>
        <p:spPr>
          <a:xfrm>
            <a:off x="4758618" y="3162439"/>
            <a:ext cx="4156470"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Demand Driver – Diverse Industrial Use</a:t>
            </a:r>
          </a:p>
        </p:txBody>
      </p:sp>
      <p:graphicFrame>
        <p:nvGraphicFramePr>
          <p:cNvPr id="20" name="Chart 19">
            <a:extLst>
              <a:ext uri="{FF2B5EF4-FFF2-40B4-BE49-F238E27FC236}">
                <a16:creationId xmlns:a16="http://schemas.microsoft.com/office/drawing/2014/main" id="{E066B254-1B4B-4568-BC29-2FEB19B303D9}"/>
              </a:ext>
            </a:extLst>
          </p:cNvPr>
          <p:cNvGraphicFramePr/>
          <p:nvPr>
            <p:extLst>
              <p:ext uri="{D42A27DB-BD31-4B8C-83A1-F6EECF244321}">
                <p14:modId xmlns:p14="http://schemas.microsoft.com/office/powerpoint/2010/main" val="3458058887"/>
              </p:ext>
            </p:extLst>
          </p:nvPr>
        </p:nvGraphicFramePr>
        <p:xfrm>
          <a:off x="4758618" y="3505756"/>
          <a:ext cx="4156470" cy="1825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55DE9AE7-ACDA-4B21-80C3-FFC1467EB8EA}"/>
              </a:ext>
            </a:extLst>
          </p:cNvPr>
          <p:cNvGraphicFramePr/>
          <p:nvPr>
            <p:extLst>
              <p:ext uri="{D42A27DB-BD31-4B8C-83A1-F6EECF244321}">
                <p14:modId xmlns:p14="http://schemas.microsoft.com/office/powerpoint/2010/main" val="1419039088"/>
              </p:ext>
            </p:extLst>
          </p:nvPr>
        </p:nvGraphicFramePr>
        <p:xfrm>
          <a:off x="5508104" y="1273324"/>
          <a:ext cx="2833463" cy="166488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0411F738-7A29-4493-80CA-B82F539EB5D9}"/>
              </a:ext>
            </a:extLst>
          </p:cNvPr>
          <p:cNvSpPr txBox="1"/>
          <p:nvPr/>
        </p:nvSpPr>
        <p:spPr>
          <a:xfrm rot="21177499">
            <a:off x="6261969" y="1454823"/>
            <a:ext cx="1260508" cy="246221"/>
          </a:xfrm>
          <a:prstGeom prst="rect">
            <a:avLst/>
          </a:prstGeom>
          <a:noFill/>
        </p:spPr>
        <p:txBody>
          <a:bodyPr wrap="square" rtlCol="0">
            <a:spAutoFit/>
          </a:bodyPr>
          <a:lstStyle/>
          <a:p>
            <a:pPr algn="ctr"/>
            <a:r>
              <a:rPr lang="en-IN" sz="1000" b="1" dirty="0">
                <a:latin typeface="Calibri" panose="020F0502020204030204" pitchFamily="34" charset="0"/>
                <a:cs typeface="Calibri" panose="020F0502020204030204" pitchFamily="34" charset="0"/>
              </a:rPr>
              <a:t>4.5% CAGR</a:t>
            </a:r>
          </a:p>
        </p:txBody>
      </p:sp>
      <p:sp>
        <p:nvSpPr>
          <p:cNvPr id="6" name="Rectangle 5">
            <a:extLst>
              <a:ext uri="{FF2B5EF4-FFF2-40B4-BE49-F238E27FC236}">
                <a16:creationId xmlns:a16="http://schemas.microsoft.com/office/drawing/2014/main" id="{25BAA515-F7FF-44F1-B70E-88C8359DBEDB}"/>
              </a:ext>
            </a:extLst>
          </p:cNvPr>
          <p:cNvSpPr/>
          <p:nvPr/>
        </p:nvSpPr>
        <p:spPr>
          <a:xfrm>
            <a:off x="251520" y="1422564"/>
            <a:ext cx="4248471" cy="1846659"/>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The global pigments industry consists of three segments – organic, </a:t>
            </a:r>
            <a:br>
              <a:rPr lang="en-IN" sz="1100" dirty="0">
                <a:latin typeface="Calibri" panose="020F0502020204030204" pitchFamily="34" charset="0"/>
                <a:cs typeface="Calibri" panose="020F0502020204030204" pitchFamily="34" charset="0"/>
              </a:rPr>
            </a:br>
            <a:r>
              <a:rPr lang="en-IN" sz="1100" dirty="0">
                <a:latin typeface="Calibri" panose="020F0502020204030204" pitchFamily="34" charset="0"/>
                <a:cs typeface="Calibri" panose="020F0502020204030204" pitchFamily="34" charset="0"/>
              </a:rPr>
              <a:t>in-organic and specialty pigment</a:t>
            </a:r>
          </a:p>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Organic pigments account for 35-40% mkt. share out of total pigments industry</a:t>
            </a:r>
          </a:p>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Organic pigments include Azo Pigments (yellow &amp; red) (50-55% share), Phthalocyanine Pigments (blue &amp; green) (20% share) and other Pigments (25-30% share)</a:t>
            </a:r>
          </a:p>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Organic Pigments growth is linked to end-user industries mainly printing inks, paints and coatings and textile industries</a:t>
            </a:r>
          </a:p>
        </p:txBody>
      </p:sp>
      <p:sp>
        <p:nvSpPr>
          <p:cNvPr id="8" name="Rectangle 7">
            <a:extLst>
              <a:ext uri="{FF2B5EF4-FFF2-40B4-BE49-F238E27FC236}">
                <a16:creationId xmlns:a16="http://schemas.microsoft.com/office/drawing/2014/main" id="{F5B63AE3-A150-4110-AEA1-2F2194E70FBD}"/>
              </a:ext>
            </a:extLst>
          </p:cNvPr>
          <p:cNvSpPr/>
          <p:nvPr/>
        </p:nvSpPr>
        <p:spPr>
          <a:xfrm>
            <a:off x="251520" y="3289364"/>
            <a:ext cx="4248472" cy="1677382"/>
          </a:xfrm>
          <a:prstGeom prst="rect">
            <a:avLst/>
          </a:prstGeom>
        </p:spPr>
        <p:txBody>
          <a:bodyPr wrap="square">
            <a:spAutoFit/>
          </a:bodyPr>
          <a:lstStyle/>
          <a:p>
            <a:pPr marL="171450" lvl="0" indent="-171450">
              <a:spcAft>
                <a:spcPts val="600"/>
              </a:spcAft>
              <a:buFont typeface="Arial" panose="020B0604020202020204" pitchFamily="34" charset="0"/>
              <a:buChar char="•"/>
            </a:pPr>
            <a:r>
              <a:rPr lang="en-IN" sz="1100" dirty="0">
                <a:solidFill>
                  <a:srgbClr val="2B2A29"/>
                </a:solidFill>
                <a:latin typeface="Calibri" panose="020F0502020204030204" pitchFamily="34" charset="0"/>
                <a:cs typeface="Calibri" panose="020F0502020204030204" pitchFamily="34" charset="0"/>
              </a:rPr>
              <a:t>Paints &amp; coatings and plastics  industry have been the major growth drivers (especially from automotive sector)</a:t>
            </a:r>
          </a:p>
          <a:p>
            <a:pPr marL="171450" lvl="0" indent="-171450">
              <a:spcAft>
                <a:spcPts val="600"/>
              </a:spcAft>
              <a:buFont typeface="Arial" panose="020B0604020202020204" pitchFamily="34" charset="0"/>
              <a:buChar char="•"/>
            </a:pPr>
            <a:r>
              <a:rPr lang="en-IN" sz="1100" dirty="0">
                <a:solidFill>
                  <a:srgbClr val="000000"/>
                </a:solidFill>
                <a:latin typeface="Calibri" panose="020F0502020204030204" pitchFamily="34" charset="0"/>
                <a:cs typeface="Calibri" panose="020F0502020204030204" pitchFamily="34" charset="0"/>
              </a:rPr>
              <a:t>India and China are fast becoming the centre of the global Organic Pigments market</a:t>
            </a:r>
          </a:p>
          <a:p>
            <a:pPr marL="171450" lvl="0" indent="-171450">
              <a:spcAft>
                <a:spcPts val="600"/>
              </a:spcAft>
              <a:buFont typeface="Arial" panose="020B0604020202020204" pitchFamily="34" charset="0"/>
              <a:buChar char="•"/>
            </a:pPr>
            <a:r>
              <a:rPr lang="en-IN" sz="1100" dirty="0">
                <a:solidFill>
                  <a:srgbClr val="000000"/>
                </a:solidFill>
                <a:latin typeface="Calibri" panose="020F0502020204030204" pitchFamily="34" charset="0"/>
                <a:cs typeface="Calibri" panose="020F0502020204030204" pitchFamily="34" charset="0"/>
              </a:rPr>
              <a:t>India is leader in Phthalocyanine blue and green pigments</a:t>
            </a:r>
          </a:p>
          <a:p>
            <a:pPr marL="171450" lvl="0" indent="-171450">
              <a:spcAft>
                <a:spcPts val="600"/>
              </a:spcAft>
              <a:buFont typeface="Arial" panose="020B0604020202020204" pitchFamily="34" charset="0"/>
              <a:buChar char="•"/>
            </a:pPr>
            <a:r>
              <a:rPr lang="en-IN" sz="1100" dirty="0">
                <a:solidFill>
                  <a:srgbClr val="000000"/>
                </a:solidFill>
                <a:latin typeface="Calibri" panose="020F0502020204030204" pitchFamily="34" charset="0"/>
                <a:cs typeface="Calibri" panose="020F0502020204030204" pitchFamily="34" charset="0"/>
              </a:rPr>
              <a:t>India’s pigment sales have been growing at 13-14% CAGR driven by exports due to India’s good quality products, stricter environmental standards and higher regulatory compliance</a:t>
            </a:r>
          </a:p>
        </p:txBody>
      </p:sp>
      <p:sp>
        <p:nvSpPr>
          <p:cNvPr id="26" name="TextBox 25">
            <a:extLst>
              <a:ext uri="{FF2B5EF4-FFF2-40B4-BE49-F238E27FC236}">
                <a16:creationId xmlns:a16="http://schemas.microsoft.com/office/drawing/2014/main" id="{1C735ADD-1D07-45A7-A754-6718C7A9BA0C}"/>
              </a:ext>
            </a:extLst>
          </p:cNvPr>
          <p:cNvSpPr txBox="1"/>
          <p:nvPr/>
        </p:nvSpPr>
        <p:spPr>
          <a:xfrm>
            <a:off x="4752021" y="998393"/>
            <a:ext cx="4156470" cy="251999"/>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Global Pigments Market Size (USD Bn)</a:t>
            </a:r>
          </a:p>
        </p:txBody>
      </p:sp>
    </p:spTree>
    <p:extLst>
      <p:ext uri="{BB962C8B-B14F-4D97-AF65-F5344CB8AC3E}">
        <p14:creationId xmlns:p14="http://schemas.microsoft.com/office/powerpoint/2010/main" val="42708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21</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Agrochemicals Business: Key Highlights</a:t>
            </a:r>
          </a:p>
        </p:txBody>
      </p:sp>
      <p:sp>
        <p:nvSpPr>
          <p:cNvPr id="23" name="Rectangle 22">
            <a:extLst>
              <a:ext uri="{FF2B5EF4-FFF2-40B4-BE49-F238E27FC236}">
                <a16:creationId xmlns:a16="http://schemas.microsoft.com/office/drawing/2014/main" id="{D193A1C9-4C30-4E8E-B28A-6F804E495472}"/>
              </a:ext>
            </a:extLst>
          </p:cNvPr>
          <p:cNvSpPr/>
          <p:nvPr/>
        </p:nvSpPr>
        <p:spPr>
          <a:xfrm>
            <a:off x="179512" y="1345332"/>
            <a:ext cx="4248471" cy="2160240"/>
          </a:xfrm>
          <a:prstGeom prst="rect">
            <a:avLst/>
          </a:prstGeom>
          <a:noFill/>
          <a:ln>
            <a:noFill/>
          </a:ln>
          <a:effectLst/>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rPr>
              <a:t>Leading manufacturer of pesticides – products across entire value chain</a:t>
            </a:r>
          </a:p>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rPr>
              <a:t>Established global presence across Africa, Brazil, </a:t>
            </a:r>
            <a:r>
              <a:rPr lang="en-IN" sz="1050" dirty="0" err="1">
                <a:solidFill>
                  <a:schemeClr val="tx1"/>
                </a:solidFill>
                <a:latin typeface="Calibri" panose="020F0502020204030204" pitchFamily="34" charset="0"/>
              </a:rPr>
              <a:t>LatAm</a:t>
            </a:r>
            <a:r>
              <a:rPr lang="en-IN" sz="1050" dirty="0">
                <a:solidFill>
                  <a:schemeClr val="tx1"/>
                </a:solidFill>
                <a:latin typeface="Calibri" panose="020F0502020204030204" pitchFamily="34" charset="0"/>
              </a:rPr>
              <a:t>, US and Europe</a:t>
            </a:r>
          </a:p>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rPr>
              <a:t>Strong pan-India presence across 17 states, with ~2,800 stockists, agents, distributors, and dealers network</a:t>
            </a:r>
          </a:p>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rPr>
              <a:t>Major products – 2,4-D, Cypermethrin, Permethrin, Chlorpyrifos and </a:t>
            </a:r>
            <a:r>
              <a:rPr lang="en-IN" sz="1050" dirty="0" err="1">
                <a:solidFill>
                  <a:schemeClr val="tx1"/>
                </a:solidFill>
                <a:latin typeface="Calibri" panose="020F0502020204030204" pitchFamily="34" charset="0"/>
              </a:rPr>
              <a:t>Profenophos</a:t>
            </a:r>
            <a:endParaRPr lang="en-IN" sz="1050" dirty="0">
              <a:solidFill>
                <a:schemeClr val="tx1"/>
              </a:solidFill>
              <a:latin typeface="Calibri" panose="020F0502020204030204" pitchFamily="34" charset="0"/>
            </a:endParaRPr>
          </a:p>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rPr>
              <a:t>Well-recognized formulation brands – Megastar, </a:t>
            </a:r>
            <a:r>
              <a:rPr lang="en-IN" sz="1050" dirty="0" err="1">
                <a:solidFill>
                  <a:schemeClr val="tx1"/>
                </a:solidFill>
                <a:latin typeface="Calibri" panose="020F0502020204030204" pitchFamily="34" charset="0"/>
              </a:rPr>
              <a:t>Megacyper</a:t>
            </a:r>
            <a:r>
              <a:rPr lang="en-IN" sz="1050" dirty="0">
                <a:solidFill>
                  <a:schemeClr val="tx1"/>
                </a:solidFill>
                <a:latin typeface="Calibri" panose="020F0502020204030204" pitchFamily="34" charset="0"/>
              </a:rPr>
              <a:t>, </a:t>
            </a:r>
            <a:br>
              <a:rPr lang="en-IN" sz="1050" dirty="0">
                <a:solidFill>
                  <a:schemeClr val="tx1"/>
                </a:solidFill>
                <a:latin typeface="Calibri" panose="020F0502020204030204" pitchFamily="34" charset="0"/>
              </a:rPr>
            </a:br>
            <a:r>
              <a:rPr lang="en-IN" sz="1050" dirty="0" err="1">
                <a:solidFill>
                  <a:schemeClr val="tx1"/>
                </a:solidFill>
                <a:latin typeface="Calibri" panose="020F0502020204030204" pitchFamily="34" charset="0"/>
              </a:rPr>
              <a:t>Megaban</a:t>
            </a:r>
            <a:r>
              <a:rPr lang="en-IN" sz="1050" dirty="0">
                <a:solidFill>
                  <a:schemeClr val="tx1"/>
                </a:solidFill>
                <a:latin typeface="Calibri" panose="020F0502020204030204" pitchFamily="34" charset="0"/>
              </a:rPr>
              <a:t>, Synergy, Courage</a:t>
            </a:r>
          </a:p>
          <a:p>
            <a:pPr marL="171450" indent="-171450">
              <a:spcBef>
                <a:spcPts val="0"/>
              </a:spcBef>
              <a:spcAft>
                <a:spcPts val="600"/>
              </a:spcAft>
              <a:buClr>
                <a:srgbClr val="262699"/>
              </a:buClr>
              <a:buFont typeface="Arial" panose="020B0604020202020204" pitchFamily="34" charset="0"/>
              <a:buChar char="•"/>
            </a:pPr>
            <a:r>
              <a:rPr lang="en-IN" sz="1050" b="1" dirty="0">
                <a:solidFill>
                  <a:schemeClr val="tx1"/>
                </a:solidFill>
                <a:latin typeface="Calibri" panose="020F0502020204030204" pitchFamily="34" charset="0"/>
              </a:rPr>
              <a:t>Phase 1 Capex: </a:t>
            </a:r>
            <a:r>
              <a:rPr lang="en-IN" sz="1050" dirty="0">
                <a:solidFill>
                  <a:schemeClr val="tx1"/>
                </a:solidFill>
                <a:latin typeface="Calibri" panose="020F0502020204030204" pitchFamily="34" charset="0"/>
              </a:rPr>
              <a:t>Doubling 2,4-D Capacity  by  addition of 10,800 MTPA with </a:t>
            </a:r>
            <a:r>
              <a:rPr lang="en-IN" sz="1050" dirty="0" err="1">
                <a:solidFill>
                  <a:schemeClr val="tx1"/>
                </a:solidFill>
                <a:latin typeface="Calibri" panose="020F0502020204030204" pitchFamily="34" charset="0"/>
              </a:rPr>
              <a:t>capex</a:t>
            </a:r>
            <a:r>
              <a:rPr lang="en-IN" sz="1050" dirty="0">
                <a:solidFill>
                  <a:schemeClr val="tx1"/>
                </a:solidFill>
                <a:latin typeface="Calibri" panose="020F0502020204030204" pitchFamily="34" charset="0"/>
              </a:rPr>
              <a:t> of Rs 127 crores (Operational by June 2020).</a:t>
            </a:r>
          </a:p>
        </p:txBody>
      </p:sp>
      <p:sp>
        <p:nvSpPr>
          <p:cNvPr id="24" name="TextBox 23">
            <a:extLst>
              <a:ext uri="{FF2B5EF4-FFF2-40B4-BE49-F238E27FC236}">
                <a16:creationId xmlns:a16="http://schemas.microsoft.com/office/drawing/2014/main" id="{AA24A0A8-C292-4F29-ACE0-971594293725}"/>
              </a:ext>
            </a:extLst>
          </p:cNvPr>
          <p:cNvSpPr txBox="1"/>
          <p:nvPr/>
        </p:nvSpPr>
        <p:spPr>
          <a:xfrm>
            <a:off x="4716018" y="3155613"/>
            <a:ext cx="4164034" cy="265983"/>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Branded Agrochemical Formulations</a:t>
            </a:r>
          </a:p>
        </p:txBody>
      </p:sp>
      <p:sp>
        <p:nvSpPr>
          <p:cNvPr id="31" name="TextBox 30">
            <a:extLst>
              <a:ext uri="{FF2B5EF4-FFF2-40B4-BE49-F238E27FC236}">
                <a16:creationId xmlns:a16="http://schemas.microsoft.com/office/drawing/2014/main" id="{09D084D9-5852-4EF6-BF88-6F6B7FD5A41E}"/>
              </a:ext>
            </a:extLst>
          </p:cNvPr>
          <p:cNvSpPr txBox="1"/>
          <p:nvPr/>
        </p:nvSpPr>
        <p:spPr>
          <a:xfrm>
            <a:off x="235510" y="995829"/>
            <a:ext cx="4192474" cy="254564"/>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Established Business Profile</a:t>
            </a:r>
          </a:p>
        </p:txBody>
      </p:sp>
      <p:sp>
        <p:nvSpPr>
          <p:cNvPr id="42" name="TextBox 41">
            <a:extLst>
              <a:ext uri="{FF2B5EF4-FFF2-40B4-BE49-F238E27FC236}">
                <a16:creationId xmlns:a16="http://schemas.microsoft.com/office/drawing/2014/main" id="{561FCF88-11A4-4089-BA96-3F5EBD0643DA}"/>
              </a:ext>
            </a:extLst>
          </p:cNvPr>
          <p:cNvSpPr txBox="1"/>
          <p:nvPr/>
        </p:nvSpPr>
        <p:spPr>
          <a:xfrm>
            <a:off x="235508" y="3741566"/>
            <a:ext cx="4192475" cy="264032"/>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Vertically Integrated Manufacturing Facilities</a:t>
            </a:r>
          </a:p>
        </p:txBody>
      </p:sp>
      <p:graphicFrame>
        <p:nvGraphicFramePr>
          <p:cNvPr id="69" name="Table 68">
            <a:extLst>
              <a:ext uri="{FF2B5EF4-FFF2-40B4-BE49-F238E27FC236}">
                <a16:creationId xmlns:a16="http://schemas.microsoft.com/office/drawing/2014/main" id="{383FA218-A468-4111-8AF0-49078CED28EB}"/>
              </a:ext>
            </a:extLst>
          </p:cNvPr>
          <p:cNvGraphicFramePr>
            <a:graphicFrameLocks noGrp="1"/>
          </p:cNvGraphicFramePr>
          <p:nvPr>
            <p:extLst>
              <p:ext uri="{D42A27DB-BD31-4B8C-83A1-F6EECF244321}">
                <p14:modId xmlns:p14="http://schemas.microsoft.com/office/powerpoint/2010/main" val="3433370783"/>
              </p:ext>
            </p:extLst>
          </p:nvPr>
        </p:nvGraphicFramePr>
        <p:xfrm>
          <a:off x="257660" y="4041355"/>
          <a:ext cx="4170323" cy="1173673"/>
        </p:xfrm>
        <a:graphic>
          <a:graphicData uri="http://schemas.openxmlformats.org/drawingml/2006/table">
            <a:tbl>
              <a:tblPr firstRow="1" bandRow="1">
                <a:tableStyleId>{5C22544A-7EE6-4342-B048-85BDC9FD1C3A}</a:tableStyleId>
              </a:tblPr>
              <a:tblGrid>
                <a:gridCol w="2093126">
                  <a:extLst>
                    <a:ext uri="{9D8B030D-6E8A-4147-A177-3AD203B41FA5}">
                      <a16:colId xmlns:a16="http://schemas.microsoft.com/office/drawing/2014/main" val="20000"/>
                    </a:ext>
                  </a:extLst>
                </a:gridCol>
                <a:gridCol w="2077197">
                  <a:extLst>
                    <a:ext uri="{9D8B030D-6E8A-4147-A177-3AD203B41FA5}">
                      <a16:colId xmlns:a16="http://schemas.microsoft.com/office/drawing/2014/main" val="2129308006"/>
                    </a:ext>
                  </a:extLst>
                </a:gridCol>
              </a:tblGrid>
              <a:tr h="247509">
                <a:tc gridSpan="2">
                  <a:txBody>
                    <a:bodyPr/>
                    <a:lstStyle/>
                    <a:p>
                      <a:pPr algn="ctr">
                        <a:lnSpc>
                          <a:spcPct val="100000"/>
                        </a:lnSpc>
                        <a:spcBef>
                          <a:spcPts val="0"/>
                        </a:spcBef>
                        <a:spcAft>
                          <a:spcPts val="0"/>
                        </a:spcAft>
                      </a:pPr>
                      <a:r>
                        <a:rPr lang="en-US" sz="1100" b="1" dirty="0">
                          <a:latin typeface="Calibri" panose="020F0502020204030204" pitchFamily="34" charset="0"/>
                          <a:cs typeface="Calibri" panose="020F0502020204030204" pitchFamily="34" charset="0"/>
                        </a:rPr>
                        <a:t>Total Capacity – 28,260 MTPA</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rgbClr val="008FFA"/>
                    </a:solidFill>
                  </a:tcPr>
                </a:tc>
                <a:tc hMerge="1">
                  <a:txBody>
                    <a:bodyPr/>
                    <a:lstStyle/>
                    <a:p>
                      <a:endParaRPr lang="en-IN"/>
                    </a:p>
                  </a:txBody>
                  <a:tcPr/>
                </a:tc>
                <a:extLst>
                  <a:ext uri="{0D108BD9-81ED-4DB2-BD59-A6C34878D82A}">
                    <a16:rowId xmlns:a16="http://schemas.microsoft.com/office/drawing/2014/main" val="10000"/>
                  </a:ext>
                </a:extLst>
              </a:tr>
              <a:tr h="231541">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Location</a:t>
                      </a: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IN" sz="1000" b="1" dirty="0">
                          <a:latin typeface="Calibri" panose="020F0502020204030204" pitchFamily="34" charset="0"/>
                          <a:cs typeface="Calibri" panose="020F0502020204030204" pitchFamily="34" charset="0"/>
                        </a:rPr>
                        <a:t>Capacity (MTPA)</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31541">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GIDC </a:t>
                      </a:r>
                      <a:r>
                        <a:rPr kumimoji="0" 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Panoli</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algn="ctr"/>
                      <a:r>
                        <a:rPr lang="en-IN" sz="1000" b="1" dirty="0">
                          <a:latin typeface="Calibri" panose="020F0502020204030204" pitchFamily="34" charset="0"/>
                          <a:cs typeface="Calibri" panose="020F0502020204030204" pitchFamily="34" charset="0"/>
                        </a:rPr>
                        <a:t>7,200</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r h="231541">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GIDC </a:t>
                      </a:r>
                      <a:r>
                        <a:rPr kumimoji="0" 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Ankleshwar</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algn="ctr"/>
                      <a:r>
                        <a:rPr lang="en-IN" sz="1000" b="1" dirty="0">
                          <a:latin typeface="Calibri" panose="020F0502020204030204" pitchFamily="34" charset="0"/>
                          <a:cs typeface="Calibri" panose="020F0502020204030204" pitchFamily="34" charset="0"/>
                        </a:rPr>
                        <a:t>6,420</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231541">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GIDC </a:t>
                      </a:r>
                      <a:r>
                        <a:rPr kumimoji="0" 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Dahej</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algn="ctr"/>
                      <a:r>
                        <a:rPr lang="en-IN" sz="1000" b="1" dirty="0">
                          <a:latin typeface="Calibri" panose="020F0502020204030204" pitchFamily="34" charset="0"/>
                          <a:cs typeface="Calibri" panose="020F0502020204030204" pitchFamily="34" charset="0"/>
                        </a:rPr>
                        <a:t>14,640</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0" name="TextBox 79">
            <a:extLst>
              <a:ext uri="{FF2B5EF4-FFF2-40B4-BE49-F238E27FC236}">
                <a16:creationId xmlns:a16="http://schemas.microsoft.com/office/drawing/2014/main" id="{3269459A-FAAB-4CBB-8252-B08542F4C9CF}"/>
              </a:ext>
            </a:extLst>
          </p:cNvPr>
          <p:cNvSpPr txBox="1"/>
          <p:nvPr/>
        </p:nvSpPr>
        <p:spPr>
          <a:xfrm>
            <a:off x="4716018" y="993265"/>
            <a:ext cx="4133214" cy="254564"/>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Product Profile</a:t>
            </a:r>
          </a:p>
        </p:txBody>
      </p:sp>
      <p:cxnSp>
        <p:nvCxnSpPr>
          <p:cNvPr id="82" name="Straight Arrow Connector 81">
            <a:extLst>
              <a:ext uri="{FF2B5EF4-FFF2-40B4-BE49-F238E27FC236}">
                <a16:creationId xmlns:a16="http://schemas.microsoft.com/office/drawing/2014/main" id="{792B11D1-94D7-4DF3-A9F9-6FB5C3BBB61B}"/>
              </a:ext>
            </a:extLst>
          </p:cNvPr>
          <p:cNvCxnSpPr/>
          <p:nvPr/>
        </p:nvCxnSpPr>
        <p:spPr>
          <a:xfrm>
            <a:off x="5652120" y="2215487"/>
            <a:ext cx="0" cy="1235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40FD07B9-DCE0-452A-ABA6-968353B749A7}"/>
              </a:ext>
            </a:extLst>
          </p:cNvPr>
          <p:cNvSpPr/>
          <p:nvPr/>
        </p:nvSpPr>
        <p:spPr>
          <a:xfrm>
            <a:off x="4770407" y="1460320"/>
            <a:ext cx="1675076" cy="28012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Pesticide Intermediates</a:t>
            </a:r>
          </a:p>
        </p:txBody>
      </p:sp>
      <p:sp>
        <p:nvSpPr>
          <p:cNvPr id="84" name="Rectangle 83">
            <a:extLst>
              <a:ext uri="{FF2B5EF4-FFF2-40B4-BE49-F238E27FC236}">
                <a16:creationId xmlns:a16="http://schemas.microsoft.com/office/drawing/2014/main" id="{7103AB45-D0E9-4490-B875-99F957F762F8}"/>
              </a:ext>
            </a:extLst>
          </p:cNvPr>
          <p:cNvSpPr/>
          <p:nvPr/>
        </p:nvSpPr>
        <p:spPr>
          <a:xfrm>
            <a:off x="4770407" y="1896922"/>
            <a:ext cx="1675076" cy="28012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Technical Grade Pesticides</a:t>
            </a:r>
          </a:p>
        </p:txBody>
      </p:sp>
      <p:sp>
        <p:nvSpPr>
          <p:cNvPr id="85" name="TextBox 84">
            <a:extLst>
              <a:ext uri="{FF2B5EF4-FFF2-40B4-BE49-F238E27FC236}">
                <a16:creationId xmlns:a16="http://schemas.microsoft.com/office/drawing/2014/main" id="{DF1A810F-8C81-4A5A-8C90-3F1C87290441}"/>
              </a:ext>
            </a:extLst>
          </p:cNvPr>
          <p:cNvSpPr txBox="1"/>
          <p:nvPr/>
        </p:nvSpPr>
        <p:spPr>
          <a:xfrm>
            <a:off x="6445483" y="1388281"/>
            <a:ext cx="2398531" cy="400110"/>
          </a:xfrm>
          <a:prstGeom prst="rect">
            <a:avLst/>
          </a:prstGeom>
          <a:noFill/>
        </p:spPr>
        <p:txBody>
          <a:bodyPr wrap="square" rtlCol="0">
            <a:spAutoFit/>
          </a:bodyPr>
          <a:lstStyle/>
          <a:p>
            <a:r>
              <a:rPr lang="en-IN" sz="1000" dirty="0">
                <a:latin typeface="Calibri" panose="020F0502020204030204" pitchFamily="34" charset="0"/>
                <a:ea typeface="Verdana" pitchFamily="34" charset="0"/>
                <a:cs typeface="Verdana" pitchFamily="34" charset="0"/>
              </a:rPr>
              <a:t>Sold to technical grade pesticides manufacturers</a:t>
            </a:r>
          </a:p>
        </p:txBody>
      </p:sp>
      <p:sp>
        <p:nvSpPr>
          <p:cNvPr id="86" name="TextBox 85">
            <a:extLst>
              <a:ext uri="{FF2B5EF4-FFF2-40B4-BE49-F238E27FC236}">
                <a16:creationId xmlns:a16="http://schemas.microsoft.com/office/drawing/2014/main" id="{FD5D7A6E-004B-4139-81A9-ED13865D2D6C}"/>
              </a:ext>
            </a:extLst>
          </p:cNvPr>
          <p:cNvSpPr txBox="1"/>
          <p:nvPr/>
        </p:nvSpPr>
        <p:spPr>
          <a:xfrm>
            <a:off x="6431388" y="1912737"/>
            <a:ext cx="2398531" cy="246221"/>
          </a:xfrm>
          <a:prstGeom prst="rect">
            <a:avLst/>
          </a:prstGeom>
          <a:noFill/>
        </p:spPr>
        <p:txBody>
          <a:bodyPr wrap="square" rtlCol="0">
            <a:spAutoFit/>
          </a:bodyPr>
          <a:lstStyle/>
          <a:p>
            <a:r>
              <a:rPr lang="en-IN" sz="1000" dirty="0">
                <a:latin typeface="Calibri" panose="020F0502020204030204" pitchFamily="34" charset="0"/>
                <a:ea typeface="Verdana" pitchFamily="34" charset="0"/>
                <a:cs typeface="Verdana" pitchFamily="34" charset="0"/>
              </a:rPr>
              <a:t>Sold to pesticides formulators</a:t>
            </a:r>
          </a:p>
        </p:txBody>
      </p:sp>
      <p:sp>
        <p:nvSpPr>
          <p:cNvPr id="87" name="Rectangle 86">
            <a:extLst>
              <a:ext uri="{FF2B5EF4-FFF2-40B4-BE49-F238E27FC236}">
                <a16:creationId xmlns:a16="http://schemas.microsoft.com/office/drawing/2014/main" id="{32E3C82E-BFE4-4E68-9649-9A5599FBF884}"/>
              </a:ext>
            </a:extLst>
          </p:cNvPr>
          <p:cNvSpPr/>
          <p:nvPr/>
        </p:nvSpPr>
        <p:spPr>
          <a:xfrm>
            <a:off x="6708920" y="2179800"/>
            <a:ext cx="1024822" cy="250292"/>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Bulk Packing</a:t>
            </a:r>
          </a:p>
        </p:txBody>
      </p:sp>
      <p:sp>
        <p:nvSpPr>
          <p:cNvPr id="88" name="Rectangle 87">
            <a:extLst>
              <a:ext uri="{FF2B5EF4-FFF2-40B4-BE49-F238E27FC236}">
                <a16:creationId xmlns:a16="http://schemas.microsoft.com/office/drawing/2014/main" id="{E1554098-5E2B-40A9-9C85-2F7F06D6B81C}"/>
              </a:ext>
            </a:extLst>
          </p:cNvPr>
          <p:cNvSpPr/>
          <p:nvPr/>
        </p:nvSpPr>
        <p:spPr>
          <a:xfrm>
            <a:off x="6721069" y="2549220"/>
            <a:ext cx="1024822" cy="250292"/>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Brand Business</a:t>
            </a:r>
          </a:p>
        </p:txBody>
      </p:sp>
      <p:sp>
        <p:nvSpPr>
          <p:cNvPr id="89" name="TextBox 88">
            <a:extLst>
              <a:ext uri="{FF2B5EF4-FFF2-40B4-BE49-F238E27FC236}">
                <a16:creationId xmlns:a16="http://schemas.microsoft.com/office/drawing/2014/main" id="{4D2253A0-67AB-473D-A913-45A0B97A6414}"/>
              </a:ext>
            </a:extLst>
          </p:cNvPr>
          <p:cNvSpPr txBox="1"/>
          <p:nvPr/>
        </p:nvSpPr>
        <p:spPr>
          <a:xfrm>
            <a:off x="7721827" y="2112234"/>
            <a:ext cx="1355873" cy="400110"/>
          </a:xfrm>
          <a:prstGeom prst="rect">
            <a:avLst/>
          </a:prstGeom>
          <a:noFill/>
        </p:spPr>
        <p:txBody>
          <a:bodyPr wrap="square" rtlCol="0">
            <a:spAutoFit/>
          </a:bodyPr>
          <a:lstStyle/>
          <a:p>
            <a:r>
              <a:rPr lang="en-IN" sz="1000" dirty="0">
                <a:latin typeface="Calibri" panose="020F0502020204030204" pitchFamily="34" charset="0"/>
                <a:ea typeface="Verdana" pitchFamily="34" charset="0"/>
                <a:cs typeface="Verdana" pitchFamily="34" charset="0"/>
              </a:rPr>
              <a:t>Sold to institutional customers</a:t>
            </a:r>
          </a:p>
        </p:txBody>
      </p:sp>
      <p:sp>
        <p:nvSpPr>
          <p:cNvPr id="90" name="TextBox 89">
            <a:extLst>
              <a:ext uri="{FF2B5EF4-FFF2-40B4-BE49-F238E27FC236}">
                <a16:creationId xmlns:a16="http://schemas.microsoft.com/office/drawing/2014/main" id="{6898F0E1-9C83-48D6-B585-869DF354D49E}"/>
              </a:ext>
            </a:extLst>
          </p:cNvPr>
          <p:cNvSpPr txBox="1"/>
          <p:nvPr/>
        </p:nvSpPr>
        <p:spPr>
          <a:xfrm>
            <a:off x="7733859" y="2482487"/>
            <a:ext cx="1350765" cy="553998"/>
          </a:xfrm>
          <a:prstGeom prst="rect">
            <a:avLst/>
          </a:prstGeom>
          <a:noFill/>
        </p:spPr>
        <p:txBody>
          <a:bodyPr wrap="square" rtlCol="0">
            <a:spAutoFit/>
          </a:bodyPr>
          <a:lstStyle/>
          <a:p>
            <a:r>
              <a:rPr lang="en-IN" sz="1000" dirty="0">
                <a:latin typeface="Calibri" panose="020F0502020204030204" pitchFamily="34" charset="0"/>
                <a:ea typeface="Verdana" pitchFamily="34" charset="0"/>
                <a:cs typeface="Verdana" pitchFamily="34" charset="0"/>
              </a:rPr>
              <a:t>Sold to retailers, dealers, farmer societies</a:t>
            </a:r>
          </a:p>
        </p:txBody>
      </p:sp>
      <p:cxnSp>
        <p:nvCxnSpPr>
          <p:cNvPr id="91" name="Straight Arrow Connector 90">
            <a:extLst>
              <a:ext uri="{FF2B5EF4-FFF2-40B4-BE49-F238E27FC236}">
                <a16:creationId xmlns:a16="http://schemas.microsoft.com/office/drawing/2014/main" id="{5CF3E326-8F43-4C38-9C20-D68E0613BE34}"/>
              </a:ext>
            </a:extLst>
          </p:cNvPr>
          <p:cNvCxnSpPr/>
          <p:nvPr/>
        </p:nvCxnSpPr>
        <p:spPr>
          <a:xfrm>
            <a:off x="5652120" y="1777380"/>
            <a:ext cx="0" cy="1235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22">
            <a:extLst>
              <a:ext uri="{FF2B5EF4-FFF2-40B4-BE49-F238E27FC236}">
                <a16:creationId xmlns:a16="http://schemas.microsoft.com/office/drawing/2014/main" id="{08720DE9-DE1B-47C2-9961-146DEDC81D01}"/>
              </a:ext>
            </a:extLst>
          </p:cNvPr>
          <p:cNvCxnSpPr>
            <a:cxnSpLocks/>
            <a:stCxn id="94" idx="3"/>
            <a:endCxn id="87" idx="1"/>
          </p:cNvCxnSpPr>
          <p:nvPr/>
        </p:nvCxnSpPr>
        <p:spPr>
          <a:xfrm flipV="1">
            <a:off x="6445483" y="2304946"/>
            <a:ext cx="263437" cy="170096"/>
          </a:xfrm>
          <a:prstGeom prst="bent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112">
            <a:extLst>
              <a:ext uri="{FF2B5EF4-FFF2-40B4-BE49-F238E27FC236}">
                <a16:creationId xmlns:a16="http://schemas.microsoft.com/office/drawing/2014/main" id="{066810D7-D47F-4870-B914-86424A2A7AFE}"/>
              </a:ext>
            </a:extLst>
          </p:cNvPr>
          <p:cNvCxnSpPr>
            <a:cxnSpLocks/>
            <a:stCxn id="94" idx="3"/>
            <a:endCxn id="88" idx="1"/>
          </p:cNvCxnSpPr>
          <p:nvPr/>
        </p:nvCxnSpPr>
        <p:spPr>
          <a:xfrm>
            <a:off x="6445483" y="2475042"/>
            <a:ext cx="275586" cy="199324"/>
          </a:xfrm>
          <a:prstGeom prst="bent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10BD97A-A377-4FD9-AE18-3CE64A0025F5}"/>
              </a:ext>
            </a:extLst>
          </p:cNvPr>
          <p:cNvSpPr/>
          <p:nvPr/>
        </p:nvSpPr>
        <p:spPr>
          <a:xfrm>
            <a:off x="4770407" y="2334981"/>
            <a:ext cx="1675076" cy="28012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Pesticide Formulations</a:t>
            </a:r>
          </a:p>
        </p:txBody>
      </p:sp>
      <p:grpSp>
        <p:nvGrpSpPr>
          <p:cNvPr id="2" name="Group 1">
            <a:extLst>
              <a:ext uri="{FF2B5EF4-FFF2-40B4-BE49-F238E27FC236}">
                <a16:creationId xmlns:a16="http://schemas.microsoft.com/office/drawing/2014/main" id="{A882F623-1330-435A-BAAE-79C19B69EE67}"/>
              </a:ext>
            </a:extLst>
          </p:cNvPr>
          <p:cNvGrpSpPr/>
          <p:nvPr/>
        </p:nvGrpSpPr>
        <p:grpSpPr>
          <a:xfrm>
            <a:off x="4770407" y="3574130"/>
            <a:ext cx="4073607" cy="1655617"/>
            <a:chOff x="4720667" y="3492872"/>
            <a:chExt cx="4165673" cy="1896860"/>
          </a:xfrm>
        </p:grpSpPr>
        <p:pic>
          <p:nvPicPr>
            <p:cNvPr id="57" name="Picture 56" descr="A picture containing bottle&#10;&#10;Description generated with high confidence">
              <a:extLst>
                <a:ext uri="{FF2B5EF4-FFF2-40B4-BE49-F238E27FC236}">
                  <a16:creationId xmlns:a16="http://schemas.microsoft.com/office/drawing/2014/main" id="{DCC6ADFD-940F-4F42-B8E4-3ADA007C33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0895" y="4538217"/>
              <a:ext cx="400986" cy="847741"/>
            </a:xfrm>
            <a:prstGeom prst="rect">
              <a:avLst/>
            </a:prstGeom>
          </p:spPr>
        </p:pic>
        <p:pic>
          <p:nvPicPr>
            <p:cNvPr id="59" name="Picture 58">
              <a:extLst>
                <a:ext uri="{FF2B5EF4-FFF2-40B4-BE49-F238E27FC236}">
                  <a16:creationId xmlns:a16="http://schemas.microsoft.com/office/drawing/2014/main" id="{14C1A6C6-69AF-4FFB-AA17-E17ADFCC7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4873" y="4527066"/>
              <a:ext cx="407950" cy="862666"/>
            </a:xfrm>
            <a:prstGeom prst="rect">
              <a:avLst/>
            </a:prstGeom>
          </p:spPr>
        </p:pic>
        <p:pic>
          <p:nvPicPr>
            <p:cNvPr id="61" name="Picture 60">
              <a:extLst>
                <a:ext uri="{FF2B5EF4-FFF2-40B4-BE49-F238E27FC236}">
                  <a16:creationId xmlns:a16="http://schemas.microsoft.com/office/drawing/2014/main" id="{AACA9CAB-CC80-4FD6-A7A5-815210F482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7997" y="4547594"/>
              <a:ext cx="346261" cy="838364"/>
            </a:xfrm>
            <a:prstGeom prst="rect">
              <a:avLst/>
            </a:prstGeom>
          </p:spPr>
        </p:pic>
        <p:pic>
          <p:nvPicPr>
            <p:cNvPr id="63" name="Picture 62" descr="A picture containing bottle&#10;&#10;Description generated with high confidence">
              <a:extLst>
                <a:ext uri="{FF2B5EF4-FFF2-40B4-BE49-F238E27FC236}">
                  <a16:creationId xmlns:a16="http://schemas.microsoft.com/office/drawing/2014/main" id="{56D8C76C-B2DA-4CB6-88BE-FC52A855F2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5767" y="4560378"/>
              <a:ext cx="385066" cy="796042"/>
            </a:xfrm>
            <a:prstGeom prst="rect">
              <a:avLst/>
            </a:prstGeom>
          </p:spPr>
        </p:pic>
        <p:pic>
          <p:nvPicPr>
            <p:cNvPr id="65" name="Picture 64" descr="A picture containing toiletry, skin cream&#10;&#10;Description generated with very high confidence">
              <a:extLst>
                <a:ext uri="{FF2B5EF4-FFF2-40B4-BE49-F238E27FC236}">
                  <a16:creationId xmlns:a16="http://schemas.microsoft.com/office/drawing/2014/main" id="{4162B181-6502-44AD-B6E9-638A33D95A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9008" y="4603545"/>
              <a:ext cx="443365" cy="752875"/>
            </a:xfrm>
            <a:prstGeom prst="rect">
              <a:avLst/>
            </a:prstGeom>
          </p:spPr>
        </p:pic>
        <p:pic>
          <p:nvPicPr>
            <p:cNvPr id="67" name="Picture 66" descr="A picture containing bottle, indoor, table, cup&#10;&#10;Description generated with very high confidence">
              <a:extLst>
                <a:ext uri="{FF2B5EF4-FFF2-40B4-BE49-F238E27FC236}">
                  <a16:creationId xmlns:a16="http://schemas.microsoft.com/office/drawing/2014/main" id="{7869CEEF-601C-43BB-967C-48DB4DBC09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4025" y="4567781"/>
              <a:ext cx="505460" cy="797990"/>
            </a:xfrm>
            <a:prstGeom prst="rect">
              <a:avLst/>
            </a:prstGeom>
          </p:spPr>
        </p:pic>
        <p:pic>
          <p:nvPicPr>
            <p:cNvPr id="70" name="Picture 69" descr="A can of soda&#10;&#10;Description generated with high confidence">
              <a:extLst>
                <a:ext uri="{FF2B5EF4-FFF2-40B4-BE49-F238E27FC236}">
                  <a16:creationId xmlns:a16="http://schemas.microsoft.com/office/drawing/2014/main" id="{431248AB-8697-4668-A094-150A6F8EFD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73915" y="3561599"/>
              <a:ext cx="512425" cy="809930"/>
            </a:xfrm>
            <a:prstGeom prst="rect">
              <a:avLst/>
            </a:prstGeom>
          </p:spPr>
        </p:pic>
        <p:pic>
          <p:nvPicPr>
            <p:cNvPr id="72" name="Picture 71">
              <a:extLst>
                <a:ext uri="{FF2B5EF4-FFF2-40B4-BE49-F238E27FC236}">
                  <a16:creationId xmlns:a16="http://schemas.microsoft.com/office/drawing/2014/main" id="{03CD8761-8957-494E-A7C1-D9638F6EB2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05424" y="3609344"/>
              <a:ext cx="510435" cy="797990"/>
            </a:xfrm>
            <a:prstGeom prst="rect">
              <a:avLst/>
            </a:prstGeom>
          </p:spPr>
        </p:pic>
        <p:pic>
          <p:nvPicPr>
            <p:cNvPr id="74" name="Picture 73">
              <a:extLst>
                <a:ext uri="{FF2B5EF4-FFF2-40B4-BE49-F238E27FC236}">
                  <a16:creationId xmlns:a16="http://schemas.microsoft.com/office/drawing/2014/main" id="{C7A3C84F-247D-4752-AF46-EE9D0B2FF9A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52227" y="4464508"/>
              <a:ext cx="397005" cy="891912"/>
            </a:xfrm>
            <a:prstGeom prst="rect">
              <a:avLst/>
            </a:prstGeom>
          </p:spPr>
        </p:pic>
        <p:pic>
          <p:nvPicPr>
            <p:cNvPr id="76" name="Picture 75">
              <a:extLst>
                <a:ext uri="{FF2B5EF4-FFF2-40B4-BE49-F238E27FC236}">
                  <a16:creationId xmlns:a16="http://schemas.microsoft.com/office/drawing/2014/main" id="{0BA08A51-7951-45BD-8987-EEC735658C8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71460" y="3515980"/>
              <a:ext cx="395015" cy="891354"/>
            </a:xfrm>
            <a:prstGeom prst="rect">
              <a:avLst/>
            </a:prstGeom>
          </p:spPr>
        </p:pic>
        <p:pic>
          <p:nvPicPr>
            <p:cNvPr id="78" name="Picture 77">
              <a:extLst>
                <a:ext uri="{FF2B5EF4-FFF2-40B4-BE49-F238E27FC236}">
                  <a16:creationId xmlns:a16="http://schemas.microsoft.com/office/drawing/2014/main" id="{5F4D476C-B109-479E-9E11-3CCBF647F0C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5133" y="3548915"/>
              <a:ext cx="510435" cy="862665"/>
            </a:xfrm>
            <a:prstGeom prst="rect">
              <a:avLst/>
            </a:prstGeom>
          </p:spPr>
        </p:pic>
        <p:pic>
          <p:nvPicPr>
            <p:cNvPr id="81" name="Picture 80" descr="A picture containing clothing&#10;&#10;Description generated with high confidence">
              <a:extLst>
                <a:ext uri="{FF2B5EF4-FFF2-40B4-BE49-F238E27FC236}">
                  <a16:creationId xmlns:a16="http://schemas.microsoft.com/office/drawing/2014/main" id="{EB2650A3-3AAE-4550-95AF-B1E4B3A78DD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31554" y="3561599"/>
              <a:ext cx="530335" cy="834805"/>
            </a:xfrm>
            <a:prstGeom prst="rect">
              <a:avLst/>
            </a:prstGeom>
          </p:spPr>
        </p:pic>
        <p:pic>
          <p:nvPicPr>
            <p:cNvPr id="96" name="Picture 95">
              <a:extLst>
                <a:ext uri="{FF2B5EF4-FFF2-40B4-BE49-F238E27FC236}">
                  <a16:creationId xmlns:a16="http://schemas.microsoft.com/office/drawing/2014/main" id="{C78B9ACF-9EF7-4F5F-8034-66C3E1C2872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20667" y="3492872"/>
              <a:ext cx="416566" cy="952769"/>
            </a:xfrm>
            <a:prstGeom prst="rect">
              <a:avLst/>
            </a:prstGeom>
          </p:spPr>
        </p:pic>
        <p:pic>
          <p:nvPicPr>
            <p:cNvPr id="99" name="Picture 98">
              <a:extLst>
                <a:ext uri="{FF2B5EF4-FFF2-40B4-BE49-F238E27FC236}">
                  <a16:creationId xmlns:a16="http://schemas.microsoft.com/office/drawing/2014/main" id="{5E4EA545-332C-44DA-B061-4B950965EDC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92631" y="3553424"/>
              <a:ext cx="587527" cy="862028"/>
            </a:xfrm>
            <a:prstGeom prst="rect">
              <a:avLst/>
            </a:prstGeom>
          </p:spPr>
        </p:pic>
        <p:pic>
          <p:nvPicPr>
            <p:cNvPr id="101" name="Picture 100" descr="A close up of a bottle&#10;&#10;Description generated with high confidence">
              <a:extLst>
                <a:ext uri="{FF2B5EF4-FFF2-40B4-BE49-F238E27FC236}">
                  <a16:creationId xmlns:a16="http://schemas.microsoft.com/office/drawing/2014/main" id="{28D7ABE7-8126-4C69-8B8E-DB0F8E77D9E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06530" y="4489098"/>
              <a:ext cx="421322" cy="891912"/>
            </a:xfrm>
            <a:prstGeom prst="rect">
              <a:avLst/>
            </a:prstGeom>
          </p:spPr>
        </p:pic>
        <p:pic>
          <p:nvPicPr>
            <p:cNvPr id="103" name="Picture 102" descr="A close up of a bottle&#10;&#10;Description generated with high confidence">
              <a:extLst>
                <a:ext uri="{FF2B5EF4-FFF2-40B4-BE49-F238E27FC236}">
                  <a16:creationId xmlns:a16="http://schemas.microsoft.com/office/drawing/2014/main" id="{1B090D29-A338-4291-AF37-CA0E70E0C1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23208" y="4516894"/>
              <a:ext cx="424667" cy="848878"/>
            </a:xfrm>
            <a:prstGeom prst="rect">
              <a:avLst/>
            </a:prstGeom>
          </p:spPr>
        </p:pic>
        <p:pic>
          <p:nvPicPr>
            <p:cNvPr id="105" name="Picture 104" descr="A close up of a bottle&#10;&#10;Description generated with high confidence">
              <a:extLst>
                <a:ext uri="{FF2B5EF4-FFF2-40B4-BE49-F238E27FC236}">
                  <a16:creationId xmlns:a16="http://schemas.microsoft.com/office/drawing/2014/main" id="{678FAF6F-9954-49F1-9920-57572D10BEA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85290" y="3547064"/>
              <a:ext cx="425760" cy="898577"/>
            </a:xfrm>
            <a:prstGeom prst="rect">
              <a:avLst/>
            </a:prstGeom>
          </p:spPr>
        </p:pic>
      </p:grpSp>
    </p:spTree>
    <p:extLst>
      <p:ext uri="{BB962C8B-B14F-4D97-AF65-F5344CB8AC3E}">
        <p14:creationId xmlns:p14="http://schemas.microsoft.com/office/powerpoint/2010/main" val="80653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22</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Agrochemicals Business: Operational Overview </a:t>
            </a:r>
          </a:p>
        </p:txBody>
      </p:sp>
      <p:sp>
        <p:nvSpPr>
          <p:cNvPr id="24" name="TextBox 23">
            <a:extLst>
              <a:ext uri="{FF2B5EF4-FFF2-40B4-BE49-F238E27FC236}">
                <a16:creationId xmlns:a16="http://schemas.microsoft.com/office/drawing/2014/main" id="{AA24A0A8-C292-4F29-ACE0-971594293725}"/>
              </a:ext>
            </a:extLst>
          </p:cNvPr>
          <p:cNvSpPr txBox="1"/>
          <p:nvPr/>
        </p:nvSpPr>
        <p:spPr>
          <a:xfrm>
            <a:off x="4738281" y="3195586"/>
            <a:ext cx="2752317"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EBITDA (Rs Mn) &amp; EBITDA Margin (%)</a:t>
            </a:r>
          </a:p>
        </p:txBody>
      </p:sp>
      <p:sp>
        <p:nvSpPr>
          <p:cNvPr id="31" name="TextBox 30">
            <a:extLst>
              <a:ext uri="{FF2B5EF4-FFF2-40B4-BE49-F238E27FC236}">
                <a16:creationId xmlns:a16="http://schemas.microsoft.com/office/drawing/2014/main" id="{09D084D9-5852-4EF6-BF88-6F6B7FD5A41E}"/>
              </a:ext>
            </a:extLst>
          </p:cNvPr>
          <p:cNvSpPr txBox="1"/>
          <p:nvPr/>
        </p:nvSpPr>
        <p:spPr>
          <a:xfrm>
            <a:off x="3199867" y="998393"/>
            <a:ext cx="2752317"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Production (MT) &amp; Capacity Utilisation (%)</a:t>
            </a:r>
          </a:p>
        </p:txBody>
      </p:sp>
      <p:sp>
        <p:nvSpPr>
          <p:cNvPr id="42" name="TextBox 41">
            <a:extLst>
              <a:ext uri="{FF2B5EF4-FFF2-40B4-BE49-F238E27FC236}">
                <a16:creationId xmlns:a16="http://schemas.microsoft.com/office/drawing/2014/main" id="{561FCF88-11A4-4089-BA96-3F5EBD0643DA}"/>
              </a:ext>
            </a:extLst>
          </p:cNvPr>
          <p:cNvSpPr txBox="1"/>
          <p:nvPr/>
        </p:nvSpPr>
        <p:spPr>
          <a:xfrm>
            <a:off x="6128131" y="994918"/>
            <a:ext cx="2752317"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Dispatch / Sales (MT)</a:t>
            </a:r>
          </a:p>
        </p:txBody>
      </p:sp>
      <p:graphicFrame>
        <p:nvGraphicFramePr>
          <p:cNvPr id="22" name="Chart 21">
            <a:extLst>
              <a:ext uri="{FF2B5EF4-FFF2-40B4-BE49-F238E27FC236}">
                <a16:creationId xmlns:a16="http://schemas.microsoft.com/office/drawing/2014/main" id="{53DEF7B0-2499-48A3-88DA-A102A731FDF8}"/>
              </a:ext>
            </a:extLst>
          </p:cNvPr>
          <p:cNvGraphicFramePr/>
          <p:nvPr>
            <p:extLst>
              <p:ext uri="{D42A27DB-BD31-4B8C-83A1-F6EECF244321}">
                <p14:modId xmlns:p14="http://schemas.microsoft.com/office/powerpoint/2010/main" val="2593626354"/>
              </p:ext>
            </p:extLst>
          </p:nvPr>
        </p:nvGraphicFramePr>
        <p:xfrm>
          <a:off x="3199866" y="1319837"/>
          <a:ext cx="2752316" cy="16980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DBD001F-67C8-4EC5-B90C-E890D3681FD5}"/>
              </a:ext>
            </a:extLst>
          </p:cNvPr>
          <p:cNvSpPr txBox="1"/>
          <p:nvPr/>
        </p:nvSpPr>
        <p:spPr>
          <a:xfrm>
            <a:off x="2417918" y="5154252"/>
            <a:ext cx="3250214" cy="246221"/>
          </a:xfrm>
          <a:prstGeom prst="rect">
            <a:avLst/>
          </a:prstGeom>
          <a:noFill/>
        </p:spPr>
        <p:txBody>
          <a:bodyPr wrap="square" rtlCol="0">
            <a:spAutoFit/>
          </a:bodyPr>
          <a:lstStyle/>
          <a:p>
            <a:r>
              <a:rPr lang="en-IN" sz="1000" dirty="0">
                <a:latin typeface="Calibri" panose="020F0502020204030204" pitchFamily="34" charset="0"/>
                <a:cs typeface="Calibri" panose="020F0502020204030204" pitchFamily="34" charset="0"/>
              </a:rPr>
              <a:t>Net Sales (excl. excise duty) including intersegment sales</a:t>
            </a:r>
          </a:p>
        </p:txBody>
      </p:sp>
      <p:graphicFrame>
        <p:nvGraphicFramePr>
          <p:cNvPr id="44" name="Chart 43">
            <a:extLst>
              <a:ext uri="{FF2B5EF4-FFF2-40B4-BE49-F238E27FC236}">
                <a16:creationId xmlns:a16="http://schemas.microsoft.com/office/drawing/2014/main" id="{48013CCB-21A1-40D7-9C56-928C40EF4069}"/>
              </a:ext>
            </a:extLst>
          </p:cNvPr>
          <p:cNvGraphicFramePr/>
          <p:nvPr>
            <p:extLst>
              <p:ext uri="{D42A27DB-BD31-4B8C-83A1-F6EECF244321}">
                <p14:modId xmlns:p14="http://schemas.microsoft.com/office/powerpoint/2010/main" val="2867699244"/>
              </p:ext>
            </p:extLst>
          </p:nvPr>
        </p:nvGraphicFramePr>
        <p:xfrm>
          <a:off x="4738280" y="3478064"/>
          <a:ext cx="2752316" cy="1609967"/>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829D460B-BD31-41D1-BE90-51D7ED9088A3}"/>
              </a:ext>
            </a:extLst>
          </p:cNvPr>
          <p:cNvSpPr txBox="1"/>
          <p:nvPr/>
        </p:nvSpPr>
        <p:spPr>
          <a:xfrm>
            <a:off x="1691680" y="3185972"/>
            <a:ext cx="2774019"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Net Sales (Rs Mn)</a:t>
            </a:r>
          </a:p>
        </p:txBody>
      </p:sp>
      <p:graphicFrame>
        <p:nvGraphicFramePr>
          <p:cNvPr id="43" name="Chart 42">
            <a:extLst>
              <a:ext uri="{FF2B5EF4-FFF2-40B4-BE49-F238E27FC236}">
                <a16:creationId xmlns:a16="http://schemas.microsoft.com/office/drawing/2014/main" id="{A7174CE7-6B02-4B91-905F-5FA7D3AB4D32}"/>
              </a:ext>
            </a:extLst>
          </p:cNvPr>
          <p:cNvGraphicFramePr/>
          <p:nvPr>
            <p:extLst>
              <p:ext uri="{D42A27DB-BD31-4B8C-83A1-F6EECF244321}">
                <p14:modId xmlns:p14="http://schemas.microsoft.com/office/powerpoint/2010/main" val="2678035151"/>
              </p:ext>
            </p:extLst>
          </p:nvPr>
        </p:nvGraphicFramePr>
        <p:xfrm>
          <a:off x="1691681" y="3633365"/>
          <a:ext cx="2774019" cy="1609967"/>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44">
            <a:extLst>
              <a:ext uri="{FF2B5EF4-FFF2-40B4-BE49-F238E27FC236}">
                <a16:creationId xmlns:a16="http://schemas.microsoft.com/office/drawing/2014/main" id="{818020A1-C07F-4661-88CF-FB33E6FE4904}"/>
              </a:ext>
            </a:extLst>
          </p:cNvPr>
          <p:cNvSpPr txBox="1"/>
          <p:nvPr/>
        </p:nvSpPr>
        <p:spPr>
          <a:xfrm>
            <a:off x="1964263" y="3598456"/>
            <a:ext cx="288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71%</a:t>
            </a:r>
          </a:p>
        </p:txBody>
      </p:sp>
      <p:sp>
        <p:nvSpPr>
          <p:cNvPr id="46" name="TextBox 45">
            <a:extLst>
              <a:ext uri="{FF2B5EF4-FFF2-40B4-BE49-F238E27FC236}">
                <a16:creationId xmlns:a16="http://schemas.microsoft.com/office/drawing/2014/main" id="{B89CD089-0A34-4E73-9E04-049D168DC044}"/>
              </a:ext>
            </a:extLst>
          </p:cNvPr>
          <p:cNvSpPr txBox="1"/>
          <p:nvPr/>
        </p:nvSpPr>
        <p:spPr>
          <a:xfrm>
            <a:off x="2458604" y="3598456"/>
            <a:ext cx="288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69 %</a:t>
            </a:r>
          </a:p>
        </p:txBody>
      </p:sp>
      <p:sp>
        <p:nvSpPr>
          <p:cNvPr id="47" name="TextBox 46">
            <a:extLst>
              <a:ext uri="{FF2B5EF4-FFF2-40B4-BE49-F238E27FC236}">
                <a16:creationId xmlns:a16="http://schemas.microsoft.com/office/drawing/2014/main" id="{4DAC5E12-B3B0-4EBF-B378-B3498166AECD}"/>
              </a:ext>
            </a:extLst>
          </p:cNvPr>
          <p:cNvSpPr txBox="1"/>
          <p:nvPr/>
        </p:nvSpPr>
        <p:spPr>
          <a:xfrm>
            <a:off x="2952946" y="3598456"/>
            <a:ext cx="288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62 %</a:t>
            </a:r>
          </a:p>
        </p:txBody>
      </p:sp>
      <p:sp>
        <p:nvSpPr>
          <p:cNvPr id="48" name="TextBox 47">
            <a:extLst>
              <a:ext uri="{FF2B5EF4-FFF2-40B4-BE49-F238E27FC236}">
                <a16:creationId xmlns:a16="http://schemas.microsoft.com/office/drawing/2014/main" id="{6170A7DD-55A9-4F40-9B7B-59F3134264EF}"/>
              </a:ext>
            </a:extLst>
          </p:cNvPr>
          <p:cNvSpPr txBox="1"/>
          <p:nvPr/>
        </p:nvSpPr>
        <p:spPr>
          <a:xfrm>
            <a:off x="3447287" y="3598456"/>
            <a:ext cx="288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67%</a:t>
            </a:r>
          </a:p>
        </p:txBody>
      </p:sp>
      <p:sp>
        <p:nvSpPr>
          <p:cNvPr id="49" name="TextBox 48">
            <a:extLst>
              <a:ext uri="{FF2B5EF4-FFF2-40B4-BE49-F238E27FC236}">
                <a16:creationId xmlns:a16="http://schemas.microsoft.com/office/drawing/2014/main" id="{9225ED07-2A8A-4868-9CB6-305C9DB1A512}"/>
              </a:ext>
            </a:extLst>
          </p:cNvPr>
          <p:cNvSpPr txBox="1"/>
          <p:nvPr/>
        </p:nvSpPr>
        <p:spPr>
          <a:xfrm>
            <a:off x="3941629" y="3598456"/>
            <a:ext cx="288000" cy="180000"/>
          </a:xfrm>
          <a:prstGeom prst="rect">
            <a:avLst/>
          </a:prstGeom>
          <a:solidFill>
            <a:srgbClr val="5ABA48"/>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 74%</a:t>
            </a:r>
          </a:p>
        </p:txBody>
      </p:sp>
      <p:sp>
        <p:nvSpPr>
          <p:cNvPr id="50" name="TextBox 49">
            <a:extLst>
              <a:ext uri="{FF2B5EF4-FFF2-40B4-BE49-F238E27FC236}">
                <a16:creationId xmlns:a16="http://schemas.microsoft.com/office/drawing/2014/main" id="{D3B94B1E-82E8-4A8A-9147-1F17FEA80902}"/>
              </a:ext>
            </a:extLst>
          </p:cNvPr>
          <p:cNvSpPr txBox="1"/>
          <p:nvPr/>
        </p:nvSpPr>
        <p:spPr>
          <a:xfrm>
            <a:off x="1691680" y="5188241"/>
            <a:ext cx="720053" cy="180000"/>
          </a:xfrm>
          <a:prstGeom prst="rect">
            <a:avLst/>
          </a:prstGeom>
          <a:solidFill>
            <a:srgbClr val="5ABA48"/>
          </a:solidFill>
        </p:spPr>
        <p:txBody>
          <a:bodyPr wrap="square" lIns="0" tIns="0" rIns="0" bIns="0" rtlCol="0" anchor="ctr">
            <a:noAutofit/>
          </a:bodyPr>
          <a:lstStyle>
            <a:defPPr>
              <a:defRPr lang="en-US"/>
            </a:defPPr>
            <a:lvl1pPr algn="ctr">
              <a:defRPr sz="1000" b="1">
                <a:solidFill>
                  <a:schemeClr val="bg1"/>
                </a:solidFill>
                <a:latin typeface="Calibri" panose="020F0502020204030204" pitchFamily="34" charset="0"/>
                <a:cs typeface="Calibri" panose="020F0502020204030204" pitchFamily="34" charset="0"/>
              </a:defRPr>
            </a:lvl1pPr>
          </a:lstStyle>
          <a:p>
            <a:r>
              <a:rPr lang="en-IN" dirty="0"/>
              <a:t>Exports %</a:t>
            </a:r>
          </a:p>
        </p:txBody>
      </p:sp>
      <p:sp>
        <p:nvSpPr>
          <p:cNvPr id="20" name="TextBox 19">
            <a:extLst>
              <a:ext uri="{FF2B5EF4-FFF2-40B4-BE49-F238E27FC236}">
                <a16:creationId xmlns:a16="http://schemas.microsoft.com/office/drawing/2014/main" id="{BD4EB20F-5767-4365-8926-B0671F3783AE}"/>
              </a:ext>
            </a:extLst>
          </p:cNvPr>
          <p:cNvSpPr txBox="1"/>
          <p:nvPr/>
        </p:nvSpPr>
        <p:spPr>
          <a:xfrm>
            <a:off x="257213" y="994918"/>
            <a:ext cx="2752317"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Registrations Base</a:t>
            </a:r>
          </a:p>
        </p:txBody>
      </p:sp>
      <p:graphicFrame>
        <p:nvGraphicFramePr>
          <p:cNvPr id="21" name="Chart 20">
            <a:extLst>
              <a:ext uri="{FF2B5EF4-FFF2-40B4-BE49-F238E27FC236}">
                <a16:creationId xmlns:a16="http://schemas.microsoft.com/office/drawing/2014/main" id="{D861F356-F850-41C6-950E-4815B467079A}"/>
              </a:ext>
            </a:extLst>
          </p:cNvPr>
          <p:cNvGraphicFramePr/>
          <p:nvPr>
            <p:extLst>
              <p:ext uri="{D42A27DB-BD31-4B8C-83A1-F6EECF244321}">
                <p14:modId xmlns:p14="http://schemas.microsoft.com/office/powerpoint/2010/main" val="1316541352"/>
              </p:ext>
            </p:extLst>
          </p:nvPr>
        </p:nvGraphicFramePr>
        <p:xfrm>
          <a:off x="257212" y="1316361"/>
          <a:ext cx="2752316" cy="1768632"/>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FCCA45E6-99D0-47D1-B1C1-C33C3E55EB74}"/>
              </a:ext>
            </a:extLst>
          </p:cNvPr>
          <p:cNvSpPr txBox="1"/>
          <p:nvPr/>
        </p:nvSpPr>
        <p:spPr>
          <a:xfrm>
            <a:off x="455512" y="1694392"/>
            <a:ext cx="432048" cy="246221"/>
          </a:xfrm>
          <a:prstGeom prst="rect">
            <a:avLst/>
          </a:prstGeom>
          <a:noFill/>
        </p:spPr>
        <p:txBody>
          <a:bodyPr wrap="square" rtlCol="0">
            <a:spAutoFit/>
          </a:bodyPr>
          <a:lstStyle/>
          <a:p>
            <a:r>
              <a:rPr lang="en-IN" sz="1000" b="1" dirty="0">
                <a:latin typeface="Calibri" panose="020F0502020204030204" pitchFamily="34" charset="0"/>
                <a:cs typeface="Calibri" panose="020F0502020204030204" pitchFamily="34" charset="0"/>
              </a:rPr>
              <a:t>462</a:t>
            </a:r>
          </a:p>
        </p:txBody>
      </p:sp>
      <p:sp>
        <p:nvSpPr>
          <p:cNvPr id="23" name="TextBox 22">
            <a:extLst>
              <a:ext uri="{FF2B5EF4-FFF2-40B4-BE49-F238E27FC236}">
                <a16:creationId xmlns:a16="http://schemas.microsoft.com/office/drawing/2014/main" id="{C99D6267-45B7-4871-ABB2-C5A337AD3EFA}"/>
              </a:ext>
            </a:extLst>
          </p:cNvPr>
          <p:cNvSpPr txBox="1"/>
          <p:nvPr/>
        </p:nvSpPr>
        <p:spPr>
          <a:xfrm>
            <a:off x="935504" y="1634486"/>
            <a:ext cx="432048" cy="246221"/>
          </a:xfrm>
          <a:prstGeom prst="rect">
            <a:avLst/>
          </a:prstGeom>
          <a:noFill/>
        </p:spPr>
        <p:txBody>
          <a:bodyPr wrap="square" rtlCol="0">
            <a:spAutoFit/>
          </a:bodyPr>
          <a:lstStyle/>
          <a:p>
            <a:r>
              <a:rPr lang="en-IN" sz="1000" b="1" dirty="0">
                <a:latin typeface="Calibri" panose="020F0502020204030204" pitchFamily="34" charset="0"/>
                <a:cs typeface="Calibri" panose="020F0502020204030204" pitchFamily="34" charset="0"/>
              </a:rPr>
              <a:t>492</a:t>
            </a:r>
          </a:p>
        </p:txBody>
      </p:sp>
      <p:sp>
        <p:nvSpPr>
          <p:cNvPr id="25" name="TextBox 24">
            <a:extLst>
              <a:ext uri="{FF2B5EF4-FFF2-40B4-BE49-F238E27FC236}">
                <a16:creationId xmlns:a16="http://schemas.microsoft.com/office/drawing/2014/main" id="{CBE468CA-1CB2-459F-AA77-79C91E3828F9}"/>
              </a:ext>
            </a:extLst>
          </p:cNvPr>
          <p:cNvSpPr txBox="1"/>
          <p:nvPr/>
        </p:nvSpPr>
        <p:spPr>
          <a:xfrm>
            <a:off x="1439126" y="1513971"/>
            <a:ext cx="432048" cy="246221"/>
          </a:xfrm>
          <a:prstGeom prst="rect">
            <a:avLst/>
          </a:prstGeom>
          <a:noFill/>
        </p:spPr>
        <p:txBody>
          <a:bodyPr wrap="square" rtlCol="0">
            <a:spAutoFit/>
          </a:bodyPr>
          <a:lstStyle/>
          <a:p>
            <a:r>
              <a:rPr lang="en-IN" sz="1000" b="1" dirty="0">
                <a:latin typeface="Calibri" panose="020F0502020204030204" pitchFamily="34" charset="0"/>
                <a:cs typeface="Calibri" panose="020F0502020204030204" pitchFamily="34" charset="0"/>
              </a:rPr>
              <a:t>581</a:t>
            </a:r>
          </a:p>
        </p:txBody>
      </p:sp>
      <p:sp>
        <p:nvSpPr>
          <p:cNvPr id="26" name="TextBox 25">
            <a:extLst>
              <a:ext uri="{FF2B5EF4-FFF2-40B4-BE49-F238E27FC236}">
                <a16:creationId xmlns:a16="http://schemas.microsoft.com/office/drawing/2014/main" id="{73A89741-1CBA-4107-A61E-B3F09EBE9473}"/>
              </a:ext>
            </a:extLst>
          </p:cNvPr>
          <p:cNvSpPr txBox="1"/>
          <p:nvPr/>
        </p:nvSpPr>
        <p:spPr>
          <a:xfrm>
            <a:off x="1919427" y="1499401"/>
            <a:ext cx="432048" cy="246221"/>
          </a:xfrm>
          <a:prstGeom prst="rect">
            <a:avLst/>
          </a:prstGeom>
          <a:noFill/>
        </p:spPr>
        <p:txBody>
          <a:bodyPr wrap="square" rtlCol="0">
            <a:spAutoFit/>
          </a:bodyPr>
          <a:lstStyle/>
          <a:p>
            <a:r>
              <a:rPr lang="en-IN" sz="1000" b="1" dirty="0">
                <a:latin typeface="Calibri" panose="020F0502020204030204" pitchFamily="34" charset="0"/>
                <a:cs typeface="Calibri" panose="020F0502020204030204" pitchFamily="34" charset="0"/>
              </a:rPr>
              <a:t>567</a:t>
            </a:r>
          </a:p>
        </p:txBody>
      </p:sp>
      <p:sp>
        <p:nvSpPr>
          <p:cNvPr id="28" name="TextBox 27">
            <a:extLst>
              <a:ext uri="{FF2B5EF4-FFF2-40B4-BE49-F238E27FC236}">
                <a16:creationId xmlns:a16="http://schemas.microsoft.com/office/drawing/2014/main" id="{3BC7A263-A3CA-47D8-B37E-555DAC924725}"/>
              </a:ext>
            </a:extLst>
          </p:cNvPr>
          <p:cNvSpPr txBox="1"/>
          <p:nvPr/>
        </p:nvSpPr>
        <p:spPr>
          <a:xfrm>
            <a:off x="2411920" y="1417180"/>
            <a:ext cx="432048" cy="246221"/>
          </a:xfrm>
          <a:prstGeom prst="rect">
            <a:avLst/>
          </a:prstGeom>
          <a:noFill/>
        </p:spPr>
        <p:txBody>
          <a:bodyPr wrap="square" rtlCol="0">
            <a:spAutoFit/>
          </a:bodyPr>
          <a:lstStyle/>
          <a:p>
            <a:r>
              <a:rPr lang="en-IN" sz="1000" b="1" dirty="0">
                <a:latin typeface="Calibri" panose="020F0502020204030204" pitchFamily="34" charset="0"/>
                <a:cs typeface="Calibri" panose="020F0502020204030204" pitchFamily="34" charset="0"/>
              </a:rPr>
              <a:t>616</a:t>
            </a:r>
          </a:p>
        </p:txBody>
      </p:sp>
      <p:graphicFrame>
        <p:nvGraphicFramePr>
          <p:cNvPr id="30" name="Chart 29">
            <a:extLst>
              <a:ext uri="{FF2B5EF4-FFF2-40B4-BE49-F238E27FC236}">
                <a16:creationId xmlns:a16="http://schemas.microsoft.com/office/drawing/2014/main" id="{E1A378DF-856E-4A07-948D-D5C8CFCC9722}"/>
              </a:ext>
            </a:extLst>
          </p:cNvPr>
          <p:cNvGraphicFramePr/>
          <p:nvPr>
            <p:extLst>
              <p:ext uri="{D42A27DB-BD31-4B8C-83A1-F6EECF244321}">
                <p14:modId xmlns:p14="http://schemas.microsoft.com/office/powerpoint/2010/main" val="1703777760"/>
              </p:ext>
            </p:extLst>
          </p:nvPr>
        </p:nvGraphicFramePr>
        <p:xfrm>
          <a:off x="6128130" y="1321452"/>
          <a:ext cx="2756296" cy="169807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1809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23</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Agrochemicals Business: Crop-protection Industry Overview </a:t>
            </a:r>
          </a:p>
        </p:txBody>
      </p:sp>
      <p:graphicFrame>
        <p:nvGraphicFramePr>
          <p:cNvPr id="53" name="Chart 52">
            <a:extLst>
              <a:ext uri="{FF2B5EF4-FFF2-40B4-BE49-F238E27FC236}">
                <a16:creationId xmlns:a16="http://schemas.microsoft.com/office/drawing/2014/main" id="{9DFD49E9-C9A0-4E26-BF78-CC42C434A864}"/>
              </a:ext>
            </a:extLst>
          </p:cNvPr>
          <p:cNvGraphicFramePr/>
          <p:nvPr>
            <p:extLst>
              <p:ext uri="{D42A27DB-BD31-4B8C-83A1-F6EECF244321}">
                <p14:modId xmlns:p14="http://schemas.microsoft.com/office/powerpoint/2010/main" val="4068641275"/>
              </p:ext>
            </p:extLst>
          </p:nvPr>
        </p:nvGraphicFramePr>
        <p:xfrm>
          <a:off x="5124185" y="3523429"/>
          <a:ext cx="3745944" cy="1706318"/>
        </p:xfrm>
        <a:graphic>
          <a:graphicData uri="http://schemas.openxmlformats.org/drawingml/2006/chart">
            <c:chart xmlns:c="http://schemas.openxmlformats.org/drawingml/2006/chart" xmlns:r="http://schemas.openxmlformats.org/officeDocument/2006/relationships" r:id="rId3"/>
          </a:graphicData>
        </a:graphic>
      </p:graphicFrame>
      <p:sp>
        <p:nvSpPr>
          <p:cNvPr id="54" name="Rectangle 53">
            <a:extLst>
              <a:ext uri="{FF2B5EF4-FFF2-40B4-BE49-F238E27FC236}">
                <a16:creationId xmlns:a16="http://schemas.microsoft.com/office/drawing/2014/main" id="{42E8D0CD-C536-4CA5-ACE5-32F3E751B155}"/>
              </a:ext>
            </a:extLst>
          </p:cNvPr>
          <p:cNvSpPr/>
          <p:nvPr/>
        </p:nvSpPr>
        <p:spPr>
          <a:xfrm>
            <a:off x="5172128" y="5125780"/>
            <a:ext cx="2149609" cy="252000"/>
          </a:xfrm>
          <a:prstGeom prst="rect">
            <a:avLst/>
          </a:prstGeom>
        </p:spPr>
        <p:txBody>
          <a:bodyPr wrap="square">
            <a:spAutoFit/>
          </a:bodyPr>
          <a:lstStyle/>
          <a:p>
            <a:pPr lvl="0"/>
            <a:r>
              <a:rPr lang="en-IN" sz="1000" dirty="0">
                <a:latin typeface="Calibri" panose="020F0502020204030204" pitchFamily="34" charset="0"/>
                <a:cs typeface="Calibri" panose="020F0502020204030204" pitchFamily="34" charset="0"/>
              </a:rPr>
              <a:t>Source – Phillip McDougall</a:t>
            </a:r>
          </a:p>
        </p:txBody>
      </p:sp>
      <p:graphicFrame>
        <p:nvGraphicFramePr>
          <p:cNvPr id="55" name="Chart 54">
            <a:extLst>
              <a:ext uri="{FF2B5EF4-FFF2-40B4-BE49-F238E27FC236}">
                <a16:creationId xmlns:a16="http://schemas.microsoft.com/office/drawing/2014/main" id="{C4968E26-F83A-45DC-9997-E219FE5196F4}"/>
              </a:ext>
            </a:extLst>
          </p:cNvPr>
          <p:cNvGraphicFramePr/>
          <p:nvPr>
            <p:extLst>
              <p:ext uri="{D42A27DB-BD31-4B8C-83A1-F6EECF244321}">
                <p14:modId xmlns:p14="http://schemas.microsoft.com/office/powerpoint/2010/main" val="971148095"/>
              </p:ext>
            </p:extLst>
          </p:nvPr>
        </p:nvGraphicFramePr>
        <p:xfrm>
          <a:off x="5124184" y="1573652"/>
          <a:ext cx="3745945" cy="1847880"/>
        </p:xfrm>
        <a:graphic>
          <a:graphicData uri="http://schemas.openxmlformats.org/drawingml/2006/chart">
            <c:chart xmlns:c="http://schemas.openxmlformats.org/drawingml/2006/chart" xmlns:r="http://schemas.openxmlformats.org/officeDocument/2006/relationships" r:id="rId4"/>
          </a:graphicData>
        </a:graphic>
      </p:graphicFrame>
      <p:sp>
        <p:nvSpPr>
          <p:cNvPr id="56" name="Rectangle 55">
            <a:extLst>
              <a:ext uri="{FF2B5EF4-FFF2-40B4-BE49-F238E27FC236}">
                <a16:creationId xmlns:a16="http://schemas.microsoft.com/office/drawing/2014/main" id="{3144528F-A602-404A-B499-893C8355C9C0}"/>
              </a:ext>
            </a:extLst>
          </p:cNvPr>
          <p:cNvSpPr/>
          <p:nvPr/>
        </p:nvSpPr>
        <p:spPr>
          <a:xfrm>
            <a:off x="5124184" y="1019143"/>
            <a:ext cx="3745946"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p>
            <a:pPr algn="ctr"/>
            <a:r>
              <a:rPr lang="en-IN" sz="1100" b="1" dirty="0">
                <a:solidFill>
                  <a:schemeClr val="bg1"/>
                </a:solidFill>
                <a:latin typeface="Calibri" panose="020F0502020204030204" pitchFamily="34" charset="0"/>
                <a:ea typeface="Verdana" pitchFamily="34" charset="0"/>
              </a:rPr>
              <a:t>Global Crop Protection Market (USD Bn)</a:t>
            </a:r>
          </a:p>
        </p:txBody>
      </p:sp>
      <p:cxnSp>
        <p:nvCxnSpPr>
          <p:cNvPr id="57" name="Straight Arrow Connector 56">
            <a:extLst>
              <a:ext uri="{FF2B5EF4-FFF2-40B4-BE49-F238E27FC236}">
                <a16:creationId xmlns:a16="http://schemas.microsoft.com/office/drawing/2014/main" id="{6983140A-D528-4933-BCD4-B20766A73111}"/>
              </a:ext>
            </a:extLst>
          </p:cNvPr>
          <p:cNvCxnSpPr>
            <a:cxnSpLocks/>
          </p:cNvCxnSpPr>
          <p:nvPr/>
        </p:nvCxnSpPr>
        <p:spPr>
          <a:xfrm flipV="1">
            <a:off x="6419644" y="1710523"/>
            <a:ext cx="1148975" cy="170846"/>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190C2E1-9941-4579-ABF5-0EFBE9ABBF21}"/>
              </a:ext>
            </a:extLst>
          </p:cNvPr>
          <p:cNvSpPr txBox="1"/>
          <p:nvPr/>
        </p:nvSpPr>
        <p:spPr>
          <a:xfrm>
            <a:off x="5838089" y="1713684"/>
            <a:ext cx="581555" cy="246221"/>
          </a:xfrm>
          <a:prstGeom prst="rect">
            <a:avLst/>
          </a:prstGeom>
          <a:noFill/>
        </p:spPr>
        <p:txBody>
          <a:bodyPr wrap="square" rtlCol="0">
            <a:spAutoFit/>
          </a:bodyPr>
          <a:lstStyle/>
          <a:p>
            <a:pPr algn="ctr"/>
            <a:r>
              <a:rPr lang="en-IN" sz="1000" b="1" dirty="0">
                <a:latin typeface="Calibri" panose="020F0502020204030204" pitchFamily="34" charset="0"/>
                <a:cs typeface="Calibri" panose="020F0502020204030204" pitchFamily="34" charset="0"/>
              </a:rPr>
              <a:t>51.2</a:t>
            </a:r>
          </a:p>
        </p:txBody>
      </p:sp>
      <p:sp>
        <p:nvSpPr>
          <p:cNvPr id="59" name="TextBox 58">
            <a:extLst>
              <a:ext uri="{FF2B5EF4-FFF2-40B4-BE49-F238E27FC236}">
                <a16:creationId xmlns:a16="http://schemas.microsoft.com/office/drawing/2014/main" id="{372366BD-8EA1-4342-B6AE-A582A2A78E3D}"/>
              </a:ext>
            </a:extLst>
          </p:cNvPr>
          <p:cNvSpPr txBox="1"/>
          <p:nvPr/>
        </p:nvSpPr>
        <p:spPr>
          <a:xfrm>
            <a:off x="7568619" y="1546654"/>
            <a:ext cx="581555" cy="246221"/>
          </a:xfrm>
          <a:prstGeom prst="rect">
            <a:avLst/>
          </a:prstGeom>
          <a:noFill/>
        </p:spPr>
        <p:txBody>
          <a:bodyPr wrap="square" rtlCol="0">
            <a:spAutoFit/>
          </a:bodyPr>
          <a:lstStyle/>
          <a:p>
            <a:pPr algn="ctr"/>
            <a:r>
              <a:rPr lang="en-IN" sz="1000" b="1" dirty="0">
                <a:latin typeface="Calibri" panose="020F0502020204030204" pitchFamily="34" charset="0"/>
                <a:cs typeface="Calibri" panose="020F0502020204030204" pitchFamily="34" charset="0"/>
              </a:rPr>
              <a:t>58.7</a:t>
            </a:r>
          </a:p>
        </p:txBody>
      </p:sp>
      <p:sp>
        <p:nvSpPr>
          <p:cNvPr id="60" name="TextBox 59">
            <a:extLst>
              <a:ext uri="{FF2B5EF4-FFF2-40B4-BE49-F238E27FC236}">
                <a16:creationId xmlns:a16="http://schemas.microsoft.com/office/drawing/2014/main" id="{40AAD59B-1E4F-45B3-BEFE-76C9B0CC5962}"/>
              </a:ext>
            </a:extLst>
          </p:cNvPr>
          <p:cNvSpPr txBox="1"/>
          <p:nvPr/>
        </p:nvSpPr>
        <p:spPr>
          <a:xfrm rot="21095500">
            <a:off x="6574320" y="1551935"/>
            <a:ext cx="792247" cy="246221"/>
          </a:xfrm>
          <a:prstGeom prst="rect">
            <a:avLst/>
          </a:prstGeom>
          <a:noFill/>
        </p:spPr>
        <p:txBody>
          <a:bodyPr wrap="square" rtlCol="0">
            <a:spAutoFit/>
          </a:bodyPr>
          <a:lstStyle/>
          <a:p>
            <a:r>
              <a:rPr lang="en-IN" sz="1000" b="1" dirty="0">
                <a:latin typeface="Calibri" panose="020F0502020204030204" pitchFamily="34" charset="0"/>
                <a:cs typeface="Calibri" panose="020F0502020204030204" pitchFamily="34" charset="0"/>
              </a:rPr>
              <a:t>CAGR:2.8%</a:t>
            </a:r>
          </a:p>
        </p:txBody>
      </p:sp>
      <p:sp>
        <p:nvSpPr>
          <p:cNvPr id="62" name="TextBox 61">
            <a:extLst>
              <a:ext uri="{FF2B5EF4-FFF2-40B4-BE49-F238E27FC236}">
                <a16:creationId xmlns:a16="http://schemas.microsoft.com/office/drawing/2014/main" id="{0DBD6FFA-5059-4E85-9521-B08678B9D7EA}"/>
              </a:ext>
            </a:extLst>
          </p:cNvPr>
          <p:cNvSpPr txBox="1"/>
          <p:nvPr/>
        </p:nvSpPr>
        <p:spPr>
          <a:xfrm>
            <a:off x="273870" y="1019143"/>
            <a:ext cx="4514154"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Global Crop Protection Market</a:t>
            </a:r>
          </a:p>
        </p:txBody>
      </p:sp>
      <p:sp>
        <p:nvSpPr>
          <p:cNvPr id="63" name="Rectangle 62">
            <a:extLst>
              <a:ext uri="{FF2B5EF4-FFF2-40B4-BE49-F238E27FC236}">
                <a16:creationId xmlns:a16="http://schemas.microsoft.com/office/drawing/2014/main" id="{69BECC99-B66F-4DBD-B79A-075ECB220355}"/>
              </a:ext>
            </a:extLst>
          </p:cNvPr>
          <p:cNvSpPr/>
          <p:nvPr/>
        </p:nvSpPr>
        <p:spPr>
          <a:xfrm>
            <a:off x="263552" y="1309236"/>
            <a:ext cx="4524472" cy="1847880"/>
          </a:xfrm>
          <a:prstGeom prst="rect">
            <a:avLst/>
          </a:prstGeom>
          <a:noFill/>
          <a:ln>
            <a:noFill/>
          </a:ln>
          <a:effectLst/>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pPr marL="171450" indent="-171450">
              <a:spcBef>
                <a:spcPts val="0"/>
              </a:spcBef>
              <a:spcAft>
                <a:spcPts val="600"/>
              </a:spcAft>
              <a:buClr>
                <a:srgbClr val="262699"/>
              </a:buClr>
              <a:buFont typeface="Arial" panose="020B0604020202020204" pitchFamily="34" charset="0"/>
              <a:buChar char="•"/>
            </a:pPr>
            <a:r>
              <a:rPr lang="en-IN" sz="1100" dirty="0">
                <a:solidFill>
                  <a:schemeClr val="tx1"/>
                </a:solidFill>
                <a:latin typeface="Calibri" panose="020F0502020204030204" pitchFamily="34" charset="0"/>
              </a:rPr>
              <a:t>The global crop protection market is set to grow steadily to reach </a:t>
            </a:r>
            <a:br>
              <a:rPr lang="en-IN" sz="1100" dirty="0">
                <a:solidFill>
                  <a:schemeClr val="tx1"/>
                </a:solidFill>
                <a:latin typeface="Calibri" panose="020F0502020204030204" pitchFamily="34" charset="0"/>
              </a:rPr>
            </a:br>
            <a:r>
              <a:rPr lang="en-IN" sz="1100" dirty="0">
                <a:solidFill>
                  <a:schemeClr val="tx1"/>
                </a:solidFill>
                <a:latin typeface="Calibri" panose="020F0502020204030204" pitchFamily="34" charset="0"/>
              </a:rPr>
              <a:t>USD 58.7 Bn by 2020</a:t>
            </a:r>
          </a:p>
          <a:p>
            <a:pPr marL="171450" indent="-171450">
              <a:spcBef>
                <a:spcPts val="0"/>
              </a:spcBef>
              <a:spcAft>
                <a:spcPts val="600"/>
              </a:spcAft>
              <a:buClr>
                <a:srgbClr val="262699"/>
              </a:buClr>
              <a:buFont typeface="Arial" panose="020B0604020202020204" pitchFamily="34" charset="0"/>
              <a:buChar char="•"/>
            </a:pPr>
            <a:r>
              <a:rPr lang="en-IN" sz="1100" dirty="0">
                <a:solidFill>
                  <a:schemeClr val="tx1"/>
                </a:solidFill>
                <a:latin typeface="Calibri" panose="020F0502020204030204" pitchFamily="34" charset="0"/>
              </a:rPr>
              <a:t>Key drivers - growing population, declining arable land &amp; rising pest concerns</a:t>
            </a:r>
          </a:p>
          <a:p>
            <a:pPr marL="171450" indent="-171450">
              <a:spcBef>
                <a:spcPts val="0"/>
              </a:spcBef>
              <a:spcAft>
                <a:spcPts val="600"/>
              </a:spcAft>
              <a:buClr>
                <a:srgbClr val="262699"/>
              </a:buClr>
              <a:buFont typeface="Arial" panose="020B0604020202020204" pitchFamily="34" charset="0"/>
              <a:buChar char="•"/>
            </a:pPr>
            <a:r>
              <a:rPr lang="en-IN" sz="1100" dirty="0">
                <a:solidFill>
                  <a:schemeClr val="tx1"/>
                </a:solidFill>
                <a:latin typeface="Calibri" panose="020F0502020204030204" pitchFamily="34" charset="0"/>
              </a:rPr>
              <a:t>Products worth ~USD 3 Bn to go off-Patent over 2017-20, gives strong opportunity to generic agrochemical players</a:t>
            </a:r>
          </a:p>
          <a:p>
            <a:pPr marL="171450" indent="-171450">
              <a:spcBef>
                <a:spcPts val="0"/>
              </a:spcBef>
              <a:spcAft>
                <a:spcPts val="600"/>
              </a:spcAft>
              <a:buClr>
                <a:srgbClr val="262699"/>
              </a:buClr>
              <a:buFont typeface="Arial" panose="020B0604020202020204" pitchFamily="34" charset="0"/>
              <a:buChar char="•"/>
            </a:pPr>
            <a:r>
              <a:rPr lang="en-IN" sz="1100" dirty="0">
                <a:solidFill>
                  <a:schemeClr val="tx1"/>
                </a:solidFill>
                <a:latin typeface="Calibri" panose="020F0502020204030204" pitchFamily="34" charset="0"/>
              </a:rPr>
              <a:t>India is the 4</a:t>
            </a:r>
            <a:r>
              <a:rPr lang="en-IN" sz="1100" baseline="30000" dirty="0">
                <a:solidFill>
                  <a:schemeClr val="tx1"/>
                </a:solidFill>
                <a:latin typeface="Calibri" panose="020F0502020204030204" pitchFamily="34" charset="0"/>
              </a:rPr>
              <a:t>th</a:t>
            </a:r>
            <a:r>
              <a:rPr lang="en-IN" sz="1100" dirty="0">
                <a:solidFill>
                  <a:schemeClr val="tx1"/>
                </a:solidFill>
                <a:latin typeface="Calibri" panose="020F0502020204030204" pitchFamily="34" charset="0"/>
              </a:rPr>
              <a:t> largest global producer of Pesticides with an estimated market size of USD 4.9 Bn in FY17 after United States, Japan and China</a:t>
            </a:r>
          </a:p>
          <a:p>
            <a:pPr marL="171450" indent="-171450">
              <a:spcBef>
                <a:spcPts val="0"/>
              </a:spcBef>
              <a:spcAft>
                <a:spcPts val="600"/>
              </a:spcAft>
              <a:buClr>
                <a:srgbClr val="262699"/>
              </a:buClr>
              <a:buFont typeface="Arial" panose="020B0604020202020204" pitchFamily="34" charset="0"/>
              <a:buChar char="•"/>
            </a:pPr>
            <a:r>
              <a:rPr lang="en-IN" sz="1100" dirty="0">
                <a:solidFill>
                  <a:schemeClr val="tx1"/>
                </a:solidFill>
                <a:latin typeface="Calibri" panose="020F0502020204030204" pitchFamily="34" charset="0"/>
              </a:rPr>
              <a:t>The demand for agrochemicals in India is split in equal proportions between domestic consumers and exports</a:t>
            </a:r>
          </a:p>
          <a:p>
            <a:pPr marL="171450" indent="-171450">
              <a:spcBef>
                <a:spcPts val="0"/>
              </a:spcBef>
              <a:spcAft>
                <a:spcPts val="600"/>
              </a:spcAft>
              <a:buClr>
                <a:srgbClr val="262699"/>
              </a:buClr>
              <a:buFont typeface="Arial" panose="020B0604020202020204" pitchFamily="34" charset="0"/>
              <a:buChar char="•"/>
            </a:pPr>
            <a:endParaRPr lang="en-IN" sz="1100" dirty="0">
              <a:solidFill>
                <a:schemeClr val="tx1"/>
              </a:solidFill>
              <a:latin typeface="Calibri" panose="020F0502020204030204" pitchFamily="34" charset="0"/>
            </a:endParaRPr>
          </a:p>
        </p:txBody>
      </p:sp>
      <p:sp>
        <p:nvSpPr>
          <p:cNvPr id="64" name="Rectangle 63">
            <a:extLst>
              <a:ext uri="{FF2B5EF4-FFF2-40B4-BE49-F238E27FC236}">
                <a16:creationId xmlns:a16="http://schemas.microsoft.com/office/drawing/2014/main" id="{D9B2D53E-A039-4890-A4E2-18855669A3DE}"/>
              </a:ext>
            </a:extLst>
          </p:cNvPr>
          <p:cNvSpPr/>
          <p:nvPr/>
        </p:nvSpPr>
        <p:spPr>
          <a:xfrm>
            <a:off x="297105" y="3469596"/>
            <a:ext cx="4490919"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p>
            <a:pPr algn="ctr"/>
            <a:r>
              <a:rPr lang="en-IN" sz="1100" b="1" dirty="0">
                <a:solidFill>
                  <a:schemeClr val="bg1"/>
                </a:solidFill>
                <a:latin typeface="Calibri" panose="020F0502020204030204" pitchFamily="34" charset="0"/>
                <a:ea typeface="Verdana" pitchFamily="34" charset="0"/>
              </a:rPr>
              <a:t>Pesticide Consumption is still Lowest in India</a:t>
            </a:r>
          </a:p>
        </p:txBody>
      </p:sp>
      <p:graphicFrame>
        <p:nvGraphicFramePr>
          <p:cNvPr id="65" name="Chart 64">
            <a:extLst>
              <a:ext uri="{FF2B5EF4-FFF2-40B4-BE49-F238E27FC236}">
                <a16:creationId xmlns:a16="http://schemas.microsoft.com/office/drawing/2014/main" id="{4C6F27FB-B638-4F85-BF2C-18039BD8D5F2}"/>
              </a:ext>
            </a:extLst>
          </p:cNvPr>
          <p:cNvGraphicFramePr/>
          <p:nvPr>
            <p:extLst>
              <p:ext uri="{D42A27DB-BD31-4B8C-83A1-F6EECF244321}">
                <p14:modId xmlns:p14="http://schemas.microsoft.com/office/powerpoint/2010/main" val="40404202"/>
              </p:ext>
            </p:extLst>
          </p:nvPr>
        </p:nvGraphicFramePr>
        <p:xfrm>
          <a:off x="297105" y="3745476"/>
          <a:ext cx="4490919" cy="1646131"/>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65">
            <a:extLst>
              <a:ext uri="{FF2B5EF4-FFF2-40B4-BE49-F238E27FC236}">
                <a16:creationId xmlns:a16="http://schemas.microsoft.com/office/drawing/2014/main" id="{33ABACDC-00A0-45A3-97B3-41E04206DC09}"/>
              </a:ext>
            </a:extLst>
          </p:cNvPr>
          <p:cNvSpPr txBox="1"/>
          <p:nvPr/>
        </p:nvSpPr>
        <p:spPr>
          <a:xfrm>
            <a:off x="251520" y="3763407"/>
            <a:ext cx="1456098" cy="246221"/>
          </a:xfrm>
          <a:prstGeom prst="rect">
            <a:avLst/>
          </a:prstGeom>
          <a:noFill/>
        </p:spPr>
        <p:txBody>
          <a:bodyPr wrap="square" rtlCol="0">
            <a:spAutoFit/>
          </a:bodyPr>
          <a:lstStyle/>
          <a:p>
            <a:r>
              <a:rPr lang="en-IN" sz="1000" dirty="0">
                <a:latin typeface="Calibri" panose="020F0502020204030204" pitchFamily="34" charset="0"/>
                <a:cs typeface="Calibri" panose="020F0502020204030204" pitchFamily="34" charset="0"/>
              </a:rPr>
              <a:t>Kg per hectare</a:t>
            </a:r>
          </a:p>
        </p:txBody>
      </p:sp>
    </p:spTree>
    <p:extLst>
      <p:ext uri="{BB962C8B-B14F-4D97-AF65-F5344CB8AC3E}">
        <p14:creationId xmlns:p14="http://schemas.microsoft.com/office/powerpoint/2010/main" val="2962257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24</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Basic Chemicals Business: Key Highlights</a:t>
            </a:r>
          </a:p>
        </p:txBody>
      </p:sp>
      <p:sp>
        <p:nvSpPr>
          <p:cNvPr id="23" name="Rectangle 22">
            <a:extLst>
              <a:ext uri="{FF2B5EF4-FFF2-40B4-BE49-F238E27FC236}">
                <a16:creationId xmlns:a16="http://schemas.microsoft.com/office/drawing/2014/main" id="{D193A1C9-4C30-4E8E-B28A-6F804E495472}"/>
              </a:ext>
            </a:extLst>
          </p:cNvPr>
          <p:cNvSpPr/>
          <p:nvPr/>
        </p:nvSpPr>
        <p:spPr>
          <a:xfrm>
            <a:off x="235508" y="1369768"/>
            <a:ext cx="4192475" cy="1775725"/>
          </a:xfrm>
          <a:prstGeom prst="rect">
            <a:avLst/>
          </a:prstGeom>
          <a:noFill/>
          <a:ln>
            <a:noFill/>
          </a:ln>
          <a:effectLst/>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cs typeface="Arial" pitchFamily="34" charset="0"/>
              </a:rPr>
              <a:t>7</a:t>
            </a:r>
            <a:r>
              <a:rPr lang="en-IN" sz="1050" baseline="30000" dirty="0">
                <a:solidFill>
                  <a:schemeClr val="tx1"/>
                </a:solidFill>
                <a:latin typeface="Calibri" panose="020F0502020204030204" pitchFamily="34" charset="0"/>
                <a:cs typeface="Arial" pitchFamily="34" charset="0"/>
              </a:rPr>
              <a:t>th </a:t>
            </a:r>
            <a:r>
              <a:rPr lang="en-IN" sz="1050" dirty="0">
                <a:solidFill>
                  <a:schemeClr val="tx1"/>
                </a:solidFill>
                <a:latin typeface="Calibri" panose="020F0502020204030204" pitchFamily="34" charset="0"/>
                <a:cs typeface="Arial" pitchFamily="34" charset="0"/>
              </a:rPr>
              <a:t>largest (by capacity) Caustic-Chlorine producer in India</a:t>
            </a:r>
          </a:p>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cs typeface="Arial" pitchFamily="34" charset="0"/>
              </a:rPr>
              <a:t>Latest 4</a:t>
            </a:r>
            <a:r>
              <a:rPr lang="en-IN" sz="1050" baseline="30000" dirty="0">
                <a:solidFill>
                  <a:schemeClr val="tx1"/>
                </a:solidFill>
                <a:latin typeface="Calibri" panose="020F0502020204030204" pitchFamily="34" charset="0"/>
                <a:cs typeface="Arial" pitchFamily="34" charset="0"/>
              </a:rPr>
              <a:t>th</a:t>
            </a:r>
            <a:r>
              <a:rPr lang="en-IN" sz="1050" dirty="0">
                <a:solidFill>
                  <a:schemeClr val="tx1"/>
                </a:solidFill>
                <a:latin typeface="Calibri" panose="020F0502020204030204" pitchFamily="34" charset="0"/>
                <a:cs typeface="Arial" pitchFamily="34" charset="0"/>
              </a:rPr>
              <a:t> generation ‘Zero Gap Membrane Technology’ sourced from Asahi Kasei Chemical Corp, Japan </a:t>
            </a:r>
          </a:p>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cs typeface="Arial" pitchFamily="34" charset="0"/>
              </a:rPr>
              <a:t>One of the most efficient caustic soda producers (CPP of 60MW)</a:t>
            </a:r>
          </a:p>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cs typeface="Arial" pitchFamily="34" charset="0"/>
              </a:rPr>
              <a:t>Strategically located with close proximity to the port (importing coal) and customers (Caustic Soda &amp; Chlorine supplied via pipeline), leading to lower logistics costs</a:t>
            </a:r>
          </a:p>
          <a:p>
            <a:pPr marL="171450" indent="-171450">
              <a:spcBef>
                <a:spcPts val="0"/>
              </a:spcBef>
              <a:spcAft>
                <a:spcPts val="600"/>
              </a:spcAft>
              <a:buClr>
                <a:srgbClr val="262699"/>
              </a:buClr>
              <a:buFont typeface="Arial" panose="020B0604020202020204" pitchFamily="34" charset="0"/>
              <a:buChar char="•"/>
            </a:pPr>
            <a:r>
              <a:rPr lang="en-IN" sz="1050" dirty="0">
                <a:solidFill>
                  <a:schemeClr val="tx1"/>
                </a:solidFill>
                <a:latin typeface="Calibri" panose="020F0502020204030204" pitchFamily="34" charset="0"/>
                <a:cs typeface="Arial" pitchFamily="34" charset="0"/>
              </a:rPr>
              <a:t>New 60 TPD facility to manufacture Caustic Potash</a:t>
            </a:r>
          </a:p>
        </p:txBody>
      </p:sp>
      <p:sp>
        <p:nvSpPr>
          <p:cNvPr id="31" name="TextBox 30">
            <a:extLst>
              <a:ext uri="{FF2B5EF4-FFF2-40B4-BE49-F238E27FC236}">
                <a16:creationId xmlns:a16="http://schemas.microsoft.com/office/drawing/2014/main" id="{09D084D9-5852-4EF6-BF88-6F6B7FD5A41E}"/>
              </a:ext>
            </a:extLst>
          </p:cNvPr>
          <p:cNvSpPr txBox="1"/>
          <p:nvPr/>
        </p:nvSpPr>
        <p:spPr>
          <a:xfrm>
            <a:off x="235509" y="998393"/>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Established Business Profile</a:t>
            </a:r>
          </a:p>
        </p:txBody>
      </p:sp>
      <p:sp>
        <p:nvSpPr>
          <p:cNvPr id="42" name="TextBox 41">
            <a:extLst>
              <a:ext uri="{FF2B5EF4-FFF2-40B4-BE49-F238E27FC236}">
                <a16:creationId xmlns:a16="http://schemas.microsoft.com/office/drawing/2014/main" id="{561FCF88-11A4-4089-BA96-3F5EBD0643DA}"/>
              </a:ext>
            </a:extLst>
          </p:cNvPr>
          <p:cNvSpPr txBox="1"/>
          <p:nvPr/>
        </p:nvSpPr>
        <p:spPr>
          <a:xfrm>
            <a:off x="4716016" y="998393"/>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Vertically Integrated Manufacturing Facilities</a:t>
            </a:r>
          </a:p>
        </p:txBody>
      </p:sp>
      <p:graphicFrame>
        <p:nvGraphicFramePr>
          <p:cNvPr id="69" name="Table 68">
            <a:extLst>
              <a:ext uri="{FF2B5EF4-FFF2-40B4-BE49-F238E27FC236}">
                <a16:creationId xmlns:a16="http://schemas.microsoft.com/office/drawing/2014/main" id="{383FA218-A468-4111-8AF0-49078CED28EB}"/>
              </a:ext>
            </a:extLst>
          </p:cNvPr>
          <p:cNvGraphicFramePr>
            <a:graphicFrameLocks noGrp="1"/>
          </p:cNvGraphicFramePr>
          <p:nvPr>
            <p:extLst>
              <p:ext uri="{D42A27DB-BD31-4B8C-83A1-F6EECF244321}">
                <p14:modId xmlns:p14="http://schemas.microsoft.com/office/powerpoint/2010/main" val="113071996"/>
              </p:ext>
            </p:extLst>
          </p:nvPr>
        </p:nvGraphicFramePr>
        <p:xfrm>
          <a:off x="4716015" y="1402876"/>
          <a:ext cx="4192475" cy="1273886"/>
        </p:xfrm>
        <a:graphic>
          <a:graphicData uri="http://schemas.openxmlformats.org/drawingml/2006/table">
            <a:tbl>
              <a:tblPr firstRow="1" bandRow="1">
                <a:tableStyleId>{5C22544A-7EE6-4342-B048-85BDC9FD1C3A}</a:tableStyleId>
              </a:tblPr>
              <a:tblGrid>
                <a:gridCol w="2600278">
                  <a:extLst>
                    <a:ext uri="{9D8B030D-6E8A-4147-A177-3AD203B41FA5}">
                      <a16:colId xmlns:a16="http://schemas.microsoft.com/office/drawing/2014/main" val="20000"/>
                    </a:ext>
                  </a:extLst>
                </a:gridCol>
                <a:gridCol w="1592197">
                  <a:extLst>
                    <a:ext uri="{9D8B030D-6E8A-4147-A177-3AD203B41FA5}">
                      <a16:colId xmlns:a16="http://schemas.microsoft.com/office/drawing/2014/main" val="2129308006"/>
                    </a:ext>
                  </a:extLst>
                </a:gridCol>
              </a:tblGrid>
              <a:tr h="268642">
                <a:tc gridSpan="2">
                  <a:txBody>
                    <a:bodyPr/>
                    <a:lstStyle/>
                    <a:p>
                      <a:pPr algn="ctr">
                        <a:lnSpc>
                          <a:spcPct val="100000"/>
                        </a:lnSpc>
                        <a:spcBef>
                          <a:spcPts val="0"/>
                        </a:spcBef>
                        <a:spcAft>
                          <a:spcPts val="0"/>
                        </a:spcAft>
                      </a:pPr>
                      <a:r>
                        <a:rPr lang="en-US" sz="1100" b="1" dirty="0" err="1">
                          <a:latin typeface="Calibri" panose="020F0502020204030204" pitchFamily="34" charset="0"/>
                          <a:cs typeface="Calibri" panose="020F0502020204030204" pitchFamily="34" charset="0"/>
                        </a:rPr>
                        <a:t>Dahej</a:t>
                      </a:r>
                      <a:r>
                        <a:rPr lang="en-US" sz="1100" b="1" dirty="0">
                          <a:latin typeface="Calibri" panose="020F0502020204030204" pitchFamily="34" charset="0"/>
                          <a:cs typeface="Calibri" panose="020F0502020204030204" pitchFamily="34" charset="0"/>
                        </a:rPr>
                        <a:t> Facility</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rgbClr val="008FFA"/>
                    </a:solidFill>
                  </a:tcPr>
                </a:tc>
                <a:tc hMerge="1">
                  <a:txBody>
                    <a:bodyPr/>
                    <a:lstStyle/>
                    <a:p>
                      <a:endParaRPr lang="en-IN"/>
                    </a:p>
                  </a:txBody>
                  <a:tcPr/>
                </a:tc>
                <a:extLst>
                  <a:ext uri="{0D108BD9-81ED-4DB2-BD59-A6C34878D82A}">
                    <a16:rowId xmlns:a16="http://schemas.microsoft.com/office/drawing/2014/main" val="10000"/>
                  </a:ext>
                </a:extLst>
              </a:tr>
              <a:tr h="251311">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Products</a:t>
                      </a: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000" b="1" dirty="0">
                          <a:latin typeface="Calibri" panose="020F0502020204030204" pitchFamily="34" charset="0"/>
                          <a:cs typeface="Calibri" panose="020F0502020204030204" pitchFamily="34" charset="0"/>
                        </a:rPr>
                        <a:t>Capacity (MTPA)</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51311">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Caustic-Chlorine</a:t>
                      </a: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algn="ctr"/>
                      <a:r>
                        <a:rPr lang="en-IN" sz="1000" b="1" dirty="0">
                          <a:latin typeface="Calibri" panose="020F0502020204030204" pitchFamily="34" charset="0"/>
                          <a:cs typeface="Calibri" panose="020F0502020204030204" pitchFamily="34" charset="0"/>
                        </a:rPr>
                        <a:t>166,600</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r h="251311">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defRPr/>
                      </a:pP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Caustic Potash</a:t>
                      </a: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algn="ctr"/>
                      <a:r>
                        <a:rPr lang="en-IN" sz="1000" b="1" dirty="0">
                          <a:latin typeface="Calibri" panose="020F0502020204030204" pitchFamily="34" charset="0"/>
                          <a:cs typeface="Calibri" panose="020F0502020204030204" pitchFamily="34" charset="0"/>
                        </a:rPr>
                        <a:t>21,000</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2702362414"/>
                  </a:ext>
                </a:extLst>
              </a:tr>
              <a:tr h="251311">
                <a:tc>
                  <a:txBody>
                    <a:bodyPr/>
                    <a:lstStyle/>
                    <a:p>
                      <a:pPr marL="0" marR="0" lvl="0" indent="0" algn="l" defTabSz="965200" rtl="0" eaLnBrk="0" fontAlgn="base" latinLnBrk="0" hangingPunct="0">
                        <a:lnSpc>
                          <a:spcPct val="100000"/>
                        </a:lnSpc>
                        <a:spcBef>
                          <a:spcPts val="0"/>
                        </a:spcBef>
                        <a:spcAft>
                          <a:spcPts val="0"/>
                        </a:spcAft>
                        <a:buClrTx/>
                        <a:buSzTx/>
                        <a:buFont typeface="Arial" pitchFamily="34" charset="0"/>
                        <a:buNone/>
                        <a:tabLst/>
                      </a:pPr>
                      <a:r>
                        <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CMS</a:t>
                      </a:r>
                    </a:p>
                  </a:txBody>
                  <a:tcPr marL="68580" marR="68580" marT="34295" marB="34295" anchor="ctr" horzOverflow="overflow">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tc>
                  <a:txBody>
                    <a:bodyPr/>
                    <a:lstStyle/>
                    <a:p>
                      <a:pPr algn="ctr"/>
                      <a:r>
                        <a:rPr lang="en-IN" sz="1000" b="1" dirty="0">
                          <a:latin typeface="Calibri" panose="020F0502020204030204" pitchFamily="34" charset="0"/>
                          <a:cs typeface="Calibri" panose="020F0502020204030204" pitchFamily="34" charset="0"/>
                        </a:rPr>
                        <a:t>40,000</a:t>
                      </a:r>
                    </a:p>
                  </a:txBody>
                  <a:tcPr marL="68580" marR="68580" marT="34295" marB="34295" anchor="ctr">
                    <a:lnL w="12700" cap="flat" cmpd="sng" algn="ctr">
                      <a:solidFill>
                        <a:srgbClr val="008FFA"/>
                      </a:solidFill>
                      <a:prstDash val="sysDot"/>
                      <a:round/>
                      <a:headEnd type="none" w="med" len="med"/>
                      <a:tailEnd type="none" w="med" len="med"/>
                    </a:lnL>
                    <a:lnR w="12700" cap="flat" cmpd="sng" algn="ctr">
                      <a:solidFill>
                        <a:srgbClr val="008FFA"/>
                      </a:solidFill>
                      <a:prstDash val="sysDot"/>
                      <a:round/>
                      <a:headEnd type="none" w="med" len="med"/>
                      <a:tailEnd type="none" w="med" len="med"/>
                    </a:lnR>
                    <a:lnT w="12700" cap="flat" cmpd="sng" algn="ctr">
                      <a:solidFill>
                        <a:srgbClr val="008FFA"/>
                      </a:solidFill>
                      <a:prstDash val="sysDot"/>
                      <a:round/>
                      <a:headEnd type="none" w="med" len="med"/>
                      <a:tailEnd type="none" w="med" len="med"/>
                    </a:lnT>
                    <a:lnB w="12700" cap="flat" cmpd="sng" algn="ctr">
                      <a:solidFill>
                        <a:srgbClr val="008FFA"/>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0" name="TextBox 39">
            <a:extLst>
              <a:ext uri="{FF2B5EF4-FFF2-40B4-BE49-F238E27FC236}">
                <a16:creationId xmlns:a16="http://schemas.microsoft.com/office/drawing/2014/main" id="{1263E49F-5186-4586-A614-A1309526515F}"/>
              </a:ext>
            </a:extLst>
          </p:cNvPr>
          <p:cNvSpPr txBox="1"/>
          <p:nvPr/>
        </p:nvSpPr>
        <p:spPr>
          <a:xfrm>
            <a:off x="235507" y="3192197"/>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Products Profile</a:t>
            </a:r>
          </a:p>
        </p:txBody>
      </p:sp>
      <p:sp>
        <p:nvSpPr>
          <p:cNvPr id="41" name="Rectangle 40">
            <a:extLst>
              <a:ext uri="{FF2B5EF4-FFF2-40B4-BE49-F238E27FC236}">
                <a16:creationId xmlns:a16="http://schemas.microsoft.com/office/drawing/2014/main" id="{5DB6994E-ADA8-4D85-BECE-E3C01A0A0058}"/>
              </a:ext>
            </a:extLst>
          </p:cNvPr>
          <p:cNvSpPr/>
          <p:nvPr/>
        </p:nvSpPr>
        <p:spPr>
          <a:xfrm>
            <a:off x="235507" y="3567357"/>
            <a:ext cx="1168141" cy="44712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Caustic Soda</a:t>
            </a:r>
          </a:p>
        </p:txBody>
      </p:sp>
      <p:sp>
        <p:nvSpPr>
          <p:cNvPr id="43" name="Rectangle 42">
            <a:extLst>
              <a:ext uri="{FF2B5EF4-FFF2-40B4-BE49-F238E27FC236}">
                <a16:creationId xmlns:a16="http://schemas.microsoft.com/office/drawing/2014/main" id="{3EAEE9C4-32BD-438A-AA03-DE6104399391}"/>
              </a:ext>
            </a:extLst>
          </p:cNvPr>
          <p:cNvSpPr/>
          <p:nvPr/>
        </p:nvSpPr>
        <p:spPr>
          <a:xfrm>
            <a:off x="235507" y="4130169"/>
            <a:ext cx="1168141" cy="536897"/>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Chlorine</a:t>
            </a:r>
          </a:p>
        </p:txBody>
      </p:sp>
      <p:sp>
        <p:nvSpPr>
          <p:cNvPr id="45" name="Rectangle 44">
            <a:extLst>
              <a:ext uri="{FF2B5EF4-FFF2-40B4-BE49-F238E27FC236}">
                <a16:creationId xmlns:a16="http://schemas.microsoft.com/office/drawing/2014/main" id="{77D17A7A-6D7F-4965-810E-DF1A70BB897F}"/>
              </a:ext>
            </a:extLst>
          </p:cNvPr>
          <p:cNvSpPr/>
          <p:nvPr/>
        </p:nvSpPr>
        <p:spPr>
          <a:xfrm>
            <a:off x="235507" y="4795378"/>
            <a:ext cx="1168141" cy="37284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100" b="1" dirty="0">
                <a:solidFill>
                  <a:schemeClr val="bg1"/>
                </a:solidFill>
                <a:latin typeface="Calibri" panose="020F0502020204030204" pitchFamily="34" charset="0"/>
                <a:ea typeface="Verdana" panose="020B0604030504040204" pitchFamily="34" charset="0"/>
                <a:cs typeface="Verdana" panose="020B0604030504040204" pitchFamily="34" charset="0"/>
              </a:rPr>
              <a:t>Caustic Potash</a:t>
            </a:r>
          </a:p>
        </p:txBody>
      </p:sp>
      <p:sp>
        <p:nvSpPr>
          <p:cNvPr id="6" name="Rectangle 5">
            <a:extLst>
              <a:ext uri="{FF2B5EF4-FFF2-40B4-BE49-F238E27FC236}">
                <a16:creationId xmlns:a16="http://schemas.microsoft.com/office/drawing/2014/main" id="{BE26B632-BD08-4A36-9DD0-409BBD194A3F}"/>
              </a:ext>
            </a:extLst>
          </p:cNvPr>
          <p:cNvSpPr/>
          <p:nvPr/>
        </p:nvSpPr>
        <p:spPr>
          <a:xfrm>
            <a:off x="1403648" y="3557575"/>
            <a:ext cx="3168352" cy="440121"/>
          </a:xfrm>
          <a:prstGeom prst="rect">
            <a:avLst/>
          </a:prstGeom>
        </p:spPr>
        <p:txBody>
          <a:bodyPr wrap="square" anchor="ctr">
            <a:spAutoFit/>
          </a:bodyPr>
          <a:lstStyle/>
          <a:p>
            <a:pPr lvl="0"/>
            <a:r>
              <a:rPr lang="en-IN" sz="1000" dirty="0">
                <a:solidFill>
                  <a:srgbClr val="000000"/>
                </a:solidFill>
                <a:latin typeface="Calibri" panose="020F0502020204030204" pitchFamily="34" charset="0"/>
                <a:cs typeface="Calibri" panose="020F0502020204030204" pitchFamily="34" charset="0"/>
              </a:rPr>
              <a:t>Used in soap &amp; detergents, pulp &amp; paper, textiles processing, Organic &amp; Inorganic </a:t>
            </a:r>
            <a:r>
              <a:rPr lang="en-IN" sz="1000" dirty="0" err="1">
                <a:solidFill>
                  <a:srgbClr val="000000"/>
                </a:solidFill>
                <a:latin typeface="Calibri" panose="020F0502020204030204" pitchFamily="34" charset="0"/>
                <a:cs typeface="Calibri" panose="020F0502020204030204" pitchFamily="34" charset="0"/>
              </a:rPr>
              <a:t>Chloro</a:t>
            </a:r>
            <a:r>
              <a:rPr lang="en-IN" sz="1000" dirty="0">
                <a:solidFill>
                  <a:srgbClr val="000000"/>
                </a:solidFill>
                <a:latin typeface="Calibri" panose="020F0502020204030204" pitchFamily="34" charset="0"/>
                <a:cs typeface="Calibri" panose="020F0502020204030204" pitchFamily="34" charset="0"/>
              </a:rPr>
              <a:t> solvents</a:t>
            </a:r>
            <a:endParaRPr lang="en-IN" sz="1000" dirty="0"/>
          </a:p>
        </p:txBody>
      </p:sp>
      <p:sp>
        <p:nvSpPr>
          <p:cNvPr id="46" name="Rectangle 45">
            <a:extLst>
              <a:ext uri="{FF2B5EF4-FFF2-40B4-BE49-F238E27FC236}">
                <a16:creationId xmlns:a16="http://schemas.microsoft.com/office/drawing/2014/main" id="{54D24F71-BCE4-483F-BBBF-624B7121ADE4}"/>
              </a:ext>
            </a:extLst>
          </p:cNvPr>
          <p:cNvSpPr/>
          <p:nvPr/>
        </p:nvSpPr>
        <p:spPr>
          <a:xfrm>
            <a:off x="1403648" y="4128754"/>
            <a:ext cx="3024334" cy="553998"/>
          </a:xfrm>
          <a:prstGeom prst="rect">
            <a:avLst/>
          </a:prstGeom>
        </p:spPr>
        <p:txBody>
          <a:bodyPr wrap="square" anchor="ctr">
            <a:spAutoFit/>
          </a:bodyPr>
          <a:lstStyle/>
          <a:p>
            <a:r>
              <a:rPr lang="en-IN" sz="1000" dirty="0">
                <a:latin typeface="Calibri" panose="020F0502020204030204" pitchFamily="34" charset="0"/>
                <a:cs typeface="Calibri" panose="020F0502020204030204" pitchFamily="34" charset="0"/>
              </a:rPr>
              <a:t>Used in PVC manufacturing, </a:t>
            </a:r>
            <a:r>
              <a:rPr lang="en-IN" sz="1000" dirty="0" err="1">
                <a:latin typeface="Calibri" panose="020F0502020204030204" pitchFamily="34" charset="0"/>
                <a:cs typeface="Calibri" panose="020F0502020204030204" pitchFamily="34" charset="0"/>
              </a:rPr>
              <a:t>alumining</a:t>
            </a:r>
            <a:r>
              <a:rPr lang="en-IN" sz="1000" dirty="0">
                <a:latin typeface="Calibri" panose="020F0502020204030204" pitchFamily="34" charset="0"/>
                <a:cs typeface="Calibri" panose="020F0502020204030204" pitchFamily="34" charset="0"/>
              </a:rPr>
              <a:t>, dyes &amp; dyes intermediates, organic &amp; inorganic chemicals, drinking water disinfection, pharmaceuticals</a:t>
            </a:r>
            <a:endParaRPr lang="en-IN" sz="1000" dirty="0"/>
          </a:p>
        </p:txBody>
      </p:sp>
      <p:sp>
        <p:nvSpPr>
          <p:cNvPr id="8" name="Rectangle 7">
            <a:extLst>
              <a:ext uri="{FF2B5EF4-FFF2-40B4-BE49-F238E27FC236}">
                <a16:creationId xmlns:a16="http://schemas.microsoft.com/office/drawing/2014/main" id="{B8A8126D-526D-4CDF-A12B-F087104521F0}"/>
              </a:ext>
            </a:extLst>
          </p:cNvPr>
          <p:cNvSpPr/>
          <p:nvPr/>
        </p:nvSpPr>
        <p:spPr>
          <a:xfrm>
            <a:off x="1403648" y="4860671"/>
            <a:ext cx="2797561" cy="253916"/>
          </a:xfrm>
          <a:prstGeom prst="rect">
            <a:avLst/>
          </a:prstGeom>
        </p:spPr>
        <p:txBody>
          <a:bodyPr wrap="none" anchor="ctr">
            <a:spAutoFit/>
          </a:bodyPr>
          <a:lstStyle/>
          <a:p>
            <a:pPr lvl="0">
              <a:spcBef>
                <a:spcPts val="0"/>
              </a:spcBef>
              <a:spcAft>
                <a:spcPts val="600"/>
              </a:spcAft>
              <a:buClr>
                <a:srgbClr val="262699"/>
              </a:buClr>
            </a:pPr>
            <a:r>
              <a:rPr lang="en-IN" sz="1050" dirty="0">
                <a:solidFill>
                  <a:srgbClr val="000000"/>
                </a:solidFill>
                <a:latin typeface="Calibri" panose="020F0502020204030204" pitchFamily="34" charset="0"/>
                <a:cs typeface="Arial" pitchFamily="34" charset="0"/>
              </a:rPr>
              <a:t>Used in Soaps, Detergents, Fertilizers Chemicals</a:t>
            </a:r>
          </a:p>
        </p:txBody>
      </p:sp>
      <p:sp>
        <p:nvSpPr>
          <p:cNvPr id="48" name="Rectangle 47">
            <a:extLst>
              <a:ext uri="{FF2B5EF4-FFF2-40B4-BE49-F238E27FC236}">
                <a16:creationId xmlns:a16="http://schemas.microsoft.com/office/drawing/2014/main" id="{AEB07A8B-544B-477B-8D56-5A168ED76EF4}"/>
              </a:ext>
            </a:extLst>
          </p:cNvPr>
          <p:cNvSpPr/>
          <p:nvPr/>
        </p:nvSpPr>
        <p:spPr>
          <a:xfrm>
            <a:off x="4687515" y="2962920"/>
            <a:ext cx="4192475" cy="2198836"/>
          </a:xfrm>
          <a:prstGeom prst="rect">
            <a:avLst/>
          </a:prstGeom>
          <a:noFill/>
          <a:ln>
            <a:noFill/>
          </a:ln>
          <a:effectLst/>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t"/>
          <a:lstStyle/>
          <a:p>
            <a:pPr>
              <a:spcBef>
                <a:spcPts val="0"/>
              </a:spcBef>
              <a:spcAft>
                <a:spcPts val="600"/>
              </a:spcAft>
              <a:buClr>
                <a:srgbClr val="262699"/>
              </a:buClr>
            </a:pPr>
            <a:r>
              <a:rPr lang="en-IN" sz="1100" b="1" dirty="0">
                <a:solidFill>
                  <a:srgbClr val="005A9E"/>
                </a:solidFill>
                <a:latin typeface="Calibri" panose="020F0502020204030204" pitchFamily="34" charset="0"/>
                <a:cs typeface="Arial" pitchFamily="34" charset="0"/>
              </a:rPr>
              <a:t>Rs 6.4 Bn Capex Plan:</a:t>
            </a:r>
          </a:p>
          <a:p>
            <a:pPr marL="171450" indent="-171450">
              <a:spcBef>
                <a:spcPts val="0"/>
              </a:spcBef>
              <a:spcAft>
                <a:spcPts val="600"/>
              </a:spcAft>
              <a:buClr>
                <a:srgbClr val="262699"/>
              </a:buClr>
              <a:buFont typeface="Arial" panose="020B0604020202020204" pitchFamily="34" charset="0"/>
              <a:buChar char="•"/>
            </a:pPr>
            <a:r>
              <a:rPr lang="en-IN" sz="1050" b="1" dirty="0">
                <a:solidFill>
                  <a:schemeClr val="tx1"/>
                </a:solidFill>
                <a:latin typeface="Calibri" panose="020F0502020204030204" pitchFamily="34" charset="0"/>
                <a:cs typeface="Arial" pitchFamily="34" charset="0"/>
              </a:rPr>
              <a:t>Strategic investment in 3 projects to expand basic chemicals business</a:t>
            </a:r>
          </a:p>
          <a:p>
            <a:pPr marL="171450" indent="-171450">
              <a:spcBef>
                <a:spcPts val="0"/>
              </a:spcBef>
              <a:spcAft>
                <a:spcPts val="600"/>
              </a:spcAft>
              <a:buClr>
                <a:srgbClr val="262699"/>
              </a:buClr>
              <a:buFont typeface="Arial" panose="020B0604020202020204" pitchFamily="34" charset="0"/>
              <a:buChar char="•"/>
            </a:pPr>
            <a:r>
              <a:rPr lang="en-IN" sz="1050" b="1" dirty="0">
                <a:solidFill>
                  <a:schemeClr val="tx1"/>
                </a:solidFill>
                <a:latin typeface="Calibri" panose="020F0502020204030204" pitchFamily="34" charset="0"/>
                <a:cs typeface="Arial" pitchFamily="34" charset="0"/>
              </a:rPr>
              <a:t>Project 1: </a:t>
            </a:r>
            <a:r>
              <a:rPr lang="en-IN" sz="1050" dirty="0">
                <a:solidFill>
                  <a:schemeClr val="tx1"/>
                </a:solidFill>
                <a:latin typeface="Calibri" panose="020F0502020204030204" pitchFamily="34" charset="0"/>
                <a:cs typeface="Arial" pitchFamily="34" charset="0"/>
              </a:rPr>
              <a:t>CMS project of 40,000 MTPA (commenced in July 2019)</a:t>
            </a:r>
            <a:br>
              <a:rPr lang="en-IN" sz="1050" dirty="0">
                <a:solidFill>
                  <a:schemeClr val="tx1"/>
                </a:solidFill>
                <a:latin typeface="Calibri" panose="020F0502020204030204" pitchFamily="34" charset="0"/>
                <a:cs typeface="Arial" pitchFamily="34" charset="0"/>
              </a:rPr>
            </a:br>
            <a:r>
              <a:rPr lang="en-IN" sz="1050" dirty="0">
                <a:solidFill>
                  <a:schemeClr val="tx1"/>
                </a:solidFill>
                <a:latin typeface="Calibri" panose="020F0502020204030204" pitchFamily="34" charset="0"/>
                <a:cs typeface="Arial" pitchFamily="34" charset="0"/>
              </a:rPr>
              <a:t>   - Produce MDC, Chloroform and Carbon Tetra Chloride </a:t>
            </a:r>
          </a:p>
          <a:p>
            <a:pPr marL="171450" indent="-171450">
              <a:spcBef>
                <a:spcPts val="0"/>
              </a:spcBef>
              <a:spcAft>
                <a:spcPts val="600"/>
              </a:spcAft>
              <a:buClr>
                <a:srgbClr val="262699"/>
              </a:buClr>
              <a:buFont typeface="Arial" panose="020B0604020202020204" pitchFamily="34" charset="0"/>
              <a:buChar char="•"/>
            </a:pPr>
            <a:r>
              <a:rPr lang="en-IN" sz="1050" b="1" dirty="0">
                <a:solidFill>
                  <a:schemeClr val="tx1"/>
                </a:solidFill>
                <a:latin typeface="Calibri" panose="020F0502020204030204" pitchFamily="34" charset="0"/>
                <a:cs typeface="Arial" pitchFamily="34" charset="0"/>
              </a:rPr>
              <a:t>Project 2: </a:t>
            </a:r>
            <a:r>
              <a:rPr lang="en-IN" sz="1050" dirty="0">
                <a:solidFill>
                  <a:schemeClr val="tx1"/>
                </a:solidFill>
                <a:latin typeface="Calibri" panose="020F0502020204030204" pitchFamily="34" charset="0"/>
                <a:cs typeface="Arial" pitchFamily="34" charset="0"/>
              </a:rPr>
              <a:t>Expansion of Caustic Soda capacity to 2,71,600 MTPA and CPP capacity to 96 MW (operational by Q3FY20)</a:t>
            </a:r>
          </a:p>
          <a:p>
            <a:pPr marL="171450" indent="-171450">
              <a:spcBef>
                <a:spcPts val="0"/>
              </a:spcBef>
              <a:spcAft>
                <a:spcPts val="600"/>
              </a:spcAft>
              <a:buClr>
                <a:srgbClr val="262699"/>
              </a:buClr>
              <a:buFont typeface="Arial" panose="020B0604020202020204" pitchFamily="34" charset="0"/>
              <a:buChar char="•"/>
            </a:pPr>
            <a:r>
              <a:rPr lang="en-IN" sz="1050" b="1" dirty="0">
                <a:solidFill>
                  <a:schemeClr val="tx1"/>
                </a:solidFill>
                <a:latin typeface="Calibri" panose="020F0502020204030204" pitchFamily="34" charset="0"/>
                <a:cs typeface="Arial" pitchFamily="34" charset="0"/>
              </a:rPr>
              <a:t>Project 3: </a:t>
            </a:r>
            <a:r>
              <a:rPr lang="en-IN" sz="1050" dirty="0">
                <a:solidFill>
                  <a:schemeClr val="tx1"/>
                </a:solidFill>
                <a:latin typeface="Calibri" panose="020F0502020204030204" pitchFamily="34" charset="0"/>
                <a:cs typeface="Arial" pitchFamily="34" charset="0"/>
              </a:rPr>
              <a:t>Hydrogen Peroxide capacity of 30,000 MTPA (operational by Q3FY20)</a:t>
            </a:r>
          </a:p>
          <a:p>
            <a:pPr marL="171450" indent="-171450">
              <a:spcBef>
                <a:spcPts val="0"/>
              </a:spcBef>
              <a:spcAft>
                <a:spcPts val="600"/>
              </a:spcAft>
              <a:buClr>
                <a:srgbClr val="262699"/>
              </a:buClr>
              <a:buFont typeface="Arial" panose="020B0604020202020204" pitchFamily="34" charset="0"/>
              <a:buChar char="•"/>
            </a:pPr>
            <a:r>
              <a:rPr lang="en-IN" sz="1050" b="1" dirty="0">
                <a:solidFill>
                  <a:schemeClr val="tx1"/>
                </a:solidFill>
                <a:latin typeface="Calibri" panose="020F0502020204030204" pitchFamily="34" charset="0"/>
                <a:cs typeface="Arial" pitchFamily="34" charset="0"/>
              </a:rPr>
              <a:t>The expansion will be margin accretive at company level due to higher EBITDA margins in the basic chemicals business</a:t>
            </a:r>
          </a:p>
        </p:txBody>
      </p:sp>
      <p:sp>
        <p:nvSpPr>
          <p:cNvPr id="10" name="Rectangle 9">
            <a:extLst>
              <a:ext uri="{FF2B5EF4-FFF2-40B4-BE49-F238E27FC236}">
                <a16:creationId xmlns:a16="http://schemas.microsoft.com/office/drawing/2014/main" id="{A8C3F2C7-9BBE-4297-AD32-5632CE5CC9DC}"/>
              </a:ext>
            </a:extLst>
          </p:cNvPr>
          <p:cNvSpPr/>
          <p:nvPr/>
        </p:nvSpPr>
        <p:spPr>
          <a:xfrm>
            <a:off x="152985" y="5461084"/>
            <a:ext cx="4363695" cy="253916"/>
          </a:xfrm>
          <a:prstGeom prst="rect">
            <a:avLst/>
          </a:prstGeom>
        </p:spPr>
        <p:txBody>
          <a:bodyPr wrap="none">
            <a:spAutoFit/>
          </a:bodyPr>
          <a:lstStyle/>
          <a:p>
            <a:r>
              <a:rPr lang="en-IN" sz="1050" dirty="0">
                <a:solidFill>
                  <a:srgbClr val="000000"/>
                </a:solidFill>
                <a:latin typeface="Calibri" panose="020F0502020204030204" pitchFamily="34" charset="0"/>
                <a:cs typeface="Arial" pitchFamily="34" charset="0"/>
              </a:rPr>
              <a:t>CPP: Captive Power Plant, CMS: Chloromethane, MDC: Methylene dichloride</a:t>
            </a:r>
            <a:endParaRPr lang="en-IN" dirty="0"/>
          </a:p>
        </p:txBody>
      </p:sp>
    </p:spTree>
    <p:extLst>
      <p:ext uri="{BB962C8B-B14F-4D97-AF65-F5344CB8AC3E}">
        <p14:creationId xmlns:p14="http://schemas.microsoft.com/office/powerpoint/2010/main" val="191258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25</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Basic Chemicals Business: Operational Overview </a:t>
            </a:r>
          </a:p>
        </p:txBody>
      </p:sp>
      <p:sp>
        <p:nvSpPr>
          <p:cNvPr id="24" name="TextBox 23">
            <a:extLst>
              <a:ext uri="{FF2B5EF4-FFF2-40B4-BE49-F238E27FC236}">
                <a16:creationId xmlns:a16="http://schemas.microsoft.com/office/drawing/2014/main" id="{AA24A0A8-C292-4F29-ACE0-971594293725}"/>
              </a:ext>
            </a:extLst>
          </p:cNvPr>
          <p:cNvSpPr txBox="1"/>
          <p:nvPr/>
        </p:nvSpPr>
        <p:spPr>
          <a:xfrm>
            <a:off x="4716015" y="3217540"/>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EBITDA (Rs Mn) &amp; EBITDA Margin (%)</a:t>
            </a:r>
          </a:p>
        </p:txBody>
      </p:sp>
      <p:sp>
        <p:nvSpPr>
          <p:cNvPr id="31" name="TextBox 30">
            <a:extLst>
              <a:ext uri="{FF2B5EF4-FFF2-40B4-BE49-F238E27FC236}">
                <a16:creationId xmlns:a16="http://schemas.microsoft.com/office/drawing/2014/main" id="{09D084D9-5852-4EF6-BF88-6F6B7FD5A41E}"/>
              </a:ext>
            </a:extLst>
          </p:cNvPr>
          <p:cNvSpPr txBox="1"/>
          <p:nvPr/>
        </p:nvSpPr>
        <p:spPr>
          <a:xfrm>
            <a:off x="235509" y="998393"/>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Production (MT) &amp; Capacity Utilisation (%)</a:t>
            </a:r>
          </a:p>
        </p:txBody>
      </p:sp>
      <p:sp>
        <p:nvSpPr>
          <p:cNvPr id="32" name="TextBox 31">
            <a:extLst>
              <a:ext uri="{FF2B5EF4-FFF2-40B4-BE49-F238E27FC236}">
                <a16:creationId xmlns:a16="http://schemas.microsoft.com/office/drawing/2014/main" id="{829D460B-BD31-41D1-BE90-51D7ED9088A3}"/>
              </a:ext>
            </a:extLst>
          </p:cNvPr>
          <p:cNvSpPr txBox="1"/>
          <p:nvPr/>
        </p:nvSpPr>
        <p:spPr>
          <a:xfrm>
            <a:off x="235508" y="3217540"/>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Net Sales (Rs Mn)</a:t>
            </a:r>
          </a:p>
        </p:txBody>
      </p:sp>
      <p:sp>
        <p:nvSpPr>
          <p:cNvPr id="42" name="TextBox 41">
            <a:extLst>
              <a:ext uri="{FF2B5EF4-FFF2-40B4-BE49-F238E27FC236}">
                <a16:creationId xmlns:a16="http://schemas.microsoft.com/office/drawing/2014/main" id="{561FCF88-11A4-4089-BA96-3F5EBD0643DA}"/>
              </a:ext>
            </a:extLst>
          </p:cNvPr>
          <p:cNvSpPr txBox="1"/>
          <p:nvPr/>
        </p:nvSpPr>
        <p:spPr>
          <a:xfrm>
            <a:off x="4716015" y="995829"/>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Dispatch / Sales (MT)</a:t>
            </a:r>
          </a:p>
        </p:txBody>
      </p:sp>
      <p:graphicFrame>
        <p:nvGraphicFramePr>
          <p:cNvPr id="22" name="Chart 21">
            <a:extLst>
              <a:ext uri="{FF2B5EF4-FFF2-40B4-BE49-F238E27FC236}">
                <a16:creationId xmlns:a16="http://schemas.microsoft.com/office/drawing/2014/main" id="{53DEF7B0-2499-48A3-88DA-A102A731FDF8}"/>
              </a:ext>
            </a:extLst>
          </p:cNvPr>
          <p:cNvGraphicFramePr/>
          <p:nvPr>
            <p:extLst>
              <p:ext uri="{D42A27DB-BD31-4B8C-83A1-F6EECF244321}">
                <p14:modId xmlns:p14="http://schemas.microsoft.com/office/powerpoint/2010/main" val="3208345176"/>
              </p:ext>
            </p:extLst>
          </p:nvPr>
        </p:nvGraphicFramePr>
        <p:xfrm>
          <a:off x="235508" y="1319837"/>
          <a:ext cx="4192474" cy="1698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a:extLst>
              <a:ext uri="{FF2B5EF4-FFF2-40B4-BE49-F238E27FC236}">
                <a16:creationId xmlns:a16="http://schemas.microsoft.com/office/drawing/2014/main" id="{A7174CE7-6B02-4B91-905F-5FA7D3AB4D32}"/>
              </a:ext>
            </a:extLst>
          </p:cNvPr>
          <p:cNvGraphicFramePr/>
          <p:nvPr>
            <p:extLst>
              <p:ext uri="{D42A27DB-BD31-4B8C-83A1-F6EECF244321}">
                <p14:modId xmlns:p14="http://schemas.microsoft.com/office/powerpoint/2010/main" val="200701561"/>
              </p:ext>
            </p:extLst>
          </p:nvPr>
        </p:nvGraphicFramePr>
        <p:xfrm>
          <a:off x="235510" y="3569607"/>
          <a:ext cx="4192474" cy="160996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DBD001F-67C8-4EC5-B90C-E890D3681FD5}"/>
              </a:ext>
            </a:extLst>
          </p:cNvPr>
          <p:cNvSpPr txBox="1"/>
          <p:nvPr/>
        </p:nvSpPr>
        <p:spPr>
          <a:xfrm>
            <a:off x="263552" y="5203567"/>
            <a:ext cx="3250214" cy="246221"/>
          </a:xfrm>
          <a:prstGeom prst="rect">
            <a:avLst/>
          </a:prstGeom>
          <a:noFill/>
        </p:spPr>
        <p:txBody>
          <a:bodyPr wrap="square" rtlCol="0">
            <a:spAutoFit/>
          </a:bodyPr>
          <a:lstStyle/>
          <a:p>
            <a:r>
              <a:rPr lang="en-IN" sz="1000" dirty="0">
                <a:latin typeface="Calibri" panose="020F0502020204030204" pitchFamily="34" charset="0"/>
                <a:cs typeface="Calibri" panose="020F0502020204030204" pitchFamily="34" charset="0"/>
              </a:rPr>
              <a:t>Net Sales (excl. excise duty) including intersegment sales</a:t>
            </a:r>
          </a:p>
        </p:txBody>
      </p:sp>
      <p:graphicFrame>
        <p:nvGraphicFramePr>
          <p:cNvPr id="44" name="Chart 43">
            <a:extLst>
              <a:ext uri="{FF2B5EF4-FFF2-40B4-BE49-F238E27FC236}">
                <a16:creationId xmlns:a16="http://schemas.microsoft.com/office/drawing/2014/main" id="{48013CCB-21A1-40D7-9C56-928C40EF4069}"/>
              </a:ext>
            </a:extLst>
          </p:cNvPr>
          <p:cNvGraphicFramePr/>
          <p:nvPr>
            <p:extLst>
              <p:ext uri="{D42A27DB-BD31-4B8C-83A1-F6EECF244321}">
                <p14:modId xmlns:p14="http://schemas.microsoft.com/office/powerpoint/2010/main" val="2075273522"/>
              </p:ext>
            </p:extLst>
          </p:nvPr>
        </p:nvGraphicFramePr>
        <p:xfrm>
          <a:off x="4687974" y="3576415"/>
          <a:ext cx="4192474" cy="16099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CAEBF4F3-A105-40E7-8F50-186C54A41A1F}"/>
              </a:ext>
            </a:extLst>
          </p:cNvPr>
          <p:cNvGraphicFramePr/>
          <p:nvPr>
            <p:extLst>
              <p:ext uri="{D42A27DB-BD31-4B8C-83A1-F6EECF244321}">
                <p14:modId xmlns:p14="http://schemas.microsoft.com/office/powerpoint/2010/main" val="4195284867"/>
              </p:ext>
            </p:extLst>
          </p:nvPr>
        </p:nvGraphicFramePr>
        <p:xfrm>
          <a:off x="4691952" y="1321452"/>
          <a:ext cx="4192474" cy="169807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76281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26</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Basic Chemicals Business: Industry Overview </a:t>
            </a:r>
          </a:p>
        </p:txBody>
      </p:sp>
      <p:sp>
        <p:nvSpPr>
          <p:cNvPr id="31" name="TextBox 30">
            <a:extLst>
              <a:ext uri="{FF2B5EF4-FFF2-40B4-BE49-F238E27FC236}">
                <a16:creationId xmlns:a16="http://schemas.microsoft.com/office/drawing/2014/main" id="{09D084D9-5852-4EF6-BF88-6F6B7FD5A41E}"/>
              </a:ext>
            </a:extLst>
          </p:cNvPr>
          <p:cNvSpPr txBox="1"/>
          <p:nvPr/>
        </p:nvSpPr>
        <p:spPr>
          <a:xfrm>
            <a:off x="235509" y="998393"/>
            <a:ext cx="4192475"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Global Chlor-Alkali Market</a:t>
            </a:r>
          </a:p>
        </p:txBody>
      </p:sp>
      <p:sp>
        <p:nvSpPr>
          <p:cNvPr id="42" name="TextBox 41">
            <a:extLst>
              <a:ext uri="{FF2B5EF4-FFF2-40B4-BE49-F238E27FC236}">
                <a16:creationId xmlns:a16="http://schemas.microsoft.com/office/drawing/2014/main" id="{561FCF88-11A4-4089-BA96-3F5EBD0643DA}"/>
              </a:ext>
            </a:extLst>
          </p:cNvPr>
          <p:cNvSpPr txBox="1"/>
          <p:nvPr/>
        </p:nvSpPr>
        <p:spPr>
          <a:xfrm>
            <a:off x="4758618" y="3162439"/>
            <a:ext cx="4156470"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Demand Driver – Diverse Industrial Use</a:t>
            </a:r>
          </a:p>
        </p:txBody>
      </p:sp>
      <p:graphicFrame>
        <p:nvGraphicFramePr>
          <p:cNvPr id="20" name="Chart 19">
            <a:extLst>
              <a:ext uri="{FF2B5EF4-FFF2-40B4-BE49-F238E27FC236}">
                <a16:creationId xmlns:a16="http://schemas.microsoft.com/office/drawing/2014/main" id="{E066B254-1B4B-4568-BC29-2FEB19B303D9}"/>
              </a:ext>
            </a:extLst>
          </p:cNvPr>
          <p:cNvGraphicFramePr/>
          <p:nvPr>
            <p:extLst>
              <p:ext uri="{D42A27DB-BD31-4B8C-83A1-F6EECF244321}">
                <p14:modId xmlns:p14="http://schemas.microsoft.com/office/powerpoint/2010/main" val="3185139488"/>
              </p:ext>
            </p:extLst>
          </p:nvPr>
        </p:nvGraphicFramePr>
        <p:xfrm>
          <a:off x="4758618" y="3505756"/>
          <a:ext cx="4156470" cy="1825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55DE9AE7-ACDA-4B21-80C3-FFC1467EB8EA}"/>
              </a:ext>
            </a:extLst>
          </p:cNvPr>
          <p:cNvGraphicFramePr/>
          <p:nvPr>
            <p:extLst>
              <p:ext uri="{D42A27DB-BD31-4B8C-83A1-F6EECF244321}">
                <p14:modId xmlns:p14="http://schemas.microsoft.com/office/powerpoint/2010/main" val="452895992"/>
              </p:ext>
            </p:extLst>
          </p:nvPr>
        </p:nvGraphicFramePr>
        <p:xfrm>
          <a:off x="5508104" y="1273324"/>
          <a:ext cx="2833463" cy="166488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0411F738-7A29-4493-80CA-B82F539EB5D9}"/>
              </a:ext>
            </a:extLst>
          </p:cNvPr>
          <p:cNvSpPr txBox="1"/>
          <p:nvPr/>
        </p:nvSpPr>
        <p:spPr>
          <a:xfrm>
            <a:off x="6136093" y="1423921"/>
            <a:ext cx="1260508" cy="246221"/>
          </a:xfrm>
          <a:prstGeom prst="rect">
            <a:avLst/>
          </a:prstGeom>
          <a:noFill/>
        </p:spPr>
        <p:txBody>
          <a:bodyPr wrap="square" rtlCol="0">
            <a:spAutoFit/>
          </a:bodyPr>
          <a:lstStyle/>
          <a:p>
            <a:pPr algn="ctr"/>
            <a:r>
              <a:rPr lang="en-IN" sz="1000" b="1" dirty="0">
                <a:latin typeface="Calibri" panose="020F0502020204030204" pitchFamily="34" charset="0"/>
                <a:cs typeface="Calibri" panose="020F0502020204030204" pitchFamily="34" charset="0"/>
              </a:rPr>
              <a:t>5.9% CAGR</a:t>
            </a:r>
          </a:p>
        </p:txBody>
      </p:sp>
      <p:sp>
        <p:nvSpPr>
          <p:cNvPr id="6" name="Rectangle 5">
            <a:extLst>
              <a:ext uri="{FF2B5EF4-FFF2-40B4-BE49-F238E27FC236}">
                <a16:creationId xmlns:a16="http://schemas.microsoft.com/office/drawing/2014/main" id="{25BAA515-F7FF-44F1-B70E-88C8359DBEDB}"/>
              </a:ext>
            </a:extLst>
          </p:cNvPr>
          <p:cNvSpPr/>
          <p:nvPr/>
        </p:nvSpPr>
        <p:spPr>
          <a:xfrm>
            <a:off x="239489" y="1447532"/>
            <a:ext cx="4188496" cy="3570208"/>
          </a:xfrm>
          <a:prstGeom prst="rect">
            <a:avLst/>
          </a:prstGeom>
          <a:noFill/>
        </p:spPr>
        <p:txBody>
          <a:bodyPr wrap="square">
            <a:spAutoFit/>
          </a:bodyPr>
          <a:lstStyle/>
          <a:p>
            <a:pPr marL="171450" indent="-171450">
              <a:spcAft>
                <a:spcPts val="12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The global Chlor-Alkali industry is expected to grow at 5.3-5.9% CAGR (2017-2023), to reach USD 125 Bn by 2023</a:t>
            </a:r>
          </a:p>
          <a:p>
            <a:pPr marL="171450" indent="-171450">
              <a:spcAft>
                <a:spcPts val="12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The global demand for Chlor-Alkali products will continue to grow driven by diverse industrial uses - glass, alumina, vinyl, water treatment, polyvinyl Chloride (PVC) plastics, soaps, detergents, pulp and paper, textiles etc</a:t>
            </a:r>
          </a:p>
          <a:p>
            <a:pPr marL="171450" indent="-171450">
              <a:spcAft>
                <a:spcPts val="12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APAC region will continue to dominate the market due to its growing economies, increasing infrastructure and manufacturing base and large population base</a:t>
            </a:r>
          </a:p>
          <a:p>
            <a:pPr marL="171450" indent="-171450">
              <a:spcAft>
                <a:spcPts val="12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Indian Chlor-Alkali Industry is poised to grow a CAGR of 6.5% during 2017-2022</a:t>
            </a:r>
          </a:p>
          <a:p>
            <a:pPr marL="171450" indent="-171450">
              <a:spcAft>
                <a:spcPts val="12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The Indian Caustic industry is a well-established mature industry with a capacity of 3.8 Mn MTPA (Caustic Soda) and an annual turnover of Rs 70 Bn</a:t>
            </a:r>
          </a:p>
          <a:p>
            <a:pPr marL="171450" indent="-171450">
              <a:spcAft>
                <a:spcPts val="12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The Indian industry is regarded by global peers as being among the most efficient, eco-friendly and progressive industries</a:t>
            </a:r>
          </a:p>
        </p:txBody>
      </p:sp>
      <p:sp>
        <p:nvSpPr>
          <p:cNvPr id="26" name="TextBox 25">
            <a:extLst>
              <a:ext uri="{FF2B5EF4-FFF2-40B4-BE49-F238E27FC236}">
                <a16:creationId xmlns:a16="http://schemas.microsoft.com/office/drawing/2014/main" id="{1C735ADD-1D07-45A7-A754-6718C7A9BA0C}"/>
              </a:ext>
            </a:extLst>
          </p:cNvPr>
          <p:cNvSpPr txBox="1"/>
          <p:nvPr/>
        </p:nvSpPr>
        <p:spPr>
          <a:xfrm>
            <a:off x="4752021" y="998393"/>
            <a:ext cx="4156470" cy="251999"/>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Global Chlor-Alkali Market Size (USD Bn)</a:t>
            </a:r>
          </a:p>
        </p:txBody>
      </p:sp>
    </p:spTree>
    <p:extLst>
      <p:ext uri="{BB962C8B-B14F-4D97-AF65-F5344CB8AC3E}">
        <p14:creationId xmlns:p14="http://schemas.microsoft.com/office/powerpoint/2010/main" val="3431777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9C22DE-B734-42BA-8111-7EFE7391B370}"/>
              </a:ext>
            </a:extLst>
          </p:cNvPr>
          <p:cNvSpPr>
            <a:spLocks noGrp="1"/>
          </p:cNvSpPr>
          <p:nvPr>
            <p:ph type="sldNum" sz="quarter" idx="4"/>
          </p:nvPr>
        </p:nvSpPr>
        <p:spPr/>
        <p:txBody>
          <a:bodyPr/>
          <a:lstStyle/>
          <a:p>
            <a:pPr>
              <a:defRPr/>
            </a:pPr>
            <a:fld id="{C727B6A8-F5CF-46F2-8964-0FBEDFD20F06}" type="slidenum">
              <a:rPr lang="en-US" smtClean="0"/>
              <a:pPr>
                <a:defRPr/>
              </a:pPr>
              <a:t>27</a:t>
            </a:fld>
            <a:endParaRPr lang="en-US" dirty="0"/>
          </a:p>
        </p:txBody>
      </p:sp>
      <p:sp>
        <p:nvSpPr>
          <p:cNvPr id="68" name="Text Box 3">
            <a:extLst>
              <a:ext uri="{FF2B5EF4-FFF2-40B4-BE49-F238E27FC236}">
                <a16:creationId xmlns:a16="http://schemas.microsoft.com/office/drawing/2014/main" id="{E6EA6699-D134-4C08-A99F-01827D56DAD6}"/>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Verdana" pitchFamily="34" charset="0"/>
              </a:rPr>
              <a:t>Discussion Summary</a:t>
            </a:r>
          </a:p>
        </p:txBody>
      </p:sp>
      <p:graphicFrame>
        <p:nvGraphicFramePr>
          <p:cNvPr id="42" name="Table 41">
            <a:extLst>
              <a:ext uri="{FF2B5EF4-FFF2-40B4-BE49-F238E27FC236}">
                <a16:creationId xmlns:a16="http://schemas.microsoft.com/office/drawing/2014/main" id="{7A03FFD9-DA3B-4B32-9537-38BE6C0EDA45}"/>
              </a:ext>
            </a:extLst>
          </p:cNvPr>
          <p:cNvGraphicFramePr>
            <a:graphicFrameLocks noGrp="1"/>
          </p:cNvGraphicFramePr>
          <p:nvPr>
            <p:extLst>
              <p:ext uri="{D42A27DB-BD31-4B8C-83A1-F6EECF244321}">
                <p14:modId xmlns:p14="http://schemas.microsoft.com/office/powerpoint/2010/main" val="2156204358"/>
              </p:ext>
            </p:extLst>
          </p:nvPr>
        </p:nvGraphicFramePr>
        <p:xfrm>
          <a:off x="2435763" y="1075244"/>
          <a:ext cx="2678113" cy="4039620"/>
        </p:xfrm>
        <a:graphic>
          <a:graphicData uri="http://schemas.openxmlformats.org/drawingml/2006/table">
            <a:tbl>
              <a:tblPr firstRow="1" bandRow="1">
                <a:tableStyleId>{2D5ABB26-0587-4C30-8999-92F81FD0307C}</a:tableStyleId>
              </a:tblPr>
              <a:tblGrid>
                <a:gridCol w="2678113">
                  <a:extLst>
                    <a:ext uri="{9D8B030D-6E8A-4147-A177-3AD203B41FA5}">
                      <a16:colId xmlns:a16="http://schemas.microsoft.com/office/drawing/2014/main" val="2847411026"/>
                    </a:ext>
                  </a:extLst>
                </a:gridCol>
              </a:tblGrid>
              <a:tr h="807924">
                <a:tc>
                  <a:txBody>
                    <a:bodyPr/>
                    <a:lstStyle/>
                    <a:p>
                      <a:r>
                        <a:rPr lang="en-IN" sz="1600" b="0" dirty="0">
                          <a:solidFill>
                            <a:schemeClr val="tx1"/>
                          </a:solidFill>
                          <a:latin typeface="Calibri" panose="020F0502020204030204" pitchFamily="34" charset="0"/>
                          <a:cs typeface="Calibri" panose="020F0502020204030204" pitchFamily="34" charset="0"/>
                        </a:rPr>
                        <a:t>Q1 FY20 Results Update</a:t>
                      </a:r>
                      <a:endParaRPr lang="en-IN" sz="2000" b="0"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3257208"/>
                  </a:ext>
                </a:extLst>
              </a:tr>
              <a:tr h="807924">
                <a:tc>
                  <a:txBody>
                    <a:bodyPr/>
                    <a:lstStyle/>
                    <a:p>
                      <a:r>
                        <a:rPr lang="en-IN" sz="1600" b="0" dirty="0">
                          <a:solidFill>
                            <a:schemeClr val="tx1"/>
                          </a:solidFill>
                          <a:latin typeface="Calibri" panose="020F0502020204030204" pitchFamily="34" charset="0"/>
                          <a:cs typeface="Calibri" panose="020F0502020204030204" pitchFamily="34" charset="0"/>
                        </a:rPr>
                        <a:t>About Us</a:t>
                      </a:r>
                      <a:endParaRPr lang="en-IN" sz="1200" b="0"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759467"/>
                  </a:ext>
                </a:extLst>
              </a:tr>
              <a:tr h="807924">
                <a:tc>
                  <a:txBody>
                    <a:bodyPr/>
                    <a:lstStyle/>
                    <a:p>
                      <a:r>
                        <a:rPr lang="en-IN" sz="1600" b="0" dirty="0">
                          <a:solidFill>
                            <a:schemeClr val="tx1"/>
                          </a:solidFill>
                          <a:latin typeface="Calibri" panose="020F0502020204030204" pitchFamily="34" charset="0"/>
                          <a:cs typeface="Calibri" panose="020F0502020204030204" pitchFamily="34" charset="0"/>
                        </a:rPr>
                        <a:t>Business Overview</a:t>
                      </a:r>
                      <a:endParaRPr lang="en-IN" sz="2000" b="0"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6249797"/>
                  </a:ext>
                </a:extLst>
              </a:tr>
              <a:tr h="807924">
                <a:tc>
                  <a:txBody>
                    <a:bodyPr/>
                    <a:lstStyle/>
                    <a:p>
                      <a:r>
                        <a:rPr lang="en-IN" sz="2000" b="1" dirty="0">
                          <a:solidFill>
                            <a:srgbClr val="F59B11"/>
                          </a:solidFill>
                          <a:latin typeface="Calibri" panose="020F0502020204030204" pitchFamily="34" charset="0"/>
                          <a:cs typeface="Calibri" panose="020F0502020204030204" pitchFamily="34" charset="0"/>
                        </a:rPr>
                        <a:t>Strategy &amp; Outlook</a:t>
                      </a:r>
                      <a:endParaRPr lang="en-IN" sz="1600" b="1" dirty="0">
                        <a:solidFill>
                          <a:srgbClr val="F59B1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136860"/>
                  </a:ext>
                </a:extLst>
              </a:tr>
              <a:tr h="807924">
                <a:tc>
                  <a:txBody>
                    <a:bodyPr/>
                    <a:lstStyle/>
                    <a:p>
                      <a:r>
                        <a:rPr lang="en-IN" sz="1600" b="0" dirty="0">
                          <a:latin typeface="Calibri" panose="020F0502020204030204" pitchFamily="34" charset="0"/>
                          <a:cs typeface="Calibri" panose="020F0502020204030204" pitchFamily="34" charset="0"/>
                        </a:rPr>
                        <a:t>Financial Overview</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2364839"/>
                  </a:ext>
                </a:extLst>
              </a:tr>
            </a:tbl>
          </a:graphicData>
        </a:graphic>
      </p:graphicFrame>
      <p:grpSp>
        <p:nvGrpSpPr>
          <p:cNvPr id="69" name="Group 68">
            <a:extLst>
              <a:ext uri="{FF2B5EF4-FFF2-40B4-BE49-F238E27FC236}">
                <a16:creationId xmlns:a16="http://schemas.microsoft.com/office/drawing/2014/main" id="{61931A73-FAD9-4CED-81DC-C5AD5AF9F384}"/>
              </a:ext>
            </a:extLst>
          </p:cNvPr>
          <p:cNvGrpSpPr/>
          <p:nvPr/>
        </p:nvGrpSpPr>
        <p:grpSpPr>
          <a:xfrm>
            <a:off x="755576" y="1201316"/>
            <a:ext cx="1412036" cy="3816424"/>
            <a:chOff x="755576" y="1201316"/>
            <a:chExt cx="1412036" cy="3816424"/>
          </a:xfrm>
        </p:grpSpPr>
        <p:sp>
          <p:nvSpPr>
            <p:cNvPr id="70" name="Right Arrow 2">
              <a:extLst>
                <a:ext uri="{FF2B5EF4-FFF2-40B4-BE49-F238E27FC236}">
                  <a16:creationId xmlns:a16="http://schemas.microsoft.com/office/drawing/2014/main" id="{C91F5EED-5602-4C7E-BFA1-39A32B923C78}"/>
                </a:ext>
              </a:extLst>
            </p:cNvPr>
            <p:cNvSpPr/>
            <p:nvPr/>
          </p:nvSpPr>
          <p:spPr>
            <a:xfrm>
              <a:off x="755576" y="1201316"/>
              <a:ext cx="1412036" cy="632264"/>
            </a:xfrm>
            <a:prstGeom prst="rightArrow">
              <a:avLst>
                <a:gd name="adj1" fmla="val 80578"/>
                <a:gd name="adj2" fmla="val 51240"/>
              </a:avLst>
            </a:prstGeom>
            <a:solidFill>
              <a:srgbClr val="005A9E"/>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23">
              <a:extLst>
                <a:ext uri="{FF2B5EF4-FFF2-40B4-BE49-F238E27FC236}">
                  <a16:creationId xmlns:a16="http://schemas.microsoft.com/office/drawing/2014/main" id="{48B1C53D-2B93-4DB6-9422-22F8A5E03C2F}"/>
                </a:ext>
              </a:extLst>
            </p:cNvPr>
            <p:cNvSpPr/>
            <p:nvPr/>
          </p:nvSpPr>
          <p:spPr>
            <a:xfrm>
              <a:off x="755576" y="2793396"/>
              <a:ext cx="1412036" cy="632264"/>
            </a:xfrm>
            <a:prstGeom prst="rightArrow">
              <a:avLst>
                <a:gd name="adj1" fmla="val 80578"/>
                <a:gd name="adj2" fmla="val 51240"/>
              </a:avLst>
            </a:prstGeom>
            <a:solidFill>
              <a:srgbClr val="008FFA"/>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Arrow 20">
              <a:extLst>
                <a:ext uri="{FF2B5EF4-FFF2-40B4-BE49-F238E27FC236}">
                  <a16:creationId xmlns:a16="http://schemas.microsoft.com/office/drawing/2014/main" id="{7BCAAEAC-001E-4464-9446-F574D64FAC5F}"/>
                </a:ext>
              </a:extLst>
            </p:cNvPr>
            <p:cNvSpPr/>
            <p:nvPr/>
          </p:nvSpPr>
          <p:spPr>
            <a:xfrm>
              <a:off x="755576" y="1997356"/>
              <a:ext cx="1412036" cy="632264"/>
            </a:xfrm>
            <a:prstGeom prst="rightArrow">
              <a:avLst>
                <a:gd name="adj1" fmla="val 80578"/>
                <a:gd name="adj2" fmla="val 51240"/>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29">
              <a:extLst>
                <a:ext uri="{FF2B5EF4-FFF2-40B4-BE49-F238E27FC236}">
                  <a16:creationId xmlns:a16="http://schemas.microsoft.com/office/drawing/2014/main" id="{49B8DE35-CD8F-46D9-928E-F28550F2830F}"/>
                </a:ext>
              </a:extLst>
            </p:cNvPr>
            <p:cNvSpPr/>
            <p:nvPr/>
          </p:nvSpPr>
          <p:spPr>
            <a:xfrm>
              <a:off x="755576" y="4385476"/>
              <a:ext cx="1412036" cy="632264"/>
            </a:xfrm>
            <a:prstGeom prst="rightArrow">
              <a:avLst>
                <a:gd name="adj1" fmla="val 80578"/>
                <a:gd name="adj2" fmla="val 51240"/>
              </a:avLst>
            </a:prstGeom>
            <a:solidFill>
              <a:srgbClr val="C2382B"/>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Arrow 26">
              <a:extLst>
                <a:ext uri="{FF2B5EF4-FFF2-40B4-BE49-F238E27FC236}">
                  <a16:creationId xmlns:a16="http://schemas.microsoft.com/office/drawing/2014/main" id="{9839330D-4E8A-401D-B2BC-348804AF8FF9}"/>
                </a:ext>
              </a:extLst>
            </p:cNvPr>
            <p:cNvSpPr/>
            <p:nvPr/>
          </p:nvSpPr>
          <p:spPr>
            <a:xfrm>
              <a:off x="755576" y="3589436"/>
              <a:ext cx="1412036" cy="632264"/>
            </a:xfrm>
            <a:prstGeom prst="rightArrow">
              <a:avLst>
                <a:gd name="adj1" fmla="val 80578"/>
                <a:gd name="adj2" fmla="val 51240"/>
              </a:avLst>
            </a:prstGeom>
            <a:solidFill>
              <a:srgbClr val="F59B1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9A68250A-81C0-4CB7-AD1B-6A5D12387951}"/>
                </a:ext>
              </a:extLst>
            </p:cNvPr>
            <p:cNvGrpSpPr/>
            <p:nvPr/>
          </p:nvGrpSpPr>
          <p:grpSpPr>
            <a:xfrm>
              <a:off x="1115616" y="4526487"/>
              <a:ext cx="428412" cy="358960"/>
              <a:chOff x="1115616" y="3734399"/>
              <a:chExt cx="428412" cy="358960"/>
            </a:xfrm>
          </p:grpSpPr>
          <p:sp>
            <p:nvSpPr>
              <p:cNvPr id="101" name="Rounded Rectangle 98">
                <a:extLst>
                  <a:ext uri="{FF2B5EF4-FFF2-40B4-BE49-F238E27FC236}">
                    <a16:creationId xmlns:a16="http://schemas.microsoft.com/office/drawing/2014/main" id="{66E53640-918B-4BAE-A47D-99C7CCBD1990}"/>
                  </a:ext>
                </a:extLst>
              </p:cNvPr>
              <p:cNvSpPr/>
              <p:nvPr/>
            </p:nvSpPr>
            <p:spPr>
              <a:xfrm>
                <a:off x="1115616" y="4032943"/>
                <a:ext cx="428412" cy="60416"/>
              </a:xfrm>
              <a:prstGeom prst="roundRect">
                <a:avLst>
                  <a:gd name="adj" fmla="val 757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2" name="Rounded Rectangle 99">
                <a:extLst>
                  <a:ext uri="{FF2B5EF4-FFF2-40B4-BE49-F238E27FC236}">
                    <a16:creationId xmlns:a16="http://schemas.microsoft.com/office/drawing/2014/main" id="{DE3BF88E-62FA-4891-BC24-BC36BB49E943}"/>
                  </a:ext>
                </a:extLst>
              </p:cNvPr>
              <p:cNvSpPr/>
              <p:nvPr/>
            </p:nvSpPr>
            <p:spPr>
              <a:xfrm>
                <a:off x="1406716" y="3734399"/>
                <a:ext cx="54925" cy="280113"/>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3" name="Rounded Rectangle 100">
                <a:extLst>
                  <a:ext uri="{FF2B5EF4-FFF2-40B4-BE49-F238E27FC236}">
                    <a16:creationId xmlns:a16="http://schemas.microsoft.com/office/drawing/2014/main" id="{869BBA6D-C461-477F-8FC2-76CF8E132423}"/>
                  </a:ext>
                </a:extLst>
              </p:cNvPr>
              <p:cNvSpPr/>
              <p:nvPr/>
            </p:nvSpPr>
            <p:spPr>
              <a:xfrm>
                <a:off x="1329822" y="3897341"/>
                <a:ext cx="54925" cy="117172"/>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4" name="Rounded Rectangle 101">
                <a:extLst>
                  <a:ext uri="{FF2B5EF4-FFF2-40B4-BE49-F238E27FC236}">
                    <a16:creationId xmlns:a16="http://schemas.microsoft.com/office/drawing/2014/main" id="{5AECFD50-8D71-4585-8330-94FFE248209A}"/>
                  </a:ext>
                </a:extLst>
              </p:cNvPr>
              <p:cNvSpPr/>
              <p:nvPr/>
            </p:nvSpPr>
            <p:spPr>
              <a:xfrm>
                <a:off x="1247435" y="3811293"/>
                <a:ext cx="60417" cy="203220"/>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5" name="Rounded Rectangle 102">
                <a:extLst>
                  <a:ext uri="{FF2B5EF4-FFF2-40B4-BE49-F238E27FC236}">
                    <a16:creationId xmlns:a16="http://schemas.microsoft.com/office/drawing/2014/main" id="{C30BC848-7D6E-4396-86CC-EA82A931B033}"/>
                  </a:ext>
                </a:extLst>
              </p:cNvPr>
              <p:cNvSpPr/>
              <p:nvPr/>
            </p:nvSpPr>
            <p:spPr>
              <a:xfrm>
                <a:off x="1170541" y="3913818"/>
                <a:ext cx="54925" cy="100694"/>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id="{D33C137E-04AE-49CE-B33C-82E5A474503B}"/>
                </a:ext>
              </a:extLst>
            </p:cNvPr>
            <p:cNvGrpSpPr/>
            <p:nvPr/>
          </p:nvGrpSpPr>
          <p:grpSpPr>
            <a:xfrm>
              <a:off x="1162556" y="3733359"/>
              <a:ext cx="432000" cy="360000"/>
              <a:chOff x="1162556" y="2916115"/>
              <a:chExt cx="432000" cy="360000"/>
            </a:xfrm>
          </p:grpSpPr>
          <p:sp>
            <p:nvSpPr>
              <p:cNvPr id="95" name="Freeform 324">
                <a:extLst>
                  <a:ext uri="{FF2B5EF4-FFF2-40B4-BE49-F238E27FC236}">
                    <a16:creationId xmlns:a16="http://schemas.microsoft.com/office/drawing/2014/main" id="{2A344ED5-4AA8-4FC8-8A31-7AC6152BB16D}"/>
                  </a:ext>
                </a:extLst>
              </p:cNvPr>
              <p:cNvSpPr>
                <a:spLocks/>
              </p:cNvSpPr>
              <p:nvPr/>
            </p:nvSpPr>
            <p:spPr bwMode="auto">
              <a:xfrm>
                <a:off x="1162556" y="2970494"/>
                <a:ext cx="304104" cy="305621"/>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6" name="Freeform 325">
                <a:extLst>
                  <a:ext uri="{FF2B5EF4-FFF2-40B4-BE49-F238E27FC236}">
                    <a16:creationId xmlns:a16="http://schemas.microsoft.com/office/drawing/2014/main" id="{29683EAE-737C-414D-A409-666405278FB5}"/>
                  </a:ext>
                </a:extLst>
              </p:cNvPr>
              <p:cNvSpPr>
                <a:spLocks/>
              </p:cNvSpPr>
              <p:nvPr/>
            </p:nvSpPr>
            <p:spPr bwMode="auto">
              <a:xfrm>
                <a:off x="1208708" y="3016864"/>
                <a:ext cx="211801" cy="212880"/>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7" name="Freeform 326">
                <a:extLst>
                  <a:ext uri="{FF2B5EF4-FFF2-40B4-BE49-F238E27FC236}">
                    <a16:creationId xmlns:a16="http://schemas.microsoft.com/office/drawing/2014/main" id="{F46C129A-6908-4C45-B373-7F205E6E2CF8}"/>
                  </a:ext>
                </a:extLst>
              </p:cNvPr>
              <p:cNvSpPr>
                <a:spLocks/>
              </p:cNvSpPr>
              <p:nvPr/>
            </p:nvSpPr>
            <p:spPr bwMode="auto">
              <a:xfrm>
                <a:off x="1258979" y="3067871"/>
                <a:ext cx="110845" cy="11128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8" name="Freeform 125">
                <a:extLst>
                  <a:ext uri="{FF2B5EF4-FFF2-40B4-BE49-F238E27FC236}">
                    <a16:creationId xmlns:a16="http://schemas.microsoft.com/office/drawing/2014/main" id="{86F1F594-F478-4A24-909C-7CC959D9D38E}"/>
                  </a:ext>
                </a:extLst>
              </p:cNvPr>
              <p:cNvSpPr>
                <a:spLocks/>
              </p:cNvSpPr>
              <p:nvPr/>
            </p:nvSpPr>
            <p:spPr bwMode="auto">
              <a:xfrm>
                <a:off x="1455120" y="2965438"/>
                <a:ext cx="131449" cy="85574"/>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9" name="Freeform 126">
                <a:extLst>
                  <a:ext uri="{FF2B5EF4-FFF2-40B4-BE49-F238E27FC236}">
                    <a16:creationId xmlns:a16="http://schemas.microsoft.com/office/drawing/2014/main" id="{6EC48512-7266-4636-AC12-4CF477529EDA}"/>
                  </a:ext>
                </a:extLst>
              </p:cNvPr>
              <p:cNvSpPr>
                <a:spLocks/>
              </p:cNvSpPr>
              <p:nvPr/>
            </p:nvSpPr>
            <p:spPr bwMode="auto">
              <a:xfrm>
                <a:off x="1438019" y="2916115"/>
                <a:ext cx="110021" cy="111710"/>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100" name="Rounded Rectangle 329">
                <a:extLst>
                  <a:ext uri="{FF2B5EF4-FFF2-40B4-BE49-F238E27FC236}">
                    <a16:creationId xmlns:a16="http://schemas.microsoft.com/office/drawing/2014/main" id="{B8CFB372-4C10-4181-896A-B757C7CE9DB0}"/>
                  </a:ext>
                </a:extLst>
              </p:cNvPr>
              <p:cNvSpPr/>
              <p:nvPr/>
            </p:nvSpPr>
            <p:spPr>
              <a:xfrm rot="19440000">
                <a:off x="1313506" y="3023715"/>
                <a:ext cx="281050" cy="16656"/>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endParaRPr>
              </a:p>
            </p:txBody>
          </p:sp>
        </p:grpSp>
        <p:sp>
          <p:nvSpPr>
            <p:cNvPr id="77" name="Freeform 229">
              <a:extLst>
                <a:ext uri="{FF2B5EF4-FFF2-40B4-BE49-F238E27FC236}">
                  <a16:creationId xmlns:a16="http://schemas.microsoft.com/office/drawing/2014/main" id="{C6A386A3-A36A-4CEB-A186-4E524C444B68}"/>
                </a:ext>
              </a:extLst>
            </p:cNvPr>
            <p:cNvSpPr/>
            <p:nvPr/>
          </p:nvSpPr>
          <p:spPr>
            <a:xfrm rot="18999791">
              <a:off x="1190084" y="1337514"/>
              <a:ext cx="338335" cy="380742"/>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Freeform 219">
              <a:extLst>
                <a:ext uri="{FF2B5EF4-FFF2-40B4-BE49-F238E27FC236}">
                  <a16:creationId xmlns:a16="http://schemas.microsoft.com/office/drawing/2014/main" id="{2F19B236-8161-4D50-A370-788EFCC66560}"/>
                </a:ext>
              </a:extLst>
            </p:cNvPr>
            <p:cNvSpPr/>
            <p:nvPr/>
          </p:nvSpPr>
          <p:spPr>
            <a:xfrm>
              <a:off x="1102223" y="2880946"/>
              <a:ext cx="468000" cy="468000"/>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9257E539-683C-4FCA-80B8-ECCEC6BD06A0}"/>
                </a:ext>
              </a:extLst>
            </p:cNvPr>
            <p:cNvGrpSpPr/>
            <p:nvPr/>
          </p:nvGrpSpPr>
          <p:grpSpPr>
            <a:xfrm>
              <a:off x="1103941" y="2137460"/>
              <a:ext cx="432000" cy="360000"/>
              <a:chOff x="1103941" y="2137460"/>
              <a:chExt cx="432000" cy="360000"/>
            </a:xfrm>
          </p:grpSpPr>
          <p:grpSp>
            <p:nvGrpSpPr>
              <p:cNvPr id="80" name="Group 79">
                <a:extLst>
                  <a:ext uri="{FF2B5EF4-FFF2-40B4-BE49-F238E27FC236}">
                    <a16:creationId xmlns:a16="http://schemas.microsoft.com/office/drawing/2014/main" id="{82C20861-955F-4DCF-B908-B0D5063A708C}"/>
                  </a:ext>
                </a:extLst>
              </p:cNvPr>
              <p:cNvGrpSpPr/>
              <p:nvPr/>
            </p:nvGrpSpPr>
            <p:grpSpPr>
              <a:xfrm>
                <a:off x="1199280" y="2137460"/>
                <a:ext cx="241283" cy="360000"/>
                <a:chOff x="-2429678" y="-3238500"/>
                <a:chExt cx="13663209" cy="13417212"/>
              </a:xfrm>
              <a:solidFill>
                <a:schemeClr val="bg1"/>
              </a:solidFill>
            </p:grpSpPr>
            <p:sp>
              <p:nvSpPr>
                <p:cNvPr id="91" name="Freeform 394">
                  <a:extLst>
                    <a:ext uri="{FF2B5EF4-FFF2-40B4-BE49-F238E27FC236}">
                      <a16:creationId xmlns:a16="http://schemas.microsoft.com/office/drawing/2014/main" id="{5B18E26F-66F8-4705-8494-26E14BE968D3}"/>
                    </a:ext>
                  </a:extLst>
                </p:cNvPr>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Rectangle 92">
                  <a:extLst>
                    <a:ext uri="{FF2B5EF4-FFF2-40B4-BE49-F238E27FC236}">
                      <a16:creationId xmlns:a16="http://schemas.microsoft.com/office/drawing/2014/main" id="{394859FD-1D48-422B-B619-9BA24D2CE7CC}"/>
                    </a:ext>
                  </a:extLst>
                </p:cNvPr>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Freeform 14">
                  <a:extLst>
                    <a:ext uri="{FF2B5EF4-FFF2-40B4-BE49-F238E27FC236}">
                      <a16:creationId xmlns:a16="http://schemas.microsoft.com/office/drawing/2014/main" id="{58A33AC4-7448-481F-8032-0FCDBA9ED6A9}"/>
                    </a:ext>
                  </a:extLst>
                </p:cNvPr>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Diamond 100">
                  <a:extLst>
                    <a:ext uri="{FF2B5EF4-FFF2-40B4-BE49-F238E27FC236}">
                      <a16:creationId xmlns:a16="http://schemas.microsoft.com/office/drawing/2014/main" id="{CD8BA7D5-D5AA-4D48-85D4-49C7792EA303}"/>
                    </a:ext>
                  </a:extLst>
                </p:cNvPr>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1" name="Group 80">
                <a:extLst>
                  <a:ext uri="{FF2B5EF4-FFF2-40B4-BE49-F238E27FC236}">
                    <a16:creationId xmlns:a16="http://schemas.microsoft.com/office/drawing/2014/main" id="{14EAC061-8D15-4C74-9894-2CD9E3301345}"/>
                  </a:ext>
                </a:extLst>
              </p:cNvPr>
              <p:cNvGrpSpPr/>
              <p:nvPr/>
            </p:nvGrpSpPr>
            <p:grpSpPr>
              <a:xfrm>
                <a:off x="1103941" y="2162641"/>
                <a:ext cx="155695" cy="255085"/>
                <a:chOff x="-7791742" y="-2283273"/>
                <a:chExt cx="8816598" cy="9507034"/>
              </a:xfrm>
              <a:solidFill>
                <a:schemeClr val="bg1"/>
              </a:solidFill>
            </p:grpSpPr>
            <p:sp>
              <p:nvSpPr>
                <p:cNvPr id="87" name="Freeform 390">
                  <a:extLst>
                    <a:ext uri="{FF2B5EF4-FFF2-40B4-BE49-F238E27FC236}">
                      <a16:creationId xmlns:a16="http://schemas.microsoft.com/office/drawing/2014/main" id="{F35321A1-51F4-4DB9-85B4-176C04949479}"/>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92">
                  <a:extLst>
                    <a:ext uri="{FF2B5EF4-FFF2-40B4-BE49-F238E27FC236}">
                      <a16:creationId xmlns:a16="http://schemas.microsoft.com/office/drawing/2014/main" id="{F88E5329-6054-46F3-AFEE-07F41324B7B4}"/>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Freeform 392">
                  <a:extLst>
                    <a:ext uri="{FF2B5EF4-FFF2-40B4-BE49-F238E27FC236}">
                      <a16:creationId xmlns:a16="http://schemas.microsoft.com/office/drawing/2014/main" id="{7FB6E3D0-15F3-4B97-AEA7-3A8576946CBB}"/>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Diamond 100">
                  <a:extLst>
                    <a:ext uri="{FF2B5EF4-FFF2-40B4-BE49-F238E27FC236}">
                      <a16:creationId xmlns:a16="http://schemas.microsoft.com/office/drawing/2014/main" id="{6ABFCF01-3D08-4051-B0C9-D1FC61922ED5}"/>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2" name="Group 81">
                <a:extLst>
                  <a:ext uri="{FF2B5EF4-FFF2-40B4-BE49-F238E27FC236}">
                    <a16:creationId xmlns:a16="http://schemas.microsoft.com/office/drawing/2014/main" id="{EFC0370A-F432-4C89-9C05-D7C54A72C255}"/>
                  </a:ext>
                </a:extLst>
              </p:cNvPr>
              <p:cNvGrpSpPr/>
              <p:nvPr/>
            </p:nvGrpSpPr>
            <p:grpSpPr>
              <a:xfrm flipH="1">
                <a:off x="1380246" y="2162641"/>
                <a:ext cx="155695" cy="255085"/>
                <a:chOff x="-7791742" y="-2283273"/>
                <a:chExt cx="8816598" cy="9507034"/>
              </a:xfrm>
              <a:solidFill>
                <a:schemeClr val="bg1"/>
              </a:solidFill>
            </p:grpSpPr>
            <p:sp>
              <p:nvSpPr>
                <p:cNvPr id="83" name="Freeform 386">
                  <a:extLst>
                    <a:ext uri="{FF2B5EF4-FFF2-40B4-BE49-F238E27FC236}">
                      <a16:creationId xmlns:a16="http://schemas.microsoft.com/office/drawing/2014/main" id="{ED3AAA8A-EB1B-4576-9ADE-0B107E9CA955}"/>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ectangle 92">
                  <a:extLst>
                    <a:ext uri="{FF2B5EF4-FFF2-40B4-BE49-F238E27FC236}">
                      <a16:creationId xmlns:a16="http://schemas.microsoft.com/office/drawing/2014/main" id="{21F253AA-9532-4756-87DA-CD33576C058E}"/>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Freeform 388">
                  <a:extLst>
                    <a:ext uri="{FF2B5EF4-FFF2-40B4-BE49-F238E27FC236}">
                      <a16:creationId xmlns:a16="http://schemas.microsoft.com/office/drawing/2014/main" id="{7F3FF355-99B1-4980-88BF-7E4439D6AE59}"/>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Diamond 100">
                  <a:extLst>
                    <a:ext uri="{FF2B5EF4-FFF2-40B4-BE49-F238E27FC236}">
                      <a16:creationId xmlns:a16="http://schemas.microsoft.com/office/drawing/2014/main" id="{0BF8D300-0B64-4A40-9278-BA44CA22393C}"/>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spTree>
    <p:extLst>
      <p:ext uri="{BB962C8B-B14F-4D97-AF65-F5344CB8AC3E}">
        <p14:creationId xmlns:p14="http://schemas.microsoft.com/office/powerpoint/2010/main" val="4202198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28</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Revenue Target Rs 10 Bn From Each Business Segment</a:t>
            </a:r>
          </a:p>
        </p:txBody>
      </p:sp>
      <p:sp>
        <p:nvSpPr>
          <p:cNvPr id="50" name="TextBox 49">
            <a:extLst>
              <a:ext uri="{FF2B5EF4-FFF2-40B4-BE49-F238E27FC236}">
                <a16:creationId xmlns:a16="http://schemas.microsoft.com/office/drawing/2014/main" id="{C842AA97-93A0-47C5-A3C4-949A9AECA18E}"/>
              </a:ext>
            </a:extLst>
          </p:cNvPr>
          <p:cNvSpPr txBox="1"/>
          <p:nvPr/>
        </p:nvSpPr>
        <p:spPr>
          <a:xfrm>
            <a:off x="311122" y="4297660"/>
            <a:ext cx="2791937" cy="956077"/>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MOL is one of the largest producer of phthalocyanine pigments</a:t>
            </a:r>
          </a:p>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Diversify into new pigment products</a:t>
            </a:r>
          </a:p>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Continue to focus on increasing domestic presence and capture market share</a:t>
            </a:r>
          </a:p>
        </p:txBody>
      </p:sp>
      <p:grpSp>
        <p:nvGrpSpPr>
          <p:cNvPr id="3" name="Group 2">
            <a:extLst>
              <a:ext uri="{FF2B5EF4-FFF2-40B4-BE49-F238E27FC236}">
                <a16:creationId xmlns:a16="http://schemas.microsoft.com/office/drawing/2014/main" id="{8BF3BCDB-8642-4527-A271-CDCC88910636}"/>
              </a:ext>
            </a:extLst>
          </p:cNvPr>
          <p:cNvGrpSpPr/>
          <p:nvPr/>
        </p:nvGrpSpPr>
        <p:grpSpPr>
          <a:xfrm>
            <a:off x="1220262" y="967475"/>
            <a:ext cx="6875575" cy="2670081"/>
            <a:chOff x="1172692" y="1111237"/>
            <a:chExt cx="6875575" cy="2670081"/>
          </a:xfrm>
        </p:grpSpPr>
        <p:grpSp>
          <p:nvGrpSpPr>
            <p:cNvPr id="51" name="Group 50">
              <a:extLst>
                <a:ext uri="{FF2B5EF4-FFF2-40B4-BE49-F238E27FC236}">
                  <a16:creationId xmlns:a16="http://schemas.microsoft.com/office/drawing/2014/main" id="{9451F721-289B-44CF-B02E-4EA80CBB16FA}"/>
                </a:ext>
              </a:extLst>
            </p:cNvPr>
            <p:cNvGrpSpPr/>
            <p:nvPr/>
          </p:nvGrpSpPr>
          <p:grpSpPr>
            <a:xfrm rot="427904">
              <a:off x="4843423" y="1111237"/>
              <a:ext cx="3204844" cy="1749586"/>
              <a:chOff x="6185575" y="1817751"/>
              <a:chExt cx="3952021" cy="2157484"/>
            </a:xfrm>
            <a:solidFill>
              <a:srgbClr val="008FFA"/>
            </a:solidFill>
          </p:grpSpPr>
          <p:sp>
            <p:nvSpPr>
              <p:cNvPr id="52" name="Rounded Rectangle 584">
                <a:extLst>
                  <a:ext uri="{FF2B5EF4-FFF2-40B4-BE49-F238E27FC236}">
                    <a16:creationId xmlns:a16="http://schemas.microsoft.com/office/drawing/2014/main" id="{025FF40E-0D24-4AB9-BCE8-8708CA72827D}"/>
                  </a:ext>
                </a:extLst>
              </p:cNvPr>
              <p:cNvSpPr/>
              <p:nvPr/>
            </p:nvSpPr>
            <p:spPr>
              <a:xfrm rot="2813538">
                <a:off x="7711251" y="1349118"/>
                <a:ext cx="900670" cy="3952021"/>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sp>
            <p:nvSpPr>
              <p:cNvPr id="53" name="Rounded Rectangle 585">
                <a:extLst>
                  <a:ext uri="{FF2B5EF4-FFF2-40B4-BE49-F238E27FC236}">
                    <a16:creationId xmlns:a16="http://schemas.microsoft.com/office/drawing/2014/main" id="{9C8F4C1A-4FC2-4FA2-A5A7-29F993AA3B70}"/>
                  </a:ext>
                </a:extLst>
              </p:cNvPr>
              <p:cNvSpPr/>
              <p:nvPr/>
            </p:nvSpPr>
            <p:spPr>
              <a:xfrm rot="5481665" flipH="1">
                <a:off x="8204680" y="1195398"/>
                <a:ext cx="900670" cy="214537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sp>
            <p:nvSpPr>
              <p:cNvPr id="54" name="Rounded Rectangle 586">
                <a:extLst>
                  <a:ext uri="{FF2B5EF4-FFF2-40B4-BE49-F238E27FC236}">
                    <a16:creationId xmlns:a16="http://schemas.microsoft.com/office/drawing/2014/main" id="{F85B421B-F665-4821-946C-FFF7269D3D38}"/>
                  </a:ext>
                </a:extLst>
              </p:cNvPr>
              <p:cNvSpPr/>
              <p:nvPr/>
            </p:nvSpPr>
            <p:spPr>
              <a:xfrm rot="145411">
                <a:off x="8798557" y="1829859"/>
                <a:ext cx="900670" cy="214537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sp>
            <p:nvSpPr>
              <p:cNvPr id="55" name="Freeform 587">
                <a:extLst>
                  <a:ext uri="{FF2B5EF4-FFF2-40B4-BE49-F238E27FC236}">
                    <a16:creationId xmlns:a16="http://schemas.microsoft.com/office/drawing/2014/main" id="{C4E843B2-38C8-4350-92A6-0651F8805516}"/>
                  </a:ext>
                </a:extLst>
              </p:cNvPr>
              <p:cNvSpPr/>
              <p:nvPr/>
            </p:nvSpPr>
            <p:spPr>
              <a:xfrm rot="5481665" flipH="1">
                <a:off x="8820552" y="1828187"/>
                <a:ext cx="900671" cy="909060"/>
              </a:xfrm>
              <a:custGeom>
                <a:avLst/>
                <a:gdLst>
                  <a:gd name="connsiteX0" fmla="*/ 611931 w 719416"/>
                  <a:gd name="connsiteY0" fmla="*/ 102731 h 726117"/>
                  <a:gd name="connsiteX1" fmla="*/ 492210 w 719416"/>
                  <a:gd name="connsiteY1" fmla="*/ 24821 h 726117"/>
                  <a:gd name="connsiteX2" fmla="*/ 425952 w 719416"/>
                  <a:gd name="connsiteY2" fmla="*/ 5851 h 726117"/>
                  <a:gd name="connsiteX3" fmla="*/ 354691 w 719416"/>
                  <a:gd name="connsiteY3" fmla="*/ 0 h 726117"/>
                  <a:gd name="connsiteX4" fmla="*/ 353996 w 719416"/>
                  <a:gd name="connsiteY4" fmla="*/ 13 h 726117"/>
                  <a:gd name="connsiteX5" fmla="*/ 287975 w 719416"/>
                  <a:gd name="connsiteY5" fmla="*/ 6959 h 726117"/>
                  <a:gd name="connsiteX6" fmla="*/ 103249 w 719416"/>
                  <a:gd name="connsiteY6" fmla="*/ 107447 h 726117"/>
                  <a:gd name="connsiteX7" fmla="*/ 96923 w 719416"/>
                  <a:gd name="connsiteY7" fmla="*/ 113891 h 726117"/>
                  <a:gd name="connsiteX8" fmla="*/ 61433 w 719416"/>
                  <a:gd name="connsiteY8" fmla="*/ 156906 h 726117"/>
                  <a:gd name="connsiteX9" fmla="*/ 0 w 719416"/>
                  <a:gd name="connsiteY9" fmla="*/ 358022 h 726117"/>
                  <a:gd name="connsiteX10" fmla="*/ 0 w 719416"/>
                  <a:gd name="connsiteY10" fmla="*/ 726117 h 726117"/>
                  <a:gd name="connsiteX11" fmla="*/ 368031 w 719416"/>
                  <a:gd name="connsiteY11" fmla="*/ 719292 h 726117"/>
                  <a:gd name="connsiteX12" fmla="*/ 567973 w 719416"/>
                  <a:gd name="connsiteY12" fmla="*/ 654140 h 726117"/>
                  <a:gd name="connsiteX13" fmla="*/ 610305 w 719416"/>
                  <a:gd name="connsiteY13" fmla="*/ 617874 h 726117"/>
                  <a:gd name="connsiteX14" fmla="*/ 616647 w 719416"/>
                  <a:gd name="connsiteY14" fmla="*/ 611413 h 726117"/>
                  <a:gd name="connsiteX15" fmla="*/ 713693 w 719416"/>
                  <a:gd name="connsiteY15" fmla="*/ 424855 h 726117"/>
                  <a:gd name="connsiteX16" fmla="*/ 719416 w 719416"/>
                  <a:gd name="connsiteY16" fmla="*/ 358692 h 726117"/>
                  <a:gd name="connsiteX17" fmla="*/ 719416 w 719416"/>
                  <a:gd name="connsiteY17" fmla="*/ 358023 h 726117"/>
                  <a:gd name="connsiteX18" fmla="*/ 712244 w 719416"/>
                  <a:gd name="connsiteY18" fmla="*/ 286889 h 726117"/>
                  <a:gd name="connsiteX19" fmla="*/ 692047 w 719416"/>
                  <a:gd name="connsiteY19" fmla="*/ 220986 h 726117"/>
                  <a:gd name="connsiteX20" fmla="*/ 611931 w 719416"/>
                  <a:gd name="connsiteY20" fmla="*/ 102731 h 7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9416" h="726117">
                    <a:moveTo>
                      <a:pt x="611931" y="102731"/>
                    </a:moveTo>
                    <a:cubicBezTo>
                      <a:pt x="576488" y="67939"/>
                      <a:pt x="535672" y="41978"/>
                      <a:pt x="492210" y="24821"/>
                    </a:cubicBezTo>
                    <a:lnTo>
                      <a:pt x="425952" y="5851"/>
                    </a:lnTo>
                    <a:lnTo>
                      <a:pt x="354691" y="0"/>
                    </a:lnTo>
                    <a:lnTo>
                      <a:pt x="353996" y="13"/>
                    </a:lnTo>
                    <a:lnTo>
                      <a:pt x="287975" y="6959"/>
                    </a:lnTo>
                    <a:cubicBezTo>
                      <a:pt x="220080" y="20759"/>
                      <a:pt x="155436" y="54283"/>
                      <a:pt x="103249" y="107447"/>
                    </a:cubicBezTo>
                    <a:lnTo>
                      <a:pt x="96923" y="113891"/>
                    </a:lnTo>
                    <a:lnTo>
                      <a:pt x="61433" y="156906"/>
                    </a:lnTo>
                    <a:cubicBezTo>
                      <a:pt x="22647" y="214316"/>
                      <a:pt x="0" y="283524"/>
                      <a:pt x="0" y="358022"/>
                    </a:cubicBezTo>
                    <a:lnTo>
                      <a:pt x="0" y="726117"/>
                    </a:lnTo>
                    <a:lnTo>
                      <a:pt x="368031" y="719292"/>
                    </a:lnTo>
                    <a:cubicBezTo>
                      <a:pt x="442516" y="717911"/>
                      <a:pt x="511292" y="693984"/>
                      <a:pt x="567973" y="654140"/>
                    </a:cubicBezTo>
                    <a:lnTo>
                      <a:pt x="610305" y="617874"/>
                    </a:lnTo>
                    <a:lnTo>
                      <a:pt x="616647" y="611413"/>
                    </a:lnTo>
                    <a:cubicBezTo>
                      <a:pt x="668835" y="558249"/>
                      <a:pt x="701155" y="492994"/>
                      <a:pt x="713693" y="424855"/>
                    </a:cubicBezTo>
                    <a:lnTo>
                      <a:pt x="719416" y="358692"/>
                    </a:lnTo>
                    <a:lnTo>
                      <a:pt x="719416" y="358023"/>
                    </a:lnTo>
                    <a:lnTo>
                      <a:pt x="712244" y="286889"/>
                    </a:lnTo>
                    <a:lnTo>
                      <a:pt x="692047" y="220986"/>
                    </a:lnTo>
                    <a:cubicBezTo>
                      <a:pt x="674088" y="177850"/>
                      <a:pt x="647374" y="137522"/>
                      <a:pt x="611931" y="102731"/>
                    </a:cubicBezTo>
                    <a:close/>
                  </a:path>
                </a:pathLst>
              </a:custGeom>
              <a:solidFill>
                <a:srgbClr val="F59B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dirty="0"/>
              </a:p>
            </p:txBody>
          </p:sp>
        </p:grpSp>
        <p:grpSp>
          <p:nvGrpSpPr>
            <p:cNvPr id="56" name="Group 55">
              <a:extLst>
                <a:ext uri="{FF2B5EF4-FFF2-40B4-BE49-F238E27FC236}">
                  <a16:creationId xmlns:a16="http://schemas.microsoft.com/office/drawing/2014/main" id="{1E458D7D-82C1-4F53-9371-CEB4C720B872}"/>
                </a:ext>
              </a:extLst>
            </p:cNvPr>
            <p:cNvGrpSpPr/>
            <p:nvPr/>
          </p:nvGrpSpPr>
          <p:grpSpPr>
            <a:xfrm rot="427904">
              <a:off x="3007535" y="1573636"/>
              <a:ext cx="3204844" cy="1749586"/>
              <a:chOff x="4005212" y="2669372"/>
              <a:chExt cx="3952021" cy="2157484"/>
            </a:xfrm>
            <a:solidFill>
              <a:srgbClr val="00B050"/>
            </a:solidFill>
          </p:grpSpPr>
          <p:grpSp>
            <p:nvGrpSpPr>
              <p:cNvPr id="57" name="Group 56">
                <a:extLst>
                  <a:ext uri="{FF2B5EF4-FFF2-40B4-BE49-F238E27FC236}">
                    <a16:creationId xmlns:a16="http://schemas.microsoft.com/office/drawing/2014/main" id="{67969ADE-514B-432F-A557-E186C3427B71}"/>
                  </a:ext>
                </a:extLst>
              </p:cNvPr>
              <p:cNvGrpSpPr/>
              <p:nvPr/>
            </p:nvGrpSpPr>
            <p:grpSpPr>
              <a:xfrm>
                <a:off x="4005212" y="2669372"/>
                <a:ext cx="3952021" cy="2157484"/>
                <a:chOff x="4005212" y="2669372"/>
                <a:chExt cx="3952021" cy="2157484"/>
              </a:xfrm>
              <a:grpFill/>
            </p:grpSpPr>
            <p:sp>
              <p:nvSpPr>
                <p:cNvPr id="59" name="Rounded Rectangle 579">
                  <a:extLst>
                    <a:ext uri="{FF2B5EF4-FFF2-40B4-BE49-F238E27FC236}">
                      <a16:creationId xmlns:a16="http://schemas.microsoft.com/office/drawing/2014/main" id="{5B804E54-4B96-404D-BE14-4F3C153359C7}"/>
                    </a:ext>
                  </a:extLst>
                </p:cNvPr>
                <p:cNvSpPr/>
                <p:nvPr/>
              </p:nvSpPr>
              <p:spPr>
                <a:xfrm rot="2813538">
                  <a:off x="5530888" y="2200739"/>
                  <a:ext cx="900670" cy="3952021"/>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dirty="0"/>
                </a:p>
              </p:txBody>
            </p:sp>
            <p:sp>
              <p:nvSpPr>
                <p:cNvPr id="60" name="Rounded Rectangle 580">
                  <a:extLst>
                    <a:ext uri="{FF2B5EF4-FFF2-40B4-BE49-F238E27FC236}">
                      <a16:creationId xmlns:a16="http://schemas.microsoft.com/office/drawing/2014/main" id="{464DFA7C-716A-48FB-B149-00EB53071DE8}"/>
                    </a:ext>
                  </a:extLst>
                </p:cNvPr>
                <p:cNvSpPr/>
                <p:nvPr/>
              </p:nvSpPr>
              <p:spPr>
                <a:xfrm rot="5481665" flipH="1">
                  <a:off x="6024317" y="2047019"/>
                  <a:ext cx="900670" cy="214537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sp>
              <p:nvSpPr>
                <p:cNvPr id="61" name="Rounded Rectangle 581">
                  <a:extLst>
                    <a:ext uri="{FF2B5EF4-FFF2-40B4-BE49-F238E27FC236}">
                      <a16:creationId xmlns:a16="http://schemas.microsoft.com/office/drawing/2014/main" id="{A50D3040-EF5E-4288-BC76-CE7889270E60}"/>
                    </a:ext>
                  </a:extLst>
                </p:cNvPr>
                <p:cNvSpPr/>
                <p:nvPr/>
              </p:nvSpPr>
              <p:spPr>
                <a:xfrm rot="145411">
                  <a:off x="6618194" y="2681480"/>
                  <a:ext cx="900670" cy="214537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grpSp>
          <p:sp>
            <p:nvSpPr>
              <p:cNvPr id="58" name="Freeform 582">
                <a:extLst>
                  <a:ext uri="{FF2B5EF4-FFF2-40B4-BE49-F238E27FC236}">
                    <a16:creationId xmlns:a16="http://schemas.microsoft.com/office/drawing/2014/main" id="{220E0E5B-5AAF-48EC-BC73-77FFB71C7EB2}"/>
                  </a:ext>
                </a:extLst>
              </p:cNvPr>
              <p:cNvSpPr/>
              <p:nvPr/>
            </p:nvSpPr>
            <p:spPr>
              <a:xfrm rot="5481665" flipH="1">
                <a:off x="6640189" y="2679808"/>
                <a:ext cx="900671" cy="909060"/>
              </a:xfrm>
              <a:custGeom>
                <a:avLst/>
                <a:gdLst>
                  <a:gd name="connsiteX0" fmla="*/ 611931 w 719416"/>
                  <a:gd name="connsiteY0" fmla="*/ 102731 h 726117"/>
                  <a:gd name="connsiteX1" fmla="*/ 492210 w 719416"/>
                  <a:gd name="connsiteY1" fmla="*/ 24821 h 726117"/>
                  <a:gd name="connsiteX2" fmla="*/ 425952 w 719416"/>
                  <a:gd name="connsiteY2" fmla="*/ 5851 h 726117"/>
                  <a:gd name="connsiteX3" fmla="*/ 354691 w 719416"/>
                  <a:gd name="connsiteY3" fmla="*/ 0 h 726117"/>
                  <a:gd name="connsiteX4" fmla="*/ 353996 w 719416"/>
                  <a:gd name="connsiteY4" fmla="*/ 13 h 726117"/>
                  <a:gd name="connsiteX5" fmla="*/ 287975 w 719416"/>
                  <a:gd name="connsiteY5" fmla="*/ 6959 h 726117"/>
                  <a:gd name="connsiteX6" fmla="*/ 103249 w 719416"/>
                  <a:gd name="connsiteY6" fmla="*/ 107447 h 726117"/>
                  <a:gd name="connsiteX7" fmla="*/ 96923 w 719416"/>
                  <a:gd name="connsiteY7" fmla="*/ 113891 h 726117"/>
                  <a:gd name="connsiteX8" fmla="*/ 61433 w 719416"/>
                  <a:gd name="connsiteY8" fmla="*/ 156906 h 726117"/>
                  <a:gd name="connsiteX9" fmla="*/ 0 w 719416"/>
                  <a:gd name="connsiteY9" fmla="*/ 358022 h 726117"/>
                  <a:gd name="connsiteX10" fmla="*/ 0 w 719416"/>
                  <a:gd name="connsiteY10" fmla="*/ 726117 h 726117"/>
                  <a:gd name="connsiteX11" fmla="*/ 368031 w 719416"/>
                  <a:gd name="connsiteY11" fmla="*/ 719292 h 726117"/>
                  <a:gd name="connsiteX12" fmla="*/ 567973 w 719416"/>
                  <a:gd name="connsiteY12" fmla="*/ 654140 h 726117"/>
                  <a:gd name="connsiteX13" fmla="*/ 610305 w 719416"/>
                  <a:gd name="connsiteY13" fmla="*/ 617874 h 726117"/>
                  <a:gd name="connsiteX14" fmla="*/ 616647 w 719416"/>
                  <a:gd name="connsiteY14" fmla="*/ 611413 h 726117"/>
                  <a:gd name="connsiteX15" fmla="*/ 713693 w 719416"/>
                  <a:gd name="connsiteY15" fmla="*/ 424855 h 726117"/>
                  <a:gd name="connsiteX16" fmla="*/ 719416 w 719416"/>
                  <a:gd name="connsiteY16" fmla="*/ 358692 h 726117"/>
                  <a:gd name="connsiteX17" fmla="*/ 719416 w 719416"/>
                  <a:gd name="connsiteY17" fmla="*/ 358023 h 726117"/>
                  <a:gd name="connsiteX18" fmla="*/ 712244 w 719416"/>
                  <a:gd name="connsiteY18" fmla="*/ 286889 h 726117"/>
                  <a:gd name="connsiteX19" fmla="*/ 692047 w 719416"/>
                  <a:gd name="connsiteY19" fmla="*/ 220986 h 726117"/>
                  <a:gd name="connsiteX20" fmla="*/ 611931 w 719416"/>
                  <a:gd name="connsiteY20" fmla="*/ 102731 h 7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9416" h="726117">
                    <a:moveTo>
                      <a:pt x="611931" y="102731"/>
                    </a:moveTo>
                    <a:cubicBezTo>
                      <a:pt x="576488" y="67939"/>
                      <a:pt x="535672" y="41978"/>
                      <a:pt x="492210" y="24821"/>
                    </a:cubicBezTo>
                    <a:lnTo>
                      <a:pt x="425952" y="5851"/>
                    </a:lnTo>
                    <a:lnTo>
                      <a:pt x="354691" y="0"/>
                    </a:lnTo>
                    <a:lnTo>
                      <a:pt x="353996" y="13"/>
                    </a:lnTo>
                    <a:lnTo>
                      <a:pt x="287975" y="6959"/>
                    </a:lnTo>
                    <a:cubicBezTo>
                      <a:pt x="220080" y="20759"/>
                      <a:pt x="155436" y="54283"/>
                      <a:pt x="103249" y="107447"/>
                    </a:cubicBezTo>
                    <a:lnTo>
                      <a:pt x="96923" y="113891"/>
                    </a:lnTo>
                    <a:lnTo>
                      <a:pt x="61433" y="156906"/>
                    </a:lnTo>
                    <a:cubicBezTo>
                      <a:pt x="22647" y="214316"/>
                      <a:pt x="0" y="283524"/>
                      <a:pt x="0" y="358022"/>
                    </a:cubicBezTo>
                    <a:lnTo>
                      <a:pt x="0" y="726117"/>
                    </a:lnTo>
                    <a:lnTo>
                      <a:pt x="368031" y="719292"/>
                    </a:lnTo>
                    <a:cubicBezTo>
                      <a:pt x="442516" y="717911"/>
                      <a:pt x="511292" y="693984"/>
                      <a:pt x="567973" y="654140"/>
                    </a:cubicBezTo>
                    <a:lnTo>
                      <a:pt x="610305" y="617874"/>
                    </a:lnTo>
                    <a:lnTo>
                      <a:pt x="616647" y="611413"/>
                    </a:lnTo>
                    <a:cubicBezTo>
                      <a:pt x="668835" y="558249"/>
                      <a:pt x="701155" y="492994"/>
                      <a:pt x="713693" y="424855"/>
                    </a:cubicBezTo>
                    <a:lnTo>
                      <a:pt x="719416" y="358692"/>
                    </a:lnTo>
                    <a:lnTo>
                      <a:pt x="719416" y="358023"/>
                    </a:lnTo>
                    <a:lnTo>
                      <a:pt x="712244" y="286889"/>
                    </a:lnTo>
                    <a:lnTo>
                      <a:pt x="692047" y="220986"/>
                    </a:lnTo>
                    <a:cubicBezTo>
                      <a:pt x="674088" y="177850"/>
                      <a:pt x="647374" y="137522"/>
                      <a:pt x="611931" y="102731"/>
                    </a:cubicBezTo>
                    <a:close/>
                  </a:path>
                </a:pathLst>
              </a:custGeom>
              <a:solidFill>
                <a:srgbClr val="F59B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dirty="0"/>
              </a:p>
            </p:txBody>
          </p:sp>
        </p:grpSp>
        <p:grpSp>
          <p:nvGrpSpPr>
            <p:cNvPr id="62" name="Group 61">
              <a:extLst>
                <a:ext uri="{FF2B5EF4-FFF2-40B4-BE49-F238E27FC236}">
                  <a16:creationId xmlns:a16="http://schemas.microsoft.com/office/drawing/2014/main" id="{F0241027-3C09-433D-92CE-9D80D7EBDC09}"/>
                </a:ext>
              </a:extLst>
            </p:cNvPr>
            <p:cNvGrpSpPr/>
            <p:nvPr/>
          </p:nvGrpSpPr>
          <p:grpSpPr>
            <a:xfrm rot="427904">
              <a:off x="1172692" y="2031732"/>
              <a:ext cx="3204844" cy="1749586"/>
              <a:chOff x="1830233" y="3510805"/>
              <a:chExt cx="3952021" cy="2157484"/>
            </a:xfrm>
            <a:solidFill>
              <a:srgbClr val="005A9E"/>
            </a:solidFill>
          </p:grpSpPr>
          <p:grpSp>
            <p:nvGrpSpPr>
              <p:cNvPr id="63" name="Group 62">
                <a:extLst>
                  <a:ext uri="{FF2B5EF4-FFF2-40B4-BE49-F238E27FC236}">
                    <a16:creationId xmlns:a16="http://schemas.microsoft.com/office/drawing/2014/main" id="{39CA6DDC-E01B-40B1-995A-57387F87565C}"/>
                  </a:ext>
                </a:extLst>
              </p:cNvPr>
              <p:cNvGrpSpPr/>
              <p:nvPr/>
            </p:nvGrpSpPr>
            <p:grpSpPr>
              <a:xfrm>
                <a:off x="1830233" y="3510805"/>
                <a:ext cx="3952021" cy="2157484"/>
                <a:chOff x="1830233" y="3510805"/>
                <a:chExt cx="3952021" cy="2157484"/>
              </a:xfrm>
              <a:grpFill/>
            </p:grpSpPr>
            <p:sp>
              <p:nvSpPr>
                <p:cNvPr id="65" name="Rounded Rectangle 125">
                  <a:extLst>
                    <a:ext uri="{FF2B5EF4-FFF2-40B4-BE49-F238E27FC236}">
                      <a16:creationId xmlns:a16="http://schemas.microsoft.com/office/drawing/2014/main" id="{F90F2A7E-1756-4E86-8B27-0DEB480F1A20}"/>
                    </a:ext>
                  </a:extLst>
                </p:cNvPr>
                <p:cNvSpPr/>
                <p:nvPr/>
              </p:nvSpPr>
              <p:spPr>
                <a:xfrm rot="2813538">
                  <a:off x="3355909" y="3042171"/>
                  <a:ext cx="900670" cy="3952021"/>
                </a:xfrm>
                <a:prstGeom prst="roundRect">
                  <a:avLst>
                    <a:gd name="adj" fmla="val 50000"/>
                  </a:avLst>
                </a:prstGeom>
                <a:solidFill>
                  <a:srgbClr val="005A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sp>
              <p:nvSpPr>
                <p:cNvPr id="66" name="Rounded Rectangle 126">
                  <a:extLst>
                    <a:ext uri="{FF2B5EF4-FFF2-40B4-BE49-F238E27FC236}">
                      <a16:creationId xmlns:a16="http://schemas.microsoft.com/office/drawing/2014/main" id="{8A253BF2-F584-46B2-ABA7-D260C5348F5B}"/>
                    </a:ext>
                  </a:extLst>
                </p:cNvPr>
                <p:cNvSpPr/>
                <p:nvPr/>
              </p:nvSpPr>
              <p:spPr>
                <a:xfrm rot="5481665" flipH="1">
                  <a:off x="3849338" y="2888452"/>
                  <a:ext cx="900670" cy="214537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sp>
              <p:nvSpPr>
                <p:cNvPr id="67" name="Rounded Rectangle 127">
                  <a:extLst>
                    <a:ext uri="{FF2B5EF4-FFF2-40B4-BE49-F238E27FC236}">
                      <a16:creationId xmlns:a16="http://schemas.microsoft.com/office/drawing/2014/main" id="{B115B47D-55AA-4369-BA1E-3F64D33ED0CF}"/>
                    </a:ext>
                  </a:extLst>
                </p:cNvPr>
                <p:cNvSpPr/>
                <p:nvPr/>
              </p:nvSpPr>
              <p:spPr>
                <a:xfrm rot="145411">
                  <a:off x="4443215" y="3522913"/>
                  <a:ext cx="900670" cy="214537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grpSp>
          <p:sp>
            <p:nvSpPr>
              <p:cNvPr id="64" name="Freeform 124">
                <a:extLst>
                  <a:ext uri="{FF2B5EF4-FFF2-40B4-BE49-F238E27FC236}">
                    <a16:creationId xmlns:a16="http://schemas.microsoft.com/office/drawing/2014/main" id="{C89CD398-D852-453D-AF01-DA6BD7ACD9FB}"/>
                  </a:ext>
                </a:extLst>
              </p:cNvPr>
              <p:cNvSpPr/>
              <p:nvPr/>
            </p:nvSpPr>
            <p:spPr>
              <a:xfrm rot="5481665" flipH="1">
                <a:off x="4465210" y="3521241"/>
                <a:ext cx="900671" cy="909060"/>
              </a:xfrm>
              <a:custGeom>
                <a:avLst/>
                <a:gdLst>
                  <a:gd name="connsiteX0" fmla="*/ 611931 w 719416"/>
                  <a:gd name="connsiteY0" fmla="*/ 102731 h 726117"/>
                  <a:gd name="connsiteX1" fmla="*/ 492210 w 719416"/>
                  <a:gd name="connsiteY1" fmla="*/ 24821 h 726117"/>
                  <a:gd name="connsiteX2" fmla="*/ 425952 w 719416"/>
                  <a:gd name="connsiteY2" fmla="*/ 5851 h 726117"/>
                  <a:gd name="connsiteX3" fmla="*/ 354691 w 719416"/>
                  <a:gd name="connsiteY3" fmla="*/ 0 h 726117"/>
                  <a:gd name="connsiteX4" fmla="*/ 353996 w 719416"/>
                  <a:gd name="connsiteY4" fmla="*/ 13 h 726117"/>
                  <a:gd name="connsiteX5" fmla="*/ 287975 w 719416"/>
                  <a:gd name="connsiteY5" fmla="*/ 6959 h 726117"/>
                  <a:gd name="connsiteX6" fmla="*/ 103249 w 719416"/>
                  <a:gd name="connsiteY6" fmla="*/ 107447 h 726117"/>
                  <a:gd name="connsiteX7" fmla="*/ 96923 w 719416"/>
                  <a:gd name="connsiteY7" fmla="*/ 113891 h 726117"/>
                  <a:gd name="connsiteX8" fmla="*/ 61433 w 719416"/>
                  <a:gd name="connsiteY8" fmla="*/ 156906 h 726117"/>
                  <a:gd name="connsiteX9" fmla="*/ 0 w 719416"/>
                  <a:gd name="connsiteY9" fmla="*/ 358022 h 726117"/>
                  <a:gd name="connsiteX10" fmla="*/ 0 w 719416"/>
                  <a:gd name="connsiteY10" fmla="*/ 726117 h 726117"/>
                  <a:gd name="connsiteX11" fmla="*/ 368031 w 719416"/>
                  <a:gd name="connsiteY11" fmla="*/ 719292 h 726117"/>
                  <a:gd name="connsiteX12" fmla="*/ 567973 w 719416"/>
                  <a:gd name="connsiteY12" fmla="*/ 654140 h 726117"/>
                  <a:gd name="connsiteX13" fmla="*/ 610305 w 719416"/>
                  <a:gd name="connsiteY13" fmla="*/ 617874 h 726117"/>
                  <a:gd name="connsiteX14" fmla="*/ 616647 w 719416"/>
                  <a:gd name="connsiteY14" fmla="*/ 611413 h 726117"/>
                  <a:gd name="connsiteX15" fmla="*/ 713693 w 719416"/>
                  <a:gd name="connsiteY15" fmla="*/ 424855 h 726117"/>
                  <a:gd name="connsiteX16" fmla="*/ 719416 w 719416"/>
                  <a:gd name="connsiteY16" fmla="*/ 358692 h 726117"/>
                  <a:gd name="connsiteX17" fmla="*/ 719416 w 719416"/>
                  <a:gd name="connsiteY17" fmla="*/ 358023 h 726117"/>
                  <a:gd name="connsiteX18" fmla="*/ 712244 w 719416"/>
                  <a:gd name="connsiteY18" fmla="*/ 286889 h 726117"/>
                  <a:gd name="connsiteX19" fmla="*/ 692047 w 719416"/>
                  <a:gd name="connsiteY19" fmla="*/ 220986 h 726117"/>
                  <a:gd name="connsiteX20" fmla="*/ 611931 w 719416"/>
                  <a:gd name="connsiteY20" fmla="*/ 102731 h 7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9416" h="726117">
                    <a:moveTo>
                      <a:pt x="611931" y="102731"/>
                    </a:moveTo>
                    <a:cubicBezTo>
                      <a:pt x="576488" y="67939"/>
                      <a:pt x="535672" y="41978"/>
                      <a:pt x="492210" y="24821"/>
                    </a:cubicBezTo>
                    <a:lnTo>
                      <a:pt x="425952" y="5851"/>
                    </a:lnTo>
                    <a:lnTo>
                      <a:pt x="354691" y="0"/>
                    </a:lnTo>
                    <a:lnTo>
                      <a:pt x="353996" y="13"/>
                    </a:lnTo>
                    <a:lnTo>
                      <a:pt x="287975" y="6959"/>
                    </a:lnTo>
                    <a:cubicBezTo>
                      <a:pt x="220080" y="20759"/>
                      <a:pt x="155436" y="54283"/>
                      <a:pt x="103249" y="107447"/>
                    </a:cubicBezTo>
                    <a:lnTo>
                      <a:pt x="96923" y="113891"/>
                    </a:lnTo>
                    <a:lnTo>
                      <a:pt x="61433" y="156906"/>
                    </a:lnTo>
                    <a:cubicBezTo>
                      <a:pt x="22647" y="214316"/>
                      <a:pt x="0" y="283524"/>
                      <a:pt x="0" y="358022"/>
                    </a:cubicBezTo>
                    <a:lnTo>
                      <a:pt x="0" y="726117"/>
                    </a:lnTo>
                    <a:lnTo>
                      <a:pt x="368031" y="719292"/>
                    </a:lnTo>
                    <a:cubicBezTo>
                      <a:pt x="442516" y="717911"/>
                      <a:pt x="511292" y="693984"/>
                      <a:pt x="567973" y="654140"/>
                    </a:cubicBezTo>
                    <a:lnTo>
                      <a:pt x="610305" y="617874"/>
                    </a:lnTo>
                    <a:lnTo>
                      <a:pt x="616647" y="611413"/>
                    </a:lnTo>
                    <a:cubicBezTo>
                      <a:pt x="668835" y="558249"/>
                      <a:pt x="701155" y="492994"/>
                      <a:pt x="713693" y="424855"/>
                    </a:cubicBezTo>
                    <a:lnTo>
                      <a:pt x="719416" y="358692"/>
                    </a:lnTo>
                    <a:lnTo>
                      <a:pt x="719416" y="358023"/>
                    </a:lnTo>
                    <a:lnTo>
                      <a:pt x="712244" y="286889"/>
                    </a:lnTo>
                    <a:lnTo>
                      <a:pt x="692047" y="220986"/>
                    </a:lnTo>
                    <a:cubicBezTo>
                      <a:pt x="674088" y="177850"/>
                      <a:pt x="647374" y="137522"/>
                      <a:pt x="611931" y="102731"/>
                    </a:cubicBezTo>
                    <a:close/>
                  </a:path>
                </a:pathLst>
              </a:custGeom>
              <a:solidFill>
                <a:srgbClr val="F59B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grpSp>
        <p:sp>
          <p:nvSpPr>
            <p:cNvPr id="68" name="TextBox 67">
              <a:extLst>
                <a:ext uri="{FF2B5EF4-FFF2-40B4-BE49-F238E27FC236}">
                  <a16:creationId xmlns:a16="http://schemas.microsoft.com/office/drawing/2014/main" id="{0277E1E5-5009-4F1B-A25D-5934B3497D75}"/>
                </a:ext>
              </a:extLst>
            </p:cNvPr>
            <p:cNvSpPr txBox="1"/>
            <p:nvPr/>
          </p:nvSpPr>
          <p:spPr>
            <a:xfrm rot="19463753">
              <a:off x="1635547" y="3348804"/>
              <a:ext cx="1559043" cy="307777"/>
            </a:xfrm>
            <a:prstGeom prst="rect">
              <a:avLst/>
            </a:prstGeom>
            <a:noFill/>
          </p:spPr>
          <p:txBody>
            <a:bodyPr wrap="square" rtlCol="0">
              <a:spAutoFit/>
            </a:bodyPr>
            <a:lstStyle/>
            <a:p>
              <a:pPr algn="ctr"/>
              <a:r>
                <a:rPr lang="en-IN" sz="1400" b="1" dirty="0">
                  <a:solidFill>
                    <a:schemeClr val="bg1"/>
                  </a:solidFill>
                  <a:latin typeface="Calibri" panose="020F0502020204030204" pitchFamily="34" charset="0"/>
                  <a:cs typeface="Calibri" panose="020F0502020204030204" pitchFamily="34" charset="0"/>
                </a:rPr>
                <a:t>Pigments</a:t>
              </a:r>
            </a:p>
          </p:txBody>
        </p:sp>
        <p:sp>
          <p:nvSpPr>
            <p:cNvPr id="69" name="TextBox 68">
              <a:extLst>
                <a:ext uri="{FF2B5EF4-FFF2-40B4-BE49-F238E27FC236}">
                  <a16:creationId xmlns:a16="http://schemas.microsoft.com/office/drawing/2014/main" id="{712DC84C-66AB-4369-9EE2-F082AAA0F9B8}"/>
                </a:ext>
              </a:extLst>
            </p:cNvPr>
            <p:cNvSpPr txBox="1"/>
            <p:nvPr/>
          </p:nvSpPr>
          <p:spPr>
            <a:xfrm rot="19501112">
              <a:off x="3960169" y="2481994"/>
              <a:ext cx="1559043" cy="307777"/>
            </a:xfrm>
            <a:prstGeom prst="rect">
              <a:avLst/>
            </a:prstGeom>
            <a:noFill/>
          </p:spPr>
          <p:txBody>
            <a:bodyPr wrap="square" rtlCol="0">
              <a:spAutoFit/>
            </a:bodyPr>
            <a:lstStyle/>
            <a:p>
              <a:r>
                <a:rPr lang="en-IN" sz="1400" b="1" dirty="0">
                  <a:solidFill>
                    <a:schemeClr val="bg1"/>
                  </a:solidFill>
                  <a:latin typeface="Calibri" panose="020F0502020204030204" pitchFamily="34" charset="0"/>
                  <a:cs typeface="Calibri" panose="020F0502020204030204" pitchFamily="34" charset="0"/>
                </a:rPr>
                <a:t>Agrochemicals</a:t>
              </a:r>
            </a:p>
          </p:txBody>
        </p:sp>
        <p:sp>
          <p:nvSpPr>
            <p:cNvPr id="70" name="TextBox 69">
              <a:extLst>
                <a:ext uri="{FF2B5EF4-FFF2-40B4-BE49-F238E27FC236}">
                  <a16:creationId xmlns:a16="http://schemas.microsoft.com/office/drawing/2014/main" id="{6336CCB3-4141-4B8E-8BD0-FB4D5676E5FC}"/>
                </a:ext>
              </a:extLst>
            </p:cNvPr>
            <p:cNvSpPr txBox="1"/>
            <p:nvPr/>
          </p:nvSpPr>
          <p:spPr>
            <a:xfrm rot="19533604">
              <a:off x="5730043" y="2055611"/>
              <a:ext cx="1559043" cy="307777"/>
            </a:xfrm>
            <a:prstGeom prst="rect">
              <a:avLst/>
            </a:prstGeom>
            <a:noFill/>
          </p:spPr>
          <p:txBody>
            <a:bodyPr wrap="square" rtlCol="0">
              <a:spAutoFit/>
            </a:bodyPr>
            <a:lstStyle/>
            <a:p>
              <a:r>
                <a:rPr lang="en-IN" sz="1400" b="1" dirty="0">
                  <a:solidFill>
                    <a:schemeClr val="bg1"/>
                  </a:solidFill>
                  <a:latin typeface="Calibri" panose="020F0502020204030204" pitchFamily="34" charset="0"/>
                  <a:cs typeface="Calibri" panose="020F0502020204030204" pitchFamily="34" charset="0"/>
                </a:rPr>
                <a:t>Basic Chemicals</a:t>
              </a:r>
            </a:p>
          </p:txBody>
        </p:sp>
      </p:grpSp>
      <p:sp>
        <p:nvSpPr>
          <p:cNvPr id="71" name="TextBox 70">
            <a:extLst>
              <a:ext uri="{FF2B5EF4-FFF2-40B4-BE49-F238E27FC236}">
                <a16:creationId xmlns:a16="http://schemas.microsoft.com/office/drawing/2014/main" id="{A2D88371-9A06-408B-A1BD-72934306F3B5}"/>
              </a:ext>
            </a:extLst>
          </p:cNvPr>
          <p:cNvSpPr txBox="1"/>
          <p:nvPr/>
        </p:nvSpPr>
        <p:spPr>
          <a:xfrm>
            <a:off x="3103060" y="3925601"/>
            <a:ext cx="2724158" cy="1452179"/>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MOL’s backward integrated facilities puts it in an advantageous position, given the current rising raw material prices from China</a:t>
            </a:r>
          </a:p>
          <a:p>
            <a:pPr marL="171450" indent="-171450">
              <a:spcBef>
                <a:spcPts val="0"/>
              </a:spcBef>
              <a:spcAft>
                <a:spcPts val="600"/>
              </a:spcAft>
              <a:buClr>
                <a:srgbClr val="262699"/>
              </a:buClr>
              <a:buFont typeface="Arial" panose="020B0604020202020204" pitchFamily="34" charset="0"/>
              <a:buChar char="•"/>
            </a:pPr>
            <a:r>
              <a:rPr lang="en-IN" sz="1100" b="1" dirty="0">
                <a:latin typeface="Calibri" panose="020F0502020204030204" pitchFamily="34" charset="0"/>
              </a:rPr>
              <a:t>Phase 1 </a:t>
            </a:r>
            <a:r>
              <a:rPr lang="en-IN" sz="1100" b="1" dirty="0" err="1">
                <a:latin typeface="Calibri" panose="020F0502020204030204" pitchFamily="34" charset="0"/>
              </a:rPr>
              <a:t>Capex</a:t>
            </a:r>
            <a:r>
              <a:rPr lang="en-IN" sz="1100" b="1" dirty="0">
                <a:latin typeface="Calibri" panose="020F0502020204030204" pitchFamily="34" charset="0"/>
              </a:rPr>
              <a:t>: </a:t>
            </a:r>
            <a:r>
              <a:rPr lang="en-IN" sz="1100" dirty="0">
                <a:latin typeface="Calibri" panose="020F0502020204030204" pitchFamily="34" charset="0"/>
              </a:rPr>
              <a:t>Doubling 2,4-D Capacity  by  addition of 10,800 MTPA with </a:t>
            </a:r>
            <a:r>
              <a:rPr lang="en-IN" sz="1100" dirty="0" err="1">
                <a:latin typeface="Calibri" panose="020F0502020204030204" pitchFamily="34" charset="0"/>
              </a:rPr>
              <a:t>capex</a:t>
            </a:r>
            <a:r>
              <a:rPr lang="en-IN" sz="1100" dirty="0">
                <a:latin typeface="Calibri" panose="020F0502020204030204" pitchFamily="34" charset="0"/>
              </a:rPr>
              <a:t> of </a:t>
            </a:r>
            <a:r>
              <a:rPr lang="en-IN" sz="1100" dirty="0" err="1">
                <a:latin typeface="Calibri" panose="020F0502020204030204" pitchFamily="34" charset="0"/>
              </a:rPr>
              <a:t>Rs</a:t>
            </a:r>
            <a:r>
              <a:rPr lang="en-IN" sz="1100" dirty="0">
                <a:latin typeface="Calibri" panose="020F0502020204030204" pitchFamily="34" charset="0"/>
              </a:rPr>
              <a:t> 127 </a:t>
            </a:r>
            <a:r>
              <a:rPr lang="en-IN" sz="1100" dirty="0" err="1">
                <a:latin typeface="Calibri" panose="020F0502020204030204" pitchFamily="34" charset="0"/>
              </a:rPr>
              <a:t>crores</a:t>
            </a:r>
            <a:r>
              <a:rPr lang="en-IN" sz="1100" dirty="0">
                <a:latin typeface="Calibri" panose="020F0502020204030204" pitchFamily="34" charset="0"/>
              </a:rPr>
              <a:t> (Operational by June 2020).</a:t>
            </a:r>
          </a:p>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Expand branded products portfolio</a:t>
            </a:r>
          </a:p>
        </p:txBody>
      </p:sp>
      <p:sp>
        <p:nvSpPr>
          <p:cNvPr id="72" name="TextBox 71">
            <a:extLst>
              <a:ext uri="{FF2B5EF4-FFF2-40B4-BE49-F238E27FC236}">
                <a16:creationId xmlns:a16="http://schemas.microsoft.com/office/drawing/2014/main" id="{6D6207BE-45CE-4405-8216-21233814675F}"/>
              </a:ext>
            </a:extLst>
          </p:cNvPr>
          <p:cNvSpPr txBox="1"/>
          <p:nvPr/>
        </p:nvSpPr>
        <p:spPr>
          <a:xfrm>
            <a:off x="5869852" y="3413591"/>
            <a:ext cx="3022628" cy="1388125"/>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This is MOL’s high margin segment</a:t>
            </a:r>
          </a:p>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The Rs 6.4 Bn on-going capex plan provides a </a:t>
            </a:r>
            <a:br>
              <a:rPr lang="en-IN" sz="1100" dirty="0">
                <a:latin typeface="Calibri" panose="020F0502020204030204" pitchFamily="34" charset="0"/>
                <a:cs typeface="Calibri" panose="020F0502020204030204" pitchFamily="34" charset="0"/>
              </a:rPr>
            </a:br>
            <a:r>
              <a:rPr lang="en-IN" sz="1100" dirty="0">
                <a:latin typeface="Calibri" panose="020F0502020204030204" pitchFamily="34" charset="0"/>
                <a:cs typeface="Calibri" panose="020F0502020204030204" pitchFamily="34" charset="0"/>
              </a:rPr>
              <a:t>solid revenue growth visibility over coming years</a:t>
            </a:r>
          </a:p>
          <a:p>
            <a:pPr marL="171450" indent="-171450">
              <a:spcAft>
                <a:spcPts val="600"/>
              </a:spcAft>
              <a:buFont typeface="Arial" panose="020B0604020202020204" pitchFamily="34" charset="0"/>
              <a:buChar char="•"/>
            </a:pPr>
            <a:r>
              <a:rPr lang="en-IN" sz="1100" dirty="0">
                <a:latin typeface="Calibri" panose="020F0502020204030204" pitchFamily="34" charset="0"/>
                <a:cs typeface="Calibri" panose="020F0502020204030204" pitchFamily="34" charset="0"/>
              </a:rPr>
              <a:t>Continue to leverage the market leadership position and capitalise on domestic market demand</a:t>
            </a:r>
          </a:p>
        </p:txBody>
      </p:sp>
    </p:spTree>
    <p:extLst>
      <p:ext uri="{BB962C8B-B14F-4D97-AF65-F5344CB8AC3E}">
        <p14:creationId xmlns:p14="http://schemas.microsoft.com/office/powerpoint/2010/main" val="928480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9C22DE-B734-42BA-8111-7EFE7391B370}"/>
              </a:ext>
            </a:extLst>
          </p:cNvPr>
          <p:cNvSpPr>
            <a:spLocks noGrp="1"/>
          </p:cNvSpPr>
          <p:nvPr>
            <p:ph type="sldNum" sz="quarter" idx="4"/>
          </p:nvPr>
        </p:nvSpPr>
        <p:spPr/>
        <p:txBody>
          <a:bodyPr/>
          <a:lstStyle/>
          <a:p>
            <a:pPr>
              <a:defRPr/>
            </a:pPr>
            <a:fld id="{C727B6A8-F5CF-46F2-8964-0FBEDFD20F06}" type="slidenum">
              <a:rPr lang="en-US" smtClean="0"/>
              <a:pPr>
                <a:defRPr/>
              </a:pPr>
              <a:t>29</a:t>
            </a:fld>
            <a:endParaRPr lang="en-US" dirty="0"/>
          </a:p>
        </p:txBody>
      </p:sp>
      <p:sp>
        <p:nvSpPr>
          <p:cNvPr id="68" name="Text Box 3">
            <a:extLst>
              <a:ext uri="{FF2B5EF4-FFF2-40B4-BE49-F238E27FC236}">
                <a16:creationId xmlns:a16="http://schemas.microsoft.com/office/drawing/2014/main" id="{E6EA6699-D134-4C08-A99F-01827D56DAD6}"/>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Verdana" pitchFamily="34" charset="0"/>
              </a:rPr>
              <a:t>Discussion Summary</a:t>
            </a:r>
          </a:p>
        </p:txBody>
      </p:sp>
      <p:graphicFrame>
        <p:nvGraphicFramePr>
          <p:cNvPr id="42" name="Table 41">
            <a:extLst>
              <a:ext uri="{FF2B5EF4-FFF2-40B4-BE49-F238E27FC236}">
                <a16:creationId xmlns:a16="http://schemas.microsoft.com/office/drawing/2014/main" id="{328E45CA-83A5-4EB8-BF88-9191FC38DE2C}"/>
              </a:ext>
            </a:extLst>
          </p:cNvPr>
          <p:cNvGraphicFramePr>
            <a:graphicFrameLocks noGrp="1"/>
          </p:cNvGraphicFramePr>
          <p:nvPr>
            <p:extLst>
              <p:ext uri="{D42A27DB-BD31-4B8C-83A1-F6EECF244321}">
                <p14:modId xmlns:p14="http://schemas.microsoft.com/office/powerpoint/2010/main" val="3946369963"/>
              </p:ext>
            </p:extLst>
          </p:nvPr>
        </p:nvGraphicFramePr>
        <p:xfrm>
          <a:off x="2435763" y="1075244"/>
          <a:ext cx="2678113" cy="4039620"/>
        </p:xfrm>
        <a:graphic>
          <a:graphicData uri="http://schemas.openxmlformats.org/drawingml/2006/table">
            <a:tbl>
              <a:tblPr firstRow="1" bandRow="1">
                <a:tableStyleId>{2D5ABB26-0587-4C30-8999-92F81FD0307C}</a:tableStyleId>
              </a:tblPr>
              <a:tblGrid>
                <a:gridCol w="2678113">
                  <a:extLst>
                    <a:ext uri="{9D8B030D-6E8A-4147-A177-3AD203B41FA5}">
                      <a16:colId xmlns:a16="http://schemas.microsoft.com/office/drawing/2014/main" val="2847411026"/>
                    </a:ext>
                  </a:extLst>
                </a:gridCol>
              </a:tblGrid>
              <a:tr h="807924">
                <a:tc>
                  <a:txBody>
                    <a:bodyPr/>
                    <a:lstStyle/>
                    <a:p>
                      <a:r>
                        <a:rPr lang="en-IN" sz="1600" b="0" dirty="0">
                          <a:solidFill>
                            <a:schemeClr val="tx1"/>
                          </a:solidFill>
                          <a:latin typeface="Calibri" panose="020F0502020204030204" pitchFamily="34" charset="0"/>
                          <a:cs typeface="Calibri" panose="020F0502020204030204" pitchFamily="34" charset="0"/>
                        </a:rPr>
                        <a:t>Q1 FY20 Results Update</a:t>
                      </a:r>
                      <a:endParaRPr lang="en-IN" sz="2000" b="0"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3257208"/>
                  </a:ext>
                </a:extLst>
              </a:tr>
              <a:tr h="807924">
                <a:tc>
                  <a:txBody>
                    <a:bodyPr/>
                    <a:lstStyle/>
                    <a:p>
                      <a:r>
                        <a:rPr lang="en-IN" sz="1600" b="0" dirty="0">
                          <a:solidFill>
                            <a:schemeClr val="tx1"/>
                          </a:solidFill>
                          <a:latin typeface="Calibri" panose="020F0502020204030204" pitchFamily="34" charset="0"/>
                          <a:cs typeface="Calibri" panose="020F0502020204030204" pitchFamily="34" charset="0"/>
                        </a:rPr>
                        <a:t>About Us</a:t>
                      </a:r>
                      <a:endParaRPr lang="en-IN" sz="1200" b="0"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759467"/>
                  </a:ext>
                </a:extLst>
              </a:tr>
              <a:tr h="807924">
                <a:tc>
                  <a:txBody>
                    <a:bodyPr/>
                    <a:lstStyle/>
                    <a:p>
                      <a:r>
                        <a:rPr lang="en-IN" sz="1600" b="0" dirty="0">
                          <a:solidFill>
                            <a:schemeClr val="tx1"/>
                          </a:solidFill>
                          <a:latin typeface="Calibri" panose="020F0502020204030204" pitchFamily="34" charset="0"/>
                          <a:cs typeface="Calibri" panose="020F0502020204030204" pitchFamily="34" charset="0"/>
                        </a:rPr>
                        <a:t>Business Overview</a:t>
                      </a:r>
                      <a:endParaRPr lang="en-IN" sz="2000" b="0"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6249797"/>
                  </a:ext>
                </a:extLst>
              </a:tr>
              <a:tr h="807924">
                <a:tc>
                  <a:txBody>
                    <a:bodyPr/>
                    <a:lstStyle/>
                    <a:p>
                      <a:r>
                        <a:rPr lang="en-IN" sz="1600" b="0" dirty="0">
                          <a:solidFill>
                            <a:schemeClr val="tx1"/>
                          </a:solidFill>
                          <a:latin typeface="Calibri" panose="020F0502020204030204" pitchFamily="34" charset="0"/>
                          <a:cs typeface="Calibri" panose="020F0502020204030204" pitchFamily="34" charset="0"/>
                        </a:rPr>
                        <a:t>Strategy &amp; Outlook</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136860"/>
                  </a:ext>
                </a:extLst>
              </a:tr>
              <a:tr h="807924">
                <a:tc>
                  <a:txBody>
                    <a:bodyPr/>
                    <a:lstStyle/>
                    <a:p>
                      <a:r>
                        <a:rPr lang="en-IN" sz="2000" b="1" dirty="0">
                          <a:solidFill>
                            <a:srgbClr val="C2382B"/>
                          </a:solidFill>
                          <a:latin typeface="Calibri" panose="020F0502020204030204" pitchFamily="34" charset="0"/>
                          <a:cs typeface="Calibri" panose="020F0502020204030204" pitchFamily="34" charset="0"/>
                        </a:rPr>
                        <a:t>Financial Overview</a:t>
                      </a:r>
                      <a:endParaRPr lang="en-IN" sz="1600" b="1" dirty="0">
                        <a:solidFill>
                          <a:srgbClr val="C2382B"/>
                        </a:solidFill>
                        <a:latin typeface="Calibri" panose="020F0502020204030204" pitchFamily="34" charset="0"/>
                        <a:cs typeface="Calibri" panose="020F0502020204030204" pitchFamily="34"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2364839"/>
                  </a:ext>
                </a:extLst>
              </a:tr>
            </a:tbl>
          </a:graphicData>
        </a:graphic>
      </p:graphicFrame>
      <p:grpSp>
        <p:nvGrpSpPr>
          <p:cNvPr id="69" name="Group 68">
            <a:extLst>
              <a:ext uri="{FF2B5EF4-FFF2-40B4-BE49-F238E27FC236}">
                <a16:creationId xmlns:a16="http://schemas.microsoft.com/office/drawing/2014/main" id="{28BAFCDE-5F4B-493A-A491-54BB683B5FF3}"/>
              </a:ext>
            </a:extLst>
          </p:cNvPr>
          <p:cNvGrpSpPr/>
          <p:nvPr/>
        </p:nvGrpSpPr>
        <p:grpSpPr>
          <a:xfrm>
            <a:off x="755576" y="1201316"/>
            <a:ext cx="1412036" cy="3816424"/>
            <a:chOff x="755576" y="1201316"/>
            <a:chExt cx="1412036" cy="3816424"/>
          </a:xfrm>
        </p:grpSpPr>
        <p:sp>
          <p:nvSpPr>
            <p:cNvPr id="70" name="Right Arrow 2">
              <a:extLst>
                <a:ext uri="{FF2B5EF4-FFF2-40B4-BE49-F238E27FC236}">
                  <a16:creationId xmlns:a16="http://schemas.microsoft.com/office/drawing/2014/main" id="{B71CCA4A-FC17-4AC8-A07B-90A2CE0DD550}"/>
                </a:ext>
              </a:extLst>
            </p:cNvPr>
            <p:cNvSpPr/>
            <p:nvPr/>
          </p:nvSpPr>
          <p:spPr>
            <a:xfrm>
              <a:off x="755576" y="1201316"/>
              <a:ext cx="1412036" cy="632264"/>
            </a:xfrm>
            <a:prstGeom prst="rightArrow">
              <a:avLst>
                <a:gd name="adj1" fmla="val 80578"/>
                <a:gd name="adj2" fmla="val 51240"/>
              </a:avLst>
            </a:prstGeom>
            <a:solidFill>
              <a:srgbClr val="005A9E"/>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23">
              <a:extLst>
                <a:ext uri="{FF2B5EF4-FFF2-40B4-BE49-F238E27FC236}">
                  <a16:creationId xmlns:a16="http://schemas.microsoft.com/office/drawing/2014/main" id="{72BCD54F-F85B-48B9-928A-5306F224A788}"/>
                </a:ext>
              </a:extLst>
            </p:cNvPr>
            <p:cNvSpPr/>
            <p:nvPr/>
          </p:nvSpPr>
          <p:spPr>
            <a:xfrm>
              <a:off x="755576" y="2793396"/>
              <a:ext cx="1412036" cy="632264"/>
            </a:xfrm>
            <a:prstGeom prst="rightArrow">
              <a:avLst>
                <a:gd name="adj1" fmla="val 80578"/>
                <a:gd name="adj2" fmla="val 51240"/>
              </a:avLst>
            </a:prstGeom>
            <a:solidFill>
              <a:srgbClr val="008FFA"/>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Arrow 20">
              <a:extLst>
                <a:ext uri="{FF2B5EF4-FFF2-40B4-BE49-F238E27FC236}">
                  <a16:creationId xmlns:a16="http://schemas.microsoft.com/office/drawing/2014/main" id="{B595665E-9B03-48E4-914C-5A7E39E28C27}"/>
                </a:ext>
              </a:extLst>
            </p:cNvPr>
            <p:cNvSpPr/>
            <p:nvPr/>
          </p:nvSpPr>
          <p:spPr>
            <a:xfrm>
              <a:off x="755576" y="1997356"/>
              <a:ext cx="1412036" cy="632264"/>
            </a:xfrm>
            <a:prstGeom prst="rightArrow">
              <a:avLst>
                <a:gd name="adj1" fmla="val 80578"/>
                <a:gd name="adj2" fmla="val 51240"/>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29">
              <a:extLst>
                <a:ext uri="{FF2B5EF4-FFF2-40B4-BE49-F238E27FC236}">
                  <a16:creationId xmlns:a16="http://schemas.microsoft.com/office/drawing/2014/main" id="{40E6BA51-2404-4BDE-808A-D62D28731069}"/>
                </a:ext>
              </a:extLst>
            </p:cNvPr>
            <p:cNvSpPr/>
            <p:nvPr/>
          </p:nvSpPr>
          <p:spPr>
            <a:xfrm>
              <a:off x="755576" y="4385476"/>
              <a:ext cx="1412036" cy="632264"/>
            </a:xfrm>
            <a:prstGeom prst="rightArrow">
              <a:avLst>
                <a:gd name="adj1" fmla="val 80578"/>
                <a:gd name="adj2" fmla="val 51240"/>
              </a:avLst>
            </a:prstGeom>
            <a:solidFill>
              <a:srgbClr val="C2382B"/>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Arrow 26">
              <a:extLst>
                <a:ext uri="{FF2B5EF4-FFF2-40B4-BE49-F238E27FC236}">
                  <a16:creationId xmlns:a16="http://schemas.microsoft.com/office/drawing/2014/main" id="{0F291394-03BF-4C90-B62C-BCF4B70CA1C8}"/>
                </a:ext>
              </a:extLst>
            </p:cNvPr>
            <p:cNvSpPr/>
            <p:nvPr/>
          </p:nvSpPr>
          <p:spPr>
            <a:xfrm>
              <a:off x="755576" y="3589436"/>
              <a:ext cx="1412036" cy="632264"/>
            </a:xfrm>
            <a:prstGeom prst="rightArrow">
              <a:avLst>
                <a:gd name="adj1" fmla="val 80578"/>
                <a:gd name="adj2" fmla="val 51240"/>
              </a:avLst>
            </a:prstGeom>
            <a:solidFill>
              <a:srgbClr val="F59B1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7AAB13E-5154-4D06-B856-908A73694EF2}"/>
                </a:ext>
              </a:extLst>
            </p:cNvPr>
            <p:cNvGrpSpPr/>
            <p:nvPr/>
          </p:nvGrpSpPr>
          <p:grpSpPr>
            <a:xfrm>
              <a:off x="1115616" y="4526487"/>
              <a:ext cx="428412" cy="358960"/>
              <a:chOff x="1115616" y="3734399"/>
              <a:chExt cx="428412" cy="358960"/>
            </a:xfrm>
          </p:grpSpPr>
          <p:sp>
            <p:nvSpPr>
              <p:cNvPr id="101" name="Rounded Rectangle 98">
                <a:extLst>
                  <a:ext uri="{FF2B5EF4-FFF2-40B4-BE49-F238E27FC236}">
                    <a16:creationId xmlns:a16="http://schemas.microsoft.com/office/drawing/2014/main" id="{F662A6B8-0C2C-49E6-8275-3C65149A2AB5}"/>
                  </a:ext>
                </a:extLst>
              </p:cNvPr>
              <p:cNvSpPr/>
              <p:nvPr/>
            </p:nvSpPr>
            <p:spPr>
              <a:xfrm>
                <a:off x="1115616" y="4032943"/>
                <a:ext cx="428412" cy="60416"/>
              </a:xfrm>
              <a:prstGeom prst="roundRect">
                <a:avLst>
                  <a:gd name="adj" fmla="val 757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2" name="Rounded Rectangle 99">
                <a:extLst>
                  <a:ext uri="{FF2B5EF4-FFF2-40B4-BE49-F238E27FC236}">
                    <a16:creationId xmlns:a16="http://schemas.microsoft.com/office/drawing/2014/main" id="{A3075DEA-E988-4EEE-BD6A-5C2295E88584}"/>
                  </a:ext>
                </a:extLst>
              </p:cNvPr>
              <p:cNvSpPr/>
              <p:nvPr/>
            </p:nvSpPr>
            <p:spPr>
              <a:xfrm>
                <a:off x="1406716" y="3734399"/>
                <a:ext cx="54925" cy="280113"/>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3" name="Rounded Rectangle 100">
                <a:extLst>
                  <a:ext uri="{FF2B5EF4-FFF2-40B4-BE49-F238E27FC236}">
                    <a16:creationId xmlns:a16="http://schemas.microsoft.com/office/drawing/2014/main" id="{A3E76CCC-E789-4BD9-B69A-8B0BDAEEBF2E}"/>
                  </a:ext>
                </a:extLst>
              </p:cNvPr>
              <p:cNvSpPr/>
              <p:nvPr/>
            </p:nvSpPr>
            <p:spPr>
              <a:xfrm>
                <a:off x="1329822" y="3897341"/>
                <a:ext cx="54925" cy="117172"/>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4" name="Rounded Rectangle 101">
                <a:extLst>
                  <a:ext uri="{FF2B5EF4-FFF2-40B4-BE49-F238E27FC236}">
                    <a16:creationId xmlns:a16="http://schemas.microsoft.com/office/drawing/2014/main" id="{A7FA484B-8231-4DBC-AD8F-2E2934CFA6B6}"/>
                  </a:ext>
                </a:extLst>
              </p:cNvPr>
              <p:cNvSpPr/>
              <p:nvPr/>
            </p:nvSpPr>
            <p:spPr>
              <a:xfrm>
                <a:off x="1247435" y="3811293"/>
                <a:ext cx="60417" cy="203220"/>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5" name="Rounded Rectangle 102">
                <a:extLst>
                  <a:ext uri="{FF2B5EF4-FFF2-40B4-BE49-F238E27FC236}">
                    <a16:creationId xmlns:a16="http://schemas.microsoft.com/office/drawing/2014/main" id="{D3EF4BBA-8D6D-4724-AF6D-13E2B8309523}"/>
                  </a:ext>
                </a:extLst>
              </p:cNvPr>
              <p:cNvSpPr/>
              <p:nvPr/>
            </p:nvSpPr>
            <p:spPr>
              <a:xfrm>
                <a:off x="1170541" y="3913818"/>
                <a:ext cx="54925" cy="100694"/>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id="{A8A923DE-CCA9-4A66-B3D0-826B76168AE3}"/>
                </a:ext>
              </a:extLst>
            </p:cNvPr>
            <p:cNvGrpSpPr/>
            <p:nvPr/>
          </p:nvGrpSpPr>
          <p:grpSpPr>
            <a:xfrm>
              <a:off x="1162556" y="3733359"/>
              <a:ext cx="432000" cy="360000"/>
              <a:chOff x="1162556" y="2916115"/>
              <a:chExt cx="432000" cy="360000"/>
            </a:xfrm>
          </p:grpSpPr>
          <p:sp>
            <p:nvSpPr>
              <p:cNvPr id="95" name="Freeform 324">
                <a:extLst>
                  <a:ext uri="{FF2B5EF4-FFF2-40B4-BE49-F238E27FC236}">
                    <a16:creationId xmlns:a16="http://schemas.microsoft.com/office/drawing/2014/main" id="{81E30383-6A4D-4F20-9BF0-44E34A45C3CF}"/>
                  </a:ext>
                </a:extLst>
              </p:cNvPr>
              <p:cNvSpPr>
                <a:spLocks/>
              </p:cNvSpPr>
              <p:nvPr/>
            </p:nvSpPr>
            <p:spPr bwMode="auto">
              <a:xfrm>
                <a:off x="1162556" y="2970494"/>
                <a:ext cx="304104" cy="305621"/>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6" name="Freeform 325">
                <a:extLst>
                  <a:ext uri="{FF2B5EF4-FFF2-40B4-BE49-F238E27FC236}">
                    <a16:creationId xmlns:a16="http://schemas.microsoft.com/office/drawing/2014/main" id="{126C8BAF-6ADE-4A0C-BBC2-04FDD8BF1B69}"/>
                  </a:ext>
                </a:extLst>
              </p:cNvPr>
              <p:cNvSpPr>
                <a:spLocks/>
              </p:cNvSpPr>
              <p:nvPr/>
            </p:nvSpPr>
            <p:spPr bwMode="auto">
              <a:xfrm>
                <a:off x="1208708" y="3016864"/>
                <a:ext cx="211801" cy="212880"/>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7" name="Freeform 326">
                <a:extLst>
                  <a:ext uri="{FF2B5EF4-FFF2-40B4-BE49-F238E27FC236}">
                    <a16:creationId xmlns:a16="http://schemas.microsoft.com/office/drawing/2014/main" id="{289A66B5-79F3-478A-8A92-C38EFA87818A}"/>
                  </a:ext>
                </a:extLst>
              </p:cNvPr>
              <p:cNvSpPr>
                <a:spLocks/>
              </p:cNvSpPr>
              <p:nvPr/>
            </p:nvSpPr>
            <p:spPr bwMode="auto">
              <a:xfrm>
                <a:off x="1258979" y="3067871"/>
                <a:ext cx="110845" cy="11128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8" name="Freeform 125">
                <a:extLst>
                  <a:ext uri="{FF2B5EF4-FFF2-40B4-BE49-F238E27FC236}">
                    <a16:creationId xmlns:a16="http://schemas.microsoft.com/office/drawing/2014/main" id="{F2C860B2-121E-46AB-BA88-32A158661971}"/>
                  </a:ext>
                </a:extLst>
              </p:cNvPr>
              <p:cNvSpPr>
                <a:spLocks/>
              </p:cNvSpPr>
              <p:nvPr/>
            </p:nvSpPr>
            <p:spPr bwMode="auto">
              <a:xfrm>
                <a:off x="1455120" y="2965438"/>
                <a:ext cx="131449" cy="85574"/>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99" name="Freeform 126">
                <a:extLst>
                  <a:ext uri="{FF2B5EF4-FFF2-40B4-BE49-F238E27FC236}">
                    <a16:creationId xmlns:a16="http://schemas.microsoft.com/office/drawing/2014/main" id="{C3A16BEF-58F4-41F5-AE2C-ED58A0988E09}"/>
                  </a:ext>
                </a:extLst>
              </p:cNvPr>
              <p:cNvSpPr>
                <a:spLocks/>
              </p:cNvSpPr>
              <p:nvPr/>
            </p:nvSpPr>
            <p:spPr bwMode="auto">
              <a:xfrm>
                <a:off x="1438019" y="2916115"/>
                <a:ext cx="110021" cy="111710"/>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100" name="Rounded Rectangle 329">
                <a:extLst>
                  <a:ext uri="{FF2B5EF4-FFF2-40B4-BE49-F238E27FC236}">
                    <a16:creationId xmlns:a16="http://schemas.microsoft.com/office/drawing/2014/main" id="{E8307117-A004-45DE-9058-9265AE6853F0}"/>
                  </a:ext>
                </a:extLst>
              </p:cNvPr>
              <p:cNvSpPr/>
              <p:nvPr/>
            </p:nvSpPr>
            <p:spPr>
              <a:xfrm rot="19440000">
                <a:off x="1313506" y="3023715"/>
                <a:ext cx="281050" cy="16656"/>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endParaRPr>
              </a:p>
            </p:txBody>
          </p:sp>
        </p:grpSp>
        <p:sp>
          <p:nvSpPr>
            <p:cNvPr id="77" name="Freeform 229">
              <a:extLst>
                <a:ext uri="{FF2B5EF4-FFF2-40B4-BE49-F238E27FC236}">
                  <a16:creationId xmlns:a16="http://schemas.microsoft.com/office/drawing/2014/main" id="{F3602286-D60A-45A6-832F-E7A6921BA856}"/>
                </a:ext>
              </a:extLst>
            </p:cNvPr>
            <p:cNvSpPr/>
            <p:nvPr/>
          </p:nvSpPr>
          <p:spPr>
            <a:xfrm rot="18999791">
              <a:off x="1190084" y="1337514"/>
              <a:ext cx="338335" cy="380742"/>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Freeform 219">
              <a:extLst>
                <a:ext uri="{FF2B5EF4-FFF2-40B4-BE49-F238E27FC236}">
                  <a16:creationId xmlns:a16="http://schemas.microsoft.com/office/drawing/2014/main" id="{32985086-3848-4702-8BE1-1E60A5BB6E6C}"/>
                </a:ext>
              </a:extLst>
            </p:cNvPr>
            <p:cNvSpPr/>
            <p:nvPr/>
          </p:nvSpPr>
          <p:spPr>
            <a:xfrm>
              <a:off x="1102223" y="2880946"/>
              <a:ext cx="468000" cy="468000"/>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5EC8D1A0-CCD3-42C3-8288-60C970D276B2}"/>
                </a:ext>
              </a:extLst>
            </p:cNvPr>
            <p:cNvGrpSpPr/>
            <p:nvPr/>
          </p:nvGrpSpPr>
          <p:grpSpPr>
            <a:xfrm>
              <a:off x="1103941" y="2137460"/>
              <a:ext cx="432000" cy="360000"/>
              <a:chOff x="1103941" y="2137460"/>
              <a:chExt cx="432000" cy="360000"/>
            </a:xfrm>
          </p:grpSpPr>
          <p:grpSp>
            <p:nvGrpSpPr>
              <p:cNvPr id="80" name="Group 79">
                <a:extLst>
                  <a:ext uri="{FF2B5EF4-FFF2-40B4-BE49-F238E27FC236}">
                    <a16:creationId xmlns:a16="http://schemas.microsoft.com/office/drawing/2014/main" id="{DA12FAA0-FBDF-493B-85A5-B4702C4D20CA}"/>
                  </a:ext>
                </a:extLst>
              </p:cNvPr>
              <p:cNvGrpSpPr/>
              <p:nvPr/>
            </p:nvGrpSpPr>
            <p:grpSpPr>
              <a:xfrm>
                <a:off x="1199280" y="2137460"/>
                <a:ext cx="241283" cy="360000"/>
                <a:chOff x="-2429678" y="-3238500"/>
                <a:chExt cx="13663209" cy="13417212"/>
              </a:xfrm>
              <a:solidFill>
                <a:schemeClr val="bg1"/>
              </a:solidFill>
            </p:grpSpPr>
            <p:sp>
              <p:nvSpPr>
                <p:cNvPr id="91" name="Freeform 394">
                  <a:extLst>
                    <a:ext uri="{FF2B5EF4-FFF2-40B4-BE49-F238E27FC236}">
                      <a16:creationId xmlns:a16="http://schemas.microsoft.com/office/drawing/2014/main" id="{226A23AB-1CED-466B-A098-D32F5B5A0903}"/>
                    </a:ext>
                  </a:extLst>
                </p:cNvPr>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Rectangle 92">
                  <a:extLst>
                    <a:ext uri="{FF2B5EF4-FFF2-40B4-BE49-F238E27FC236}">
                      <a16:creationId xmlns:a16="http://schemas.microsoft.com/office/drawing/2014/main" id="{65B9645A-03DE-42D7-B8EA-AF31FF359BB7}"/>
                    </a:ext>
                  </a:extLst>
                </p:cNvPr>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Freeform 14">
                  <a:extLst>
                    <a:ext uri="{FF2B5EF4-FFF2-40B4-BE49-F238E27FC236}">
                      <a16:creationId xmlns:a16="http://schemas.microsoft.com/office/drawing/2014/main" id="{AB1EA509-AAC5-4B5D-B9A7-8BE8A2F677AC}"/>
                    </a:ext>
                  </a:extLst>
                </p:cNvPr>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Diamond 100">
                  <a:extLst>
                    <a:ext uri="{FF2B5EF4-FFF2-40B4-BE49-F238E27FC236}">
                      <a16:creationId xmlns:a16="http://schemas.microsoft.com/office/drawing/2014/main" id="{2F2B7F9F-6887-457A-B4E1-58B2874C8302}"/>
                    </a:ext>
                  </a:extLst>
                </p:cNvPr>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1" name="Group 80">
                <a:extLst>
                  <a:ext uri="{FF2B5EF4-FFF2-40B4-BE49-F238E27FC236}">
                    <a16:creationId xmlns:a16="http://schemas.microsoft.com/office/drawing/2014/main" id="{36EF6012-D0D5-4D02-9D88-2669C93168DB}"/>
                  </a:ext>
                </a:extLst>
              </p:cNvPr>
              <p:cNvGrpSpPr/>
              <p:nvPr/>
            </p:nvGrpSpPr>
            <p:grpSpPr>
              <a:xfrm>
                <a:off x="1103941" y="2162641"/>
                <a:ext cx="155695" cy="255085"/>
                <a:chOff x="-7791742" y="-2283273"/>
                <a:chExt cx="8816598" cy="9507034"/>
              </a:xfrm>
              <a:solidFill>
                <a:schemeClr val="bg1"/>
              </a:solidFill>
            </p:grpSpPr>
            <p:sp>
              <p:nvSpPr>
                <p:cNvPr id="87" name="Freeform 390">
                  <a:extLst>
                    <a:ext uri="{FF2B5EF4-FFF2-40B4-BE49-F238E27FC236}">
                      <a16:creationId xmlns:a16="http://schemas.microsoft.com/office/drawing/2014/main" id="{31327017-6C11-4A1C-BC7C-0EBC9E75CC2A}"/>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92">
                  <a:extLst>
                    <a:ext uri="{FF2B5EF4-FFF2-40B4-BE49-F238E27FC236}">
                      <a16:creationId xmlns:a16="http://schemas.microsoft.com/office/drawing/2014/main" id="{03A2AE46-11C5-485D-A8FA-FFFC9FB430FE}"/>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Freeform 392">
                  <a:extLst>
                    <a:ext uri="{FF2B5EF4-FFF2-40B4-BE49-F238E27FC236}">
                      <a16:creationId xmlns:a16="http://schemas.microsoft.com/office/drawing/2014/main" id="{6CBF4D70-A9C1-43C2-856B-BFD5C686B593}"/>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Diamond 100">
                  <a:extLst>
                    <a:ext uri="{FF2B5EF4-FFF2-40B4-BE49-F238E27FC236}">
                      <a16:creationId xmlns:a16="http://schemas.microsoft.com/office/drawing/2014/main" id="{15131402-96E8-47E5-AB7D-5E7737A98A13}"/>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2" name="Group 81">
                <a:extLst>
                  <a:ext uri="{FF2B5EF4-FFF2-40B4-BE49-F238E27FC236}">
                    <a16:creationId xmlns:a16="http://schemas.microsoft.com/office/drawing/2014/main" id="{F484FF9E-CBBE-43BB-B104-C16A56DFC4DC}"/>
                  </a:ext>
                </a:extLst>
              </p:cNvPr>
              <p:cNvGrpSpPr/>
              <p:nvPr/>
            </p:nvGrpSpPr>
            <p:grpSpPr>
              <a:xfrm flipH="1">
                <a:off x="1380246" y="2162641"/>
                <a:ext cx="155695" cy="255085"/>
                <a:chOff x="-7791742" y="-2283273"/>
                <a:chExt cx="8816598" cy="9507034"/>
              </a:xfrm>
              <a:solidFill>
                <a:schemeClr val="bg1"/>
              </a:solidFill>
            </p:grpSpPr>
            <p:sp>
              <p:nvSpPr>
                <p:cNvPr id="83" name="Freeform 386">
                  <a:extLst>
                    <a:ext uri="{FF2B5EF4-FFF2-40B4-BE49-F238E27FC236}">
                      <a16:creationId xmlns:a16="http://schemas.microsoft.com/office/drawing/2014/main" id="{C4528858-0A47-43D9-8423-0D2A13E91292}"/>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ectangle 92">
                  <a:extLst>
                    <a:ext uri="{FF2B5EF4-FFF2-40B4-BE49-F238E27FC236}">
                      <a16:creationId xmlns:a16="http://schemas.microsoft.com/office/drawing/2014/main" id="{30C107F9-37EE-4DAD-8881-7921F075D9A2}"/>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Freeform 388">
                  <a:extLst>
                    <a:ext uri="{FF2B5EF4-FFF2-40B4-BE49-F238E27FC236}">
                      <a16:creationId xmlns:a16="http://schemas.microsoft.com/office/drawing/2014/main" id="{FF6D4091-694A-4589-A70A-FB6F9238549B}"/>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Diamond 100">
                  <a:extLst>
                    <a:ext uri="{FF2B5EF4-FFF2-40B4-BE49-F238E27FC236}">
                      <a16:creationId xmlns:a16="http://schemas.microsoft.com/office/drawing/2014/main" id="{ADE9F9CF-43E6-4170-BE91-D119D28940C4}"/>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spTree>
    <p:extLst>
      <p:ext uri="{BB962C8B-B14F-4D97-AF65-F5344CB8AC3E}">
        <p14:creationId xmlns:p14="http://schemas.microsoft.com/office/powerpoint/2010/main" val="4619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9C22DE-B734-42BA-8111-7EFE7391B370}"/>
              </a:ext>
            </a:extLst>
          </p:cNvPr>
          <p:cNvSpPr>
            <a:spLocks noGrp="1"/>
          </p:cNvSpPr>
          <p:nvPr>
            <p:ph type="sldNum" sz="quarter" idx="4"/>
          </p:nvPr>
        </p:nvSpPr>
        <p:spPr/>
        <p:txBody>
          <a:bodyPr/>
          <a:lstStyle/>
          <a:p>
            <a:pPr>
              <a:defRPr/>
            </a:pPr>
            <a:fld id="{C727B6A8-F5CF-46F2-8964-0FBEDFD20F06}" type="slidenum">
              <a:rPr lang="en-US" smtClean="0"/>
              <a:pPr>
                <a:defRPr/>
              </a:pPr>
              <a:t>3</a:t>
            </a:fld>
            <a:endParaRPr lang="en-US" dirty="0"/>
          </a:p>
        </p:txBody>
      </p:sp>
      <p:graphicFrame>
        <p:nvGraphicFramePr>
          <p:cNvPr id="3" name="Table 2">
            <a:extLst>
              <a:ext uri="{FF2B5EF4-FFF2-40B4-BE49-F238E27FC236}">
                <a16:creationId xmlns:a16="http://schemas.microsoft.com/office/drawing/2014/main" id="{2F8D2A16-C504-4C74-898C-1500D0B85908}"/>
              </a:ext>
            </a:extLst>
          </p:cNvPr>
          <p:cNvGraphicFramePr>
            <a:graphicFrameLocks noGrp="1"/>
          </p:cNvGraphicFramePr>
          <p:nvPr>
            <p:extLst>
              <p:ext uri="{D42A27DB-BD31-4B8C-83A1-F6EECF244321}">
                <p14:modId xmlns:p14="http://schemas.microsoft.com/office/powerpoint/2010/main" val="1616700121"/>
              </p:ext>
            </p:extLst>
          </p:nvPr>
        </p:nvGraphicFramePr>
        <p:xfrm>
          <a:off x="2435763" y="1075244"/>
          <a:ext cx="2678113" cy="4039620"/>
        </p:xfrm>
        <a:graphic>
          <a:graphicData uri="http://schemas.openxmlformats.org/drawingml/2006/table">
            <a:tbl>
              <a:tblPr firstRow="1" bandRow="1">
                <a:tableStyleId>{2D5ABB26-0587-4C30-8999-92F81FD0307C}</a:tableStyleId>
              </a:tblPr>
              <a:tblGrid>
                <a:gridCol w="2678113">
                  <a:extLst>
                    <a:ext uri="{9D8B030D-6E8A-4147-A177-3AD203B41FA5}">
                      <a16:colId xmlns:a16="http://schemas.microsoft.com/office/drawing/2014/main" val="2847411026"/>
                    </a:ext>
                  </a:extLst>
                </a:gridCol>
              </a:tblGrid>
              <a:tr h="807924">
                <a:tc>
                  <a:txBody>
                    <a:bodyPr/>
                    <a:lstStyle/>
                    <a:p>
                      <a:r>
                        <a:rPr lang="en-IN" sz="2000" b="1" dirty="0">
                          <a:solidFill>
                            <a:srgbClr val="005A9E"/>
                          </a:solidFill>
                          <a:latin typeface="Calibri" panose="020F0502020204030204" pitchFamily="34" charset="0"/>
                          <a:cs typeface="Calibri" panose="020F0502020204030204" pitchFamily="34" charset="0"/>
                        </a:rPr>
                        <a:t>Q1 FY20 Results Update</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3257208"/>
                  </a:ext>
                </a:extLst>
              </a:tr>
              <a:tr h="807924">
                <a:tc>
                  <a:txBody>
                    <a:bodyPr/>
                    <a:lstStyle/>
                    <a:p>
                      <a:r>
                        <a:rPr lang="en-IN" sz="1600" b="0" dirty="0">
                          <a:latin typeface="Calibri" panose="020F0502020204030204" pitchFamily="34" charset="0"/>
                          <a:cs typeface="Calibri" panose="020F0502020204030204" pitchFamily="34" charset="0"/>
                        </a:rPr>
                        <a:t>About Us</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759467"/>
                  </a:ext>
                </a:extLst>
              </a:tr>
              <a:tr h="807924">
                <a:tc>
                  <a:txBody>
                    <a:bodyPr/>
                    <a:lstStyle/>
                    <a:p>
                      <a:r>
                        <a:rPr lang="en-IN" sz="1600" b="0" dirty="0">
                          <a:latin typeface="Calibri" panose="020F0502020204030204" pitchFamily="34" charset="0"/>
                          <a:cs typeface="Calibri" panose="020F0502020204030204" pitchFamily="34" charset="0"/>
                        </a:rPr>
                        <a:t>Business Overview</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6249797"/>
                  </a:ext>
                </a:extLst>
              </a:tr>
              <a:tr h="807924">
                <a:tc>
                  <a:txBody>
                    <a:bodyPr/>
                    <a:lstStyle/>
                    <a:p>
                      <a:r>
                        <a:rPr lang="en-IN" sz="1600" b="0" dirty="0">
                          <a:latin typeface="Calibri" panose="020F0502020204030204" pitchFamily="34" charset="0"/>
                          <a:cs typeface="Calibri" panose="020F0502020204030204" pitchFamily="34" charset="0"/>
                        </a:rPr>
                        <a:t>Strategy &amp; Outlook</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136860"/>
                  </a:ext>
                </a:extLst>
              </a:tr>
              <a:tr h="807924">
                <a:tc>
                  <a:txBody>
                    <a:bodyPr/>
                    <a:lstStyle/>
                    <a:p>
                      <a:r>
                        <a:rPr lang="en-IN" sz="1600" b="0" dirty="0">
                          <a:latin typeface="Calibri" panose="020F0502020204030204" pitchFamily="34" charset="0"/>
                          <a:cs typeface="Calibri" panose="020F0502020204030204" pitchFamily="34" charset="0"/>
                        </a:rPr>
                        <a:t>Financial Overview</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2364839"/>
                  </a:ext>
                </a:extLst>
              </a:tr>
            </a:tbl>
          </a:graphicData>
        </a:graphic>
      </p:graphicFrame>
      <p:grpSp>
        <p:nvGrpSpPr>
          <p:cNvPr id="7" name="Group 6">
            <a:extLst>
              <a:ext uri="{FF2B5EF4-FFF2-40B4-BE49-F238E27FC236}">
                <a16:creationId xmlns:a16="http://schemas.microsoft.com/office/drawing/2014/main" id="{85BB4D59-AFF6-48C7-806E-EA751D8671C8}"/>
              </a:ext>
            </a:extLst>
          </p:cNvPr>
          <p:cNvGrpSpPr/>
          <p:nvPr/>
        </p:nvGrpSpPr>
        <p:grpSpPr>
          <a:xfrm>
            <a:off x="755576" y="1201316"/>
            <a:ext cx="1412036" cy="3816424"/>
            <a:chOff x="755576" y="1201316"/>
            <a:chExt cx="1412036" cy="3816424"/>
          </a:xfrm>
        </p:grpSpPr>
        <p:sp>
          <p:nvSpPr>
            <p:cNvPr id="35" name="Right Arrow 2">
              <a:extLst>
                <a:ext uri="{FF2B5EF4-FFF2-40B4-BE49-F238E27FC236}">
                  <a16:creationId xmlns:a16="http://schemas.microsoft.com/office/drawing/2014/main" id="{7E74373D-3225-4E5D-979E-81CB703F0A9F}"/>
                </a:ext>
              </a:extLst>
            </p:cNvPr>
            <p:cNvSpPr/>
            <p:nvPr/>
          </p:nvSpPr>
          <p:spPr>
            <a:xfrm>
              <a:off x="755576" y="1201316"/>
              <a:ext cx="1412036" cy="632264"/>
            </a:xfrm>
            <a:prstGeom prst="rightArrow">
              <a:avLst>
                <a:gd name="adj1" fmla="val 80578"/>
                <a:gd name="adj2" fmla="val 51240"/>
              </a:avLst>
            </a:prstGeom>
            <a:solidFill>
              <a:srgbClr val="005A9E"/>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23">
              <a:extLst>
                <a:ext uri="{FF2B5EF4-FFF2-40B4-BE49-F238E27FC236}">
                  <a16:creationId xmlns:a16="http://schemas.microsoft.com/office/drawing/2014/main" id="{E16F43F0-EBAD-4392-9586-FD4EC2090BEC}"/>
                </a:ext>
              </a:extLst>
            </p:cNvPr>
            <p:cNvSpPr/>
            <p:nvPr/>
          </p:nvSpPr>
          <p:spPr>
            <a:xfrm>
              <a:off x="755576" y="2793396"/>
              <a:ext cx="1412036" cy="632264"/>
            </a:xfrm>
            <a:prstGeom prst="rightArrow">
              <a:avLst>
                <a:gd name="adj1" fmla="val 80578"/>
                <a:gd name="adj2" fmla="val 51240"/>
              </a:avLst>
            </a:prstGeom>
            <a:solidFill>
              <a:srgbClr val="008FFA"/>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0">
              <a:extLst>
                <a:ext uri="{FF2B5EF4-FFF2-40B4-BE49-F238E27FC236}">
                  <a16:creationId xmlns:a16="http://schemas.microsoft.com/office/drawing/2014/main" id="{1143A201-929D-4089-A46D-CDC50FB85166}"/>
                </a:ext>
              </a:extLst>
            </p:cNvPr>
            <p:cNvSpPr/>
            <p:nvPr/>
          </p:nvSpPr>
          <p:spPr>
            <a:xfrm>
              <a:off x="755576" y="1997356"/>
              <a:ext cx="1412036" cy="632264"/>
            </a:xfrm>
            <a:prstGeom prst="rightArrow">
              <a:avLst>
                <a:gd name="adj1" fmla="val 80578"/>
                <a:gd name="adj2" fmla="val 51240"/>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9">
              <a:extLst>
                <a:ext uri="{FF2B5EF4-FFF2-40B4-BE49-F238E27FC236}">
                  <a16:creationId xmlns:a16="http://schemas.microsoft.com/office/drawing/2014/main" id="{5881A918-BF82-4A06-98A2-7A27BF0CEC7B}"/>
                </a:ext>
              </a:extLst>
            </p:cNvPr>
            <p:cNvSpPr/>
            <p:nvPr/>
          </p:nvSpPr>
          <p:spPr>
            <a:xfrm>
              <a:off x="755576" y="4385476"/>
              <a:ext cx="1412036" cy="632264"/>
            </a:xfrm>
            <a:prstGeom prst="rightArrow">
              <a:avLst>
                <a:gd name="adj1" fmla="val 80578"/>
                <a:gd name="adj2" fmla="val 51240"/>
              </a:avLst>
            </a:prstGeom>
            <a:solidFill>
              <a:srgbClr val="C2382B"/>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26">
              <a:extLst>
                <a:ext uri="{FF2B5EF4-FFF2-40B4-BE49-F238E27FC236}">
                  <a16:creationId xmlns:a16="http://schemas.microsoft.com/office/drawing/2014/main" id="{AF6F3006-F7CF-4A18-9C8B-208C003A1CC1}"/>
                </a:ext>
              </a:extLst>
            </p:cNvPr>
            <p:cNvSpPr/>
            <p:nvPr/>
          </p:nvSpPr>
          <p:spPr>
            <a:xfrm>
              <a:off x="755576" y="3589436"/>
              <a:ext cx="1412036" cy="632264"/>
            </a:xfrm>
            <a:prstGeom prst="rightArrow">
              <a:avLst>
                <a:gd name="adj1" fmla="val 80578"/>
                <a:gd name="adj2" fmla="val 51240"/>
              </a:avLst>
            </a:prstGeom>
            <a:solidFill>
              <a:srgbClr val="F59B1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D2B15DE-3B29-431A-AF85-73C850908EC4}"/>
                </a:ext>
              </a:extLst>
            </p:cNvPr>
            <p:cNvGrpSpPr/>
            <p:nvPr/>
          </p:nvGrpSpPr>
          <p:grpSpPr>
            <a:xfrm>
              <a:off x="1115616" y="4526487"/>
              <a:ext cx="428412" cy="358960"/>
              <a:chOff x="1115616" y="3734399"/>
              <a:chExt cx="428412" cy="358960"/>
            </a:xfrm>
          </p:grpSpPr>
          <p:sp>
            <p:nvSpPr>
              <p:cNvPr id="37" name="Rounded Rectangle 98">
                <a:extLst>
                  <a:ext uri="{FF2B5EF4-FFF2-40B4-BE49-F238E27FC236}">
                    <a16:creationId xmlns:a16="http://schemas.microsoft.com/office/drawing/2014/main" id="{DF75B816-3B88-4FC0-A496-43309F99E128}"/>
                  </a:ext>
                </a:extLst>
              </p:cNvPr>
              <p:cNvSpPr/>
              <p:nvPr/>
            </p:nvSpPr>
            <p:spPr>
              <a:xfrm>
                <a:off x="1115616" y="4032943"/>
                <a:ext cx="428412" cy="60416"/>
              </a:xfrm>
              <a:prstGeom prst="roundRect">
                <a:avLst>
                  <a:gd name="adj" fmla="val 757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8" name="Rounded Rectangle 99">
                <a:extLst>
                  <a:ext uri="{FF2B5EF4-FFF2-40B4-BE49-F238E27FC236}">
                    <a16:creationId xmlns:a16="http://schemas.microsoft.com/office/drawing/2014/main" id="{3ACBB8D6-178E-4F93-83EA-A7993E40A1EE}"/>
                  </a:ext>
                </a:extLst>
              </p:cNvPr>
              <p:cNvSpPr/>
              <p:nvPr/>
            </p:nvSpPr>
            <p:spPr>
              <a:xfrm>
                <a:off x="1406716" y="3734399"/>
                <a:ext cx="54925" cy="280113"/>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9" name="Rounded Rectangle 100">
                <a:extLst>
                  <a:ext uri="{FF2B5EF4-FFF2-40B4-BE49-F238E27FC236}">
                    <a16:creationId xmlns:a16="http://schemas.microsoft.com/office/drawing/2014/main" id="{3AEA6BCA-117D-4F5B-BB5D-624E4A61AE08}"/>
                  </a:ext>
                </a:extLst>
              </p:cNvPr>
              <p:cNvSpPr/>
              <p:nvPr/>
            </p:nvSpPr>
            <p:spPr>
              <a:xfrm>
                <a:off x="1329822" y="3897341"/>
                <a:ext cx="54925" cy="117172"/>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0" name="Rounded Rectangle 101">
                <a:extLst>
                  <a:ext uri="{FF2B5EF4-FFF2-40B4-BE49-F238E27FC236}">
                    <a16:creationId xmlns:a16="http://schemas.microsoft.com/office/drawing/2014/main" id="{4618CB19-739A-41B8-BE4E-9DBAC4CD2C7E}"/>
                  </a:ext>
                </a:extLst>
              </p:cNvPr>
              <p:cNvSpPr/>
              <p:nvPr/>
            </p:nvSpPr>
            <p:spPr>
              <a:xfrm>
                <a:off x="1247435" y="3811293"/>
                <a:ext cx="60417" cy="203220"/>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1" name="Rounded Rectangle 102">
                <a:extLst>
                  <a:ext uri="{FF2B5EF4-FFF2-40B4-BE49-F238E27FC236}">
                    <a16:creationId xmlns:a16="http://schemas.microsoft.com/office/drawing/2014/main" id="{3AFAEFA9-FF56-4712-A189-BBE33A54C10A}"/>
                  </a:ext>
                </a:extLst>
              </p:cNvPr>
              <p:cNvSpPr/>
              <p:nvPr/>
            </p:nvSpPr>
            <p:spPr>
              <a:xfrm>
                <a:off x="1170541" y="3913818"/>
                <a:ext cx="54925" cy="100694"/>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19D011F2-584A-45C5-BED3-540E56972E84}"/>
                </a:ext>
              </a:extLst>
            </p:cNvPr>
            <p:cNvGrpSpPr/>
            <p:nvPr/>
          </p:nvGrpSpPr>
          <p:grpSpPr>
            <a:xfrm>
              <a:off x="1162556" y="3733359"/>
              <a:ext cx="432000" cy="360000"/>
              <a:chOff x="1162556" y="2916115"/>
              <a:chExt cx="432000" cy="360000"/>
            </a:xfrm>
          </p:grpSpPr>
          <p:sp>
            <p:nvSpPr>
              <p:cNvPr id="44" name="Freeform 324">
                <a:extLst>
                  <a:ext uri="{FF2B5EF4-FFF2-40B4-BE49-F238E27FC236}">
                    <a16:creationId xmlns:a16="http://schemas.microsoft.com/office/drawing/2014/main" id="{97E8CF4F-70E7-4DAB-8CD8-FC17B83DBF37}"/>
                  </a:ext>
                </a:extLst>
              </p:cNvPr>
              <p:cNvSpPr>
                <a:spLocks/>
              </p:cNvSpPr>
              <p:nvPr/>
            </p:nvSpPr>
            <p:spPr bwMode="auto">
              <a:xfrm>
                <a:off x="1162556" y="2970494"/>
                <a:ext cx="304104" cy="305621"/>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45" name="Freeform 325">
                <a:extLst>
                  <a:ext uri="{FF2B5EF4-FFF2-40B4-BE49-F238E27FC236}">
                    <a16:creationId xmlns:a16="http://schemas.microsoft.com/office/drawing/2014/main" id="{1409C678-739C-4CBE-8E28-2E50882EFF97}"/>
                  </a:ext>
                </a:extLst>
              </p:cNvPr>
              <p:cNvSpPr>
                <a:spLocks/>
              </p:cNvSpPr>
              <p:nvPr/>
            </p:nvSpPr>
            <p:spPr bwMode="auto">
              <a:xfrm>
                <a:off x="1208708" y="3016864"/>
                <a:ext cx="211801" cy="212880"/>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46" name="Freeform 326">
                <a:extLst>
                  <a:ext uri="{FF2B5EF4-FFF2-40B4-BE49-F238E27FC236}">
                    <a16:creationId xmlns:a16="http://schemas.microsoft.com/office/drawing/2014/main" id="{1D7C44FF-E654-416F-A56D-D2A5843135C9}"/>
                  </a:ext>
                </a:extLst>
              </p:cNvPr>
              <p:cNvSpPr>
                <a:spLocks/>
              </p:cNvSpPr>
              <p:nvPr/>
            </p:nvSpPr>
            <p:spPr bwMode="auto">
              <a:xfrm>
                <a:off x="1258979" y="3067871"/>
                <a:ext cx="110845" cy="11128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47" name="Freeform 125">
                <a:extLst>
                  <a:ext uri="{FF2B5EF4-FFF2-40B4-BE49-F238E27FC236}">
                    <a16:creationId xmlns:a16="http://schemas.microsoft.com/office/drawing/2014/main" id="{604A4901-8DF9-4CB8-933E-0380F382B049}"/>
                  </a:ext>
                </a:extLst>
              </p:cNvPr>
              <p:cNvSpPr>
                <a:spLocks/>
              </p:cNvSpPr>
              <p:nvPr/>
            </p:nvSpPr>
            <p:spPr bwMode="auto">
              <a:xfrm>
                <a:off x="1455120" y="2965438"/>
                <a:ext cx="131449" cy="85574"/>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48" name="Freeform 126">
                <a:extLst>
                  <a:ext uri="{FF2B5EF4-FFF2-40B4-BE49-F238E27FC236}">
                    <a16:creationId xmlns:a16="http://schemas.microsoft.com/office/drawing/2014/main" id="{CB613DFB-576A-452A-8032-6D11BDF3B0EE}"/>
                  </a:ext>
                </a:extLst>
              </p:cNvPr>
              <p:cNvSpPr>
                <a:spLocks/>
              </p:cNvSpPr>
              <p:nvPr/>
            </p:nvSpPr>
            <p:spPr bwMode="auto">
              <a:xfrm>
                <a:off x="1438019" y="2916115"/>
                <a:ext cx="110021" cy="111710"/>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p:txBody>
          </p:sp>
          <p:sp>
            <p:nvSpPr>
              <p:cNvPr id="49" name="Rounded Rectangle 329">
                <a:extLst>
                  <a:ext uri="{FF2B5EF4-FFF2-40B4-BE49-F238E27FC236}">
                    <a16:creationId xmlns:a16="http://schemas.microsoft.com/office/drawing/2014/main" id="{2FE9AACB-1EBD-446A-8208-D3450F9C7ADE}"/>
                  </a:ext>
                </a:extLst>
              </p:cNvPr>
              <p:cNvSpPr/>
              <p:nvPr/>
            </p:nvSpPr>
            <p:spPr>
              <a:xfrm rot="19440000">
                <a:off x="1313506" y="3023715"/>
                <a:ext cx="281050" cy="16656"/>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endParaRPr>
              </a:p>
            </p:txBody>
          </p:sp>
        </p:grpSp>
        <p:sp>
          <p:nvSpPr>
            <p:cNvPr id="50" name="Freeform 229">
              <a:extLst>
                <a:ext uri="{FF2B5EF4-FFF2-40B4-BE49-F238E27FC236}">
                  <a16:creationId xmlns:a16="http://schemas.microsoft.com/office/drawing/2014/main" id="{82351493-B098-43EC-8929-AC83D8CEA7EE}"/>
                </a:ext>
              </a:extLst>
            </p:cNvPr>
            <p:cNvSpPr/>
            <p:nvPr/>
          </p:nvSpPr>
          <p:spPr>
            <a:xfrm rot="18999791">
              <a:off x="1190084" y="1337514"/>
              <a:ext cx="338335" cy="380742"/>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Freeform 219">
              <a:extLst>
                <a:ext uri="{FF2B5EF4-FFF2-40B4-BE49-F238E27FC236}">
                  <a16:creationId xmlns:a16="http://schemas.microsoft.com/office/drawing/2014/main" id="{75A66C4B-426F-4F04-B03C-32B2FD3CB399}"/>
                </a:ext>
              </a:extLst>
            </p:cNvPr>
            <p:cNvSpPr/>
            <p:nvPr/>
          </p:nvSpPr>
          <p:spPr>
            <a:xfrm>
              <a:off x="1102223" y="2880946"/>
              <a:ext cx="468000" cy="468000"/>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738BFBD1-9E01-4941-9F8A-4625C0A3C4AF}"/>
                </a:ext>
              </a:extLst>
            </p:cNvPr>
            <p:cNvGrpSpPr/>
            <p:nvPr/>
          </p:nvGrpSpPr>
          <p:grpSpPr>
            <a:xfrm>
              <a:off x="1103941" y="2137460"/>
              <a:ext cx="432000" cy="360000"/>
              <a:chOff x="1103941" y="2137460"/>
              <a:chExt cx="432000" cy="360000"/>
            </a:xfrm>
          </p:grpSpPr>
          <p:grpSp>
            <p:nvGrpSpPr>
              <p:cNvPr id="53" name="Group 52">
                <a:extLst>
                  <a:ext uri="{FF2B5EF4-FFF2-40B4-BE49-F238E27FC236}">
                    <a16:creationId xmlns:a16="http://schemas.microsoft.com/office/drawing/2014/main" id="{A6A91D80-E5DD-4181-A2B2-36B8A432BC86}"/>
                  </a:ext>
                </a:extLst>
              </p:cNvPr>
              <p:cNvGrpSpPr/>
              <p:nvPr/>
            </p:nvGrpSpPr>
            <p:grpSpPr>
              <a:xfrm>
                <a:off x="1199280" y="2137460"/>
                <a:ext cx="241283" cy="360000"/>
                <a:chOff x="-2429678" y="-3238500"/>
                <a:chExt cx="13663209" cy="13417212"/>
              </a:xfrm>
              <a:solidFill>
                <a:schemeClr val="bg1"/>
              </a:solidFill>
            </p:grpSpPr>
            <p:sp>
              <p:nvSpPr>
                <p:cNvPr id="64" name="Freeform 394">
                  <a:extLst>
                    <a:ext uri="{FF2B5EF4-FFF2-40B4-BE49-F238E27FC236}">
                      <a16:creationId xmlns:a16="http://schemas.microsoft.com/office/drawing/2014/main" id="{E254BDF1-D5E0-4F10-9549-9189B5786450}"/>
                    </a:ext>
                  </a:extLst>
                </p:cNvPr>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92">
                  <a:extLst>
                    <a:ext uri="{FF2B5EF4-FFF2-40B4-BE49-F238E27FC236}">
                      <a16:creationId xmlns:a16="http://schemas.microsoft.com/office/drawing/2014/main" id="{5C43D572-B71B-4C67-8EFC-F74DBAECC6EA}"/>
                    </a:ext>
                  </a:extLst>
                </p:cNvPr>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Freeform 14">
                  <a:extLst>
                    <a:ext uri="{FF2B5EF4-FFF2-40B4-BE49-F238E27FC236}">
                      <a16:creationId xmlns:a16="http://schemas.microsoft.com/office/drawing/2014/main" id="{08B80596-C639-4E29-B7DC-4D5235AF40CC}"/>
                    </a:ext>
                  </a:extLst>
                </p:cNvPr>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Diamond 100">
                  <a:extLst>
                    <a:ext uri="{FF2B5EF4-FFF2-40B4-BE49-F238E27FC236}">
                      <a16:creationId xmlns:a16="http://schemas.microsoft.com/office/drawing/2014/main" id="{EE1AE7C0-B2A6-4D43-BBE9-612CE7AF50CF}"/>
                    </a:ext>
                  </a:extLst>
                </p:cNvPr>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4" name="Group 53">
                <a:extLst>
                  <a:ext uri="{FF2B5EF4-FFF2-40B4-BE49-F238E27FC236}">
                    <a16:creationId xmlns:a16="http://schemas.microsoft.com/office/drawing/2014/main" id="{9E50B95B-495D-4C6A-9965-417C26236A56}"/>
                  </a:ext>
                </a:extLst>
              </p:cNvPr>
              <p:cNvGrpSpPr/>
              <p:nvPr/>
            </p:nvGrpSpPr>
            <p:grpSpPr>
              <a:xfrm>
                <a:off x="1103941" y="2162641"/>
                <a:ext cx="155695" cy="255085"/>
                <a:chOff x="-7791742" y="-2283273"/>
                <a:chExt cx="8816598" cy="9507034"/>
              </a:xfrm>
              <a:solidFill>
                <a:schemeClr val="bg1"/>
              </a:solidFill>
            </p:grpSpPr>
            <p:sp>
              <p:nvSpPr>
                <p:cNvPr id="60" name="Freeform 390">
                  <a:extLst>
                    <a:ext uri="{FF2B5EF4-FFF2-40B4-BE49-F238E27FC236}">
                      <a16:creationId xmlns:a16="http://schemas.microsoft.com/office/drawing/2014/main" id="{2FB8A82C-FB17-4020-BCBB-A7436279CC14}"/>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92">
                  <a:extLst>
                    <a:ext uri="{FF2B5EF4-FFF2-40B4-BE49-F238E27FC236}">
                      <a16:creationId xmlns:a16="http://schemas.microsoft.com/office/drawing/2014/main" id="{4C5A50C4-7624-440E-AF5A-21E90809336F}"/>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Freeform 392">
                  <a:extLst>
                    <a:ext uri="{FF2B5EF4-FFF2-40B4-BE49-F238E27FC236}">
                      <a16:creationId xmlns:a16="http://schemas.microsoft.com/office/drawing/2014/main" id="{64E97FE2-3A0E-4F5B-8E36-5513BDC64A12}"/>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Diamond 100">
                  <a:extLst>
                    <a:ext uri="{FF2B5EF4-FFF2-40B4-BE49-F238E27FC236}">
                      <a16:creationId xmlns:a16="http://schemas.microsoft.com/office/drawing/2014/main" id="{F3E0747D-6475-4994-B928-124E8FFE6357}"/>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5" name="Group 54">
                <a:extLst>
                  <a:ext uri="{FF2B5EF4-FFF2-40B4-BE49-F238E27FC236}">
                    <a16:creationId xmlns:a16="http://schemas.microsoft.com/office/drawing/2014/main" id="{A0E02C9B-AFE3-4FB8-B8D5-7F3F5812EC68}"/>
                  </a:ext>
                </a:extLst>
              </p:cNvPr>
              <p:cNvGrpSpPr/>
              <p:nvPr/>
            </p:nvGrpSpPr>
            <p:grpSpPr>
              <a:xfrm flipH="1">
                <a:off x="1380246" y="2162641"/>
                <a:ext cx="155695" cy="255085"/>
                <a:chOff x="-7791742" y="-2283273"/>
                <a:chExt cx="8816598" cy="9507034"/>
              </a:xfrm>
              <a:solidFill>
                <a:schemeClr val="bg1"/>
              </a:solidFill>
            </p:grpSpPr>
            <p:sp>
              <p:nvSpPr>
                <p:cNvPr id="56" name="Freeform 386">
                  <a:extLst>
                    <a:ext uri="{FF2B5EF4-FFF2-40B4-BE49-F238E27FC236}">
                      <a16:creationId xmlns:a16="http://schemas.microsoft.com/office/drawing/2014/main" id="{3433FDCB-A86D-4DF8-A680-824942524D6B}"/>
                    </a:ext>
                  </a:extLst>
                </p:cNvPr>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92">
                  <a:extLst>
                    <a:ext uri="{FF2B5EF4-FFF2-40B4-BE49-F238E27FC236}">
                      <a16:creationId xmlns:a16="http://schemas.microsoft.com/office/drawing/2014/main" id="{10791C56-20BC-474F-B2EF-62D9A33AAD16}"/>
                    </a:ext>
                  </a:extLst>
                </p:cNvPr>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388">
                  <a:extLst>
                    <a:ext uri="{FF2B5EF4-FFF2-40B4-BE49-F238E27FC236}">
                      <a16:creationId xmlns:a16="http://schemas.microsoft.com/office/drawing/2014/main" id="{79CD39B5-E89E-4A0F-AB0C-0B494E5A14D7}"/>
                    </a:ext>
                  </a:extLst>
                </p:cNvPr>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Diamond 100">
                  <a:extLst>
                    <a:ext uri="{FF2B5EF4-FFF2-40B4-BE49-F238E27FC236}">
                      <a16:creationId xmlns:a16="http://schemas.microsoft.com/office/drawing/2014/main" id="{85694C4F-ADA5-484E-A39F-683F030E50A3}"/>
                    </a:ext>
                  </a:extLst>
                </p:cNvPr>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sp>
        <p:nvSpPr>
          <p:cNvPr id="68" name="Text Box 3">
            <a:extLst>
              <a:ext uri="{FF2B5EF4-FFF2-40B4-BE49-F238E27FC236}">
                <a16:creationId xmlns:a16="http://schemas.microsoft.com/office/drawing/2014/main" id="{E6EA6699-D134-4C08-A99F-01827D56DAD6}"/>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Verdana" pitchFamily="34" charset="0"/>
              </a:rPr>
              <a:t>Discussion Summary</a:t>
            </a:r>
          </a:p>
        </p:txBody>
      </p:sp>
    </p:spTree>
    <p:extLst>
      <p:ext uri="{BB962C8B-B14F-4D97-AF65-F5344CB8AC3E}">
        <p14:creationId xmlns:p14="http://schemas.microsoft.com/office/powerpoint/2010/main" val="652002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30</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Last Five Years Summary</a:t>
            </a:r>
          </a:p>
        </p:txBody>
      </p:sp>
      <p:sp>
        <p:nvSpPr>
          <p:cNvPr id="49" name="TextBox 48">
            <a:extLst>
              <a:ext uri="{FF2B5EF4-FFF2-40B4-BE49-F238E27FC236}">
                <a16:creationId xmlns:a16="http://schemas.microsoft.com/office/drawing/2014/main" id="{4D443AA1-01B6-4C1B-9CF5-463A526124F8}"/>
              </a:ext>
            </a:extLst>
          </p:cNvPr>
          <p:cNvSpPr txBox="1"/>
          <p:nvPr/>
        </p:nvSpPr>
        <p:spPr>
          <a:xfrm>
            <a:off x="7176320" y="769268"/>
            <a:ext cx="1728192" cy="246221"/>
          </a:xfrm>
          <a:prstGeom prst="rect">
            <a:avLst/>
          </a:prstGeom>
          <a:noFill/>
        </p:spPr>
        <p:txBody>
          <a:bodyPr wrap="square" rtlCol="0">
            <a:spAutoFit/>
          </a:bodyPr>
          <a:lstStyle/>
          <a:p>
            <a:pPr algn="r"/>
            <a:r>
              <a:rPr lang="en-IN" sz="1000" b="1" dirty="0">
                <a:latin typeface="Calibri" panose="020F0502020204030204" pitchFamily="34" charset="0"/>
                <a:cs typeface="Calibri" panose="020F0502020204030204" pitchFamily="34" charset="0"/>
              </a:rPr>
              <a:t>Rs Mn</a:t>
            </a:r>
          </a:p>
        </p:txBody>
      </p:sp>
      <p:sp>
        <p:nvSpPr>
          <p:cNvPr id="28" name="TextBox 27">
            <a:extLst>
              <a:ext uri="{FF2B5EF4-FFF2-40B4-BE49-F238E27FC236}">
                <a16:creationId xmlns:a16="http://schemas.microsoft.com/office/drawing/2014/main" id="{137E7C5A-758B-4650-A5D7-503BA5A6B126}"/>
              </a:ext>
            </a:extLst>
          </p:cNvPr>
          <p:cNvSpPr txBox="1"/>
          <p:nvPr/>
        </p:nvSpPr>
        <p:spPr>
          <a:xfrm>
            <a:off x="324583" y="3211798"/>
            <a:ext cx="4118486"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EBITDA &amp; EBITDA Margin</a:t>
            </a:r>
          </a:p>
        </p:txBody>
      </p:sp>
      <p:sp>
        <p:nvSpPr>
          <p:cNvPr id="29" name="TextBox 28">
            <a:extLst>
              <a:ext uri="{FF2B5EF4-FFF2-40B4-BE49-F238E27FC236}">
                <a16:creationId xmlns:a16="http://schemas.microsoft.com/office/drawing/2014/main" id="{AADBA345-7FC9-4BDA-9E4E-B1F72A6CAB04}"/>
              </a:ext>
            </a:extLst>
          </p:cNvPr>
          <p:cNvSpPr txBox="1"/>
          <p:nvPr/>
        </p:nvSpPr>
        <p:spPr>
          <a:xfrm>
            <a:off x="4710501" y="3208323"/>
            <a:ext cx="4122003"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PAT &amp; PAT Margin</a:t>
            </a:r>
          </a:p>
        </p:txBody>
      </p:sp>
      <p:sp>
        <p:nvSpPr>
          <p:cNvPr id="30" name="TextBox 29">
            <a:extLst>
              <a:ext uri="{FF2B5EF4-FFF2-40B4-BE49-F238E27FC236}">
                <a16:creationId xmlns:a16="http://schemas.microsoft.com/office/drawing/2014/main" id="{8E772C32-533E-444A-959E-62C5A7E5FE71}"/>
              </a:ext>
            </a:extLst>
          </p:cNvPr>
          <p:cNvSpPr txBox="1"/>
          <p:nvPr/>
        </p:nvSpPr>
        <p:spPr>
          <a:xfrm>
            <a:off x="309496" y="1016184"/>
            <a:ext cx="4118486"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Revenues * &amp; Gross Margin</a:t>
            </a:r>
          </a:p>
        </p:txBody>
      </p:sp>
      <p:graphicFrame>
        <p:nvGraphicFramePr>
          <p:cNvPr id="31" name="Chart 30">
            <a:extLst>
              <a:ext uri="{FF2B5EF4-FFF2-40B4-BE49-F238E27FC236}">
                <a16:creationId xmlns:a16="http://schemas.microsoft.com/office/drawing/2014/main" id="{AA6A51A6-BE5D-41C1-8740-53332F90F603}"/>
              </a:ext>
            </a:extLst>
          </p:cNvPr>
          <p:cNvGraphicFramePr/>
          <p:nvPr>
            <p:extLst>
              <p:ext uri="{D42A27DB-BD31-4B8C-83A1-F6EECF244321}">
                <p14:modId xmlns:p14="http://schemas.microsoft.com/office/powerpoint/2010/main" val="2043988534"/>
              </p:ext>
            </p:extLst>
          </p:nvPr>
        </p:nvGraphicFramePr>
        <p:xfrm>
          <a:off x="309496" y="1345332"/>
          <a:ext cx="4118488" cy="172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a:extLst>
              <a:ext uri="{FF2B5EF4-FFF2-40B4-BE49-F238E27FC236}">
                <a16:creationId xmlns:a16="http://schemas.microsoft.com/office/drawing/2014/main" id="{73B7E90C-DBA4-4329-95D5-33D40D09FDF0}"/>
              </a:ext>
            </a:extLst>
          </p:cNvPr>
          <p:cNvGraphicFramePr/>
          <p:nvPr>
            <p:extLst>
              <p:ext uri="{D42A27DB-BD31-4B8C-83A1-F6EECF244321}">
                <p14:modId xmlns:p14="http://schemas.microsoft.com/office/powerpoint/2010/main" val="1893405454"/>
              </p:ext>
            </p:extLst>
          </p:nvPr>
        </p:nvGraphicFramePr>
        <p:xfrm>
          <a:off x="315015" y="3537471"/>
          <a:ext cx="411848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3843B44E-264C-445A-8332-F11CB6636E1C}"/>
              </a:ext>
            </a:extLst>
          </p:cNvPr>
          <p:cNvSpPr txBox="1"/>
          <p:nvPr/>
        </p:nvSpPr>
        <p:spPr>
          <a:xfrm>
            <a:off x="257737" y="3481410"/>
            <a:ext cx="2515681" cy="246221"/>
          </a:xfrm>
          <a:prstGeom prst="rect">
            <a:avLst/>
          </a:prstGeom>
          <a:noFill/>
        </p:spPr>
        <p:txBody>
          <a:bodyPr wrap="square" rtlCol="0">
            <a:spAutoFit/>
          </a:bodyPr>
          <a:lstStyle/>
          <a:p>
            <a:r>
              <a:rPr lang="en-IN" sz="1000" b="1" dirty="0">
                <a:latin typeface="Calibri" panose="020F0502020204030204" pitchFamily="34" charset="0"/>
                <a:cs typeface="Calibri" panose="020F0502020204030204" pitchFamily="34" charset="0"/>
              </a:rPr>
              <a:t>CAGR 28%</a:t>
            </a:r>
          </a:p>
        </p:txBody>
      </p:sp>
      <p:sp>
        <p:nvSpPr>
          <p:cNvPr id="37" name="TextBox 36">
            <a:extLst>
              <a:ext uri="{FF2B5EF4-FFF2-40B4-BE49-F238E27FC236}">
                <a16:creationId xmlns:a16="http://schemas.microsoft.com/office/drawing/2014/main" id="{FC72E834-2DF8-4CA3-A3A1-34D1D245A68D}"/>
              </a:ext>
            </a:extLst>
          </p:cNvPr>
          <p:cNvSpPr txBox="1"/>
          <p:nvPr/>
        </p:nvSpPr>
        <p:spPr>
          <a:xfrm>
            <a:off x="236652" y="1294590"/>
            <a:ext cx="2515681" cy="246221"/>
          </a:xfrm>
          <a:prstGeom prst="rect">
            <a:avLst/>
          </a:prstGeom>
          <a:noFill/>
        </p:spPr>
        <p:txBody>
          <a:bodyPr wrap="square" rtlCol="0">
            <a:spAutoFit/>
          </a:bodyPr>
          <a:lstStyle/>
          <a:p>
            <a:r>
              <a:rPr lang="en-IN" sz="1000" b="1" dirty="0">
                <a:latin typeface="Calibri" panose="020F0502020204030204" pitchFamily="34" charset="0"/>
                <a:cs typeface="Calibri" panose="020F0502020204030204" pitchFamily="34" charset="0"/>
              </a:rPr>
              <a:t>CAGR 13%</a:t>
            </a:r>
          </a:p>
        </p:txBody>
      </p:sp>
      <p:graphicFrame>
        <p:nvGraphicFramePr>
          <p:cNvPr id="38" name="Chart 37">
            <a:extLst>
              <a:ext uri="{FF2B5EF4-FFF2-40B4-BE49-F238E27FC236}">
                <a16:creationId xmlns:a16="http://schemas.microsoft.com/office/drawing/2014/main" id="{878E8906-66FF-4BB1-B5D0-17D3A0C40507}"/>
              </a:ext>
            </a:extLst>
          </p:cNvPr>
          <p:cNvGraphicFramePr/>
          <p:nvPr>
            <p:extLst>
              <p:ext uri="{D42A27DB-BD31-4B8C-83A1-F6EECF244321}">
                <p14:modId xmlns:p14="http://schemas.microsoft.com/office/powerpoint/2010/main" val="925706311"/>
              </p:ext>
            </p:extLst>
          </p:nvPr>
        </p:nvGraphicFramePr>
        <p:xfrm>
          <a:off x="4710499" y="3577580"/>
          <a:ext cx="4122005" cy="1728192"/>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38">
            <a:extLst>
              <a:ext uri="{FF2B5EF4-FFF2-40B4-BE49-F238E27FC236}">
                <a16:creationId xmlns:a16="http://schemas.microsoft.com/office/drawing/2014/main" id="{BA2C3A2A-5740-415F-A839-0C417E7C5733}"/>
              </a:ext>
            </a:extLst>
          </p:cNvPr>
          <p:cNvSpPr txBox="1"/>
          <p:nvPr/>
        </p:nvSpPr>
        <p:spPr>
          <a:xfrm>
            <a:off x="4703651" y="3486008"/>
            <a:ext cx="2515681" cy="246221"/>
          </a:xfrm>
          <a:prstGeom prst="rect">
            <a:avLst/>
          </a:prstGeom>
          <a:noFill/>
        </p:spPr>
        <p:txBody>
          <a:bodyPr wrap="square" rtlCol="0">
            <a:spAutoFit/>
          </a:bodyPr>
          <a:lstStyle/>
          <a:p>
            <a:r>
              <a:rPr lang="en-IN" sz="1000" b="1" dirty="0">
                <a:latin typeface="Calibri" panose="020F0502020204030204" pitchFamily="34" charset="0"/>
                <a:cs typeface="Calibri" panose="020F0502020204030204" pitchFamily="34" charset="0"/>
              </a:rPr>
              <a:t>CAGR 59%</a:t>
            </a:r>
          </a:p>
        </p:txBody>
      </p:sp>
      <p:sp>
        <p:nvSpPr>
          <p:cNvPr id="75" name="TextBox 74">
            <a:extLst>
              <a:ext uri="{FF2B5EF4-FFF2-40B4-BE49-F238E27FC236}">
                <a16:creationId xmlns:a16="http://schemas.microsoft.com/office/drawing/2014/main" id="{2B432BF7-5590-4EF4-83C6-360E8B5B8728}"/>
              </a:ext>
            </a:extLst>
          </p:cNvPr>
          <p:cNvSpPr txBox="1"/>
          <p:nvPr/>
        </p:nvSpPr>
        <p:spPr>
          <a:xfrm>
            <a:off x="4710501" y="1016184"/>
            <a:ext cx="4122003"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Revenues - Segment Breakup</a:t>
            </a:r>
          </a:p>
        </p:txBody>
      </p:sp>
      <p:sp>
        <p:nvSpPr>
          <p:cNvPr id="76" name="TextBox 75">
            <a:extLst>
              <a:ext uri="{FF2B5EF4-FFF2-40B4-BE49-F238E27FC236}">
                <a16:creationId xmlns:a16="http://schemas.microsoft.com/office/drawing/2014/main" id="{0035080F-113B-4B90-B318-C975B7529E5D}"/>
              </a:ext>
            </a:extLst>
          </p:cNvPr>
          <p:cNvSpPr txBox="1"/>
          <p:nvPr/>
        </p:nvSpPr>
        <p:spPr>
          <a:xfrm>
            <a:off x="239672" y="5449788"/>
            <a:ext cx="5196424" cy="400110"/>
          </a:xfrm>
          <a:prstGeom prst="rect">
            <a:avLst/>
          </a:prstGeom>
          <a:noFill/>
        </p:spPr>
        <p:txBody>
          <a:bodyPr wrap="square" rtlCol="0">
            <a:spAutoFit/>
          </a:bodyPr>
          <a:lstStyle/>
          <a:p>
            <a:r>
              <a:rPr lang="en-IN" sz="1000" i="1" dirty="0">
                <a:latin typeface="Calibri" panose="020F0502020204030204" pitchFamily="34" charset="0"/>
                <a:cs typeface="Calibri" panose="020F0502020204030204" pitchFamily="34" charset="0"/>
              </a:rPr>
              <a:t>Revenues net of excise duty, P&amp;L for FY14 &amp; FY15 are I-GAAP while FY16 – 19 are IND-AS</a:t>
            </a:r>
          </a:p>
          <a:p>
            <a:endParaRPr lang="en-IN" sz="1000" i="1" dirty="0">
              <a:latin typeface="Calibri" panose="020F0502020204030204" pitchFamily="34" charset="0"/>
              <a:cs typeface="Calibri" panose="020F0502020204030204" pitchFamily="34" charset="0"/>
            </a:endParaRPr>
          </a:p>
        </p:txBody>
      </p:sp>
      <p:graphicFrame>
        <p:nvGraphicFramePr>
          <p:cNvPr id="19" name="Chart 18">
            <a:extLst>
              <a:ext uri="{FF2B5EF4-FFF2-40B4-BE49-F238E27FC236}">
                <a16:creationId xmlns:a16="http://schemas.microsoft.com/office/drawing/2014/main" id="{A9288BC0-F66C-4DA3-82BD-4EF60C15AC32}"/>
              </a:ext>
            </a:extLst>
          </p:cNvPr>
          <p:cNvGraphicFramePr/>
          <p:nvPr>
            <p:extLst>
              <p:ext uri="{D42A27DB-BD31-4B8C-83A1-F6EECF244321}">
                <p14:modId xmlns:p14="http://schemas.microsoft.com/office/powerpoint/2010/main" val="456657908"/>
              </p:ext>
            </p:extLst>
          </p:nvPr>
        </p:nvGraphicFramePr>
        <p:xfrm>
          <a:off x="4705799" y="1264014"/>
          <a:ext cx="4159008" cy="221432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86143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31</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Last Five Years Summary</a:t>
            </a:r>
          </a:p>
        </p:txBody>
      </p:sp>
      <p:sp>
        <p:nvSpPr>
          <p:cNvPr id="40" name="TextBox 39">
            <a:extLst>
              <a:ext uri="{FF2B5EF4-FFF2-40B4-BE49-F238E27FC236}">
                <a16:creationId xmlns:a16="http://schemas.microsoft.com/office/drawing/2014/main" id="{C6A4B678-6533-4DF4-B3F7-E1B7DE8EC0FB}"/>
              </a:ext>
            </a:extLst>
          </p:cNvPr>
          <p:cNvSpPr txBox="1"/>
          <p:nvPr/>
        </p:nvSpPr>
        <p:spPr>
          <a:xfrm>
            <a:off x="267577" y="1018964"/>
            <a:ext cx="4159008"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Leverage Analysis</a:t>
            </a:r>
          </a:p>
        </p:txBody>
      </p:sp>
      <p:sp>
        <p:nvSpPr>
          <p:cNvPr id="41" name="TextBox 40">
            <a:extLst>
              <a:ext uri="{FF2B5EF4-FFF2-40B4-BE49-F238E27FC236}">
                <a16:creationId xmlns:a16="http://schemas.microsoft.com/office/drawing/2014/main" id="{3E9DEF5D-DBFE-4DC3-B326-CC3E6F7C5FCE}"/>
              </a:ext>
            </a:extLst>
          </p:cNvPr>
          <p:cNvSpPr txBox="1"/>
          <p:nvPr/>
        </p:nvSpPr>
        <p:spPr>
          <a:xfrm>
            <a:off x="267578" y="3478341"/>
            <a:ext cx="4159008"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Return on Capital Employed</a:t>
            </a:r>
          </a:p>
        </p:txBody>
      </p:sp>
      <p:sp>
        <p:nvSpPr>
          <p:cNvPr id="49" name="TextBox 48">
            <a:extLst>
              <a:ext uri="{FF2B5EF4-FFF2-40B4-BE49-F238E27FC236}">
                <a16:creationId xmlns:a16="http://schemas.microsoft.com/office/drawing/2014/main" id="{4D443AA1-01B6-4C1B-9CF5-463A526124F8}"/>
              </a:ext>
            </a:extLst>
          </p:cNvPr>
          <p:cNvSpPr txBox="1"/>
          <p:nvPr/>
        </p:nvSpPr>
        <p:spPr>
          <a:xfrm>
            <a:off x="7176320" y="769268"/>
            <a:ext cx="1728192" cy="246221"/>
          </a:xfrm>
          <a:prstGeom prst="rect">
            <a:avLst/>
          </a:prstGeom>
          <a:noFill/>
        </p:spPr>
        <p:txBody>
          <a:bodyPr wrap="square" rtlCol="0">
            <a:spAutoFit/>
          </a:bodyPr>
          <a:lstStyle/>
          <a:p>
            <a:pPr algn="r"/>
            <a:r>
              <a:rPr lang="en-IN" sz="1000" b="1" dirty="0">
                <a:latin typeface="Calibri" panose="020F0502020204030204" pitchFamily="34" charset="0"/>
                <a:cs typeface="Calibri" panose="020F0502020204030204" pitchFamily="34" charset="0"/>
              </a:rPr>
              <a:t>Rs Mn</a:t>
            </a:r>
          </a:p>
        </p:txBody>
      </p:sp>
      <p:graphicFrame>
        <p:nvGraphicFramePr>
          <p:cNvPr id="73" name="Chart 72">
            <a:extLst>
              <a:ext uri="{FF2B5EF4-FFF2-40B4-BE49-F238E27FC236}">
                <a16:creationId xmlns:a16="http://schemas.microsoft.com/office/drawing/2014/main" id="{436197EA-1F44-4D77-8B9C-9CD272D50A89}"/>
              </a:ext>
            </a:extLst>
          </p:cNvPr>
          <p:cNvGraphicFramePr/>
          <p:nvPr>
            <p:extLst>
              <p:ext uri="{D42A27DB-BD31-4B8C-83A1-F6EECF244321}">
                <p14:modId xmlns:p14="http://schemas.microsoft.com/office/powerpoint/2010/main" val="3976947599"/>
              </p:ext>
            </p:extLst>
          </p:nvPr>
        </p:nvGraphicFramePr>
        <p:xfrm>
          <a:off x="268976" y="1267489"/>
          <a:ext cx="4159008" cy="2022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4" name="Chart 73">
            <a:extLst>
              <a:ext uri="{FF2B5EF4-FFF2-40B4-BE49-F238E27FC236}">
                <a16:creationId xmlns:a16="http://schemas.microsoft.com/office/drawing/2014/main" id="{22345301-4600-4BA4-96C4-5624FAEFA212}"/>
              </a:ext>
            </a:extLst>
          </p:cNvPr>
          <p:cNvGraphicFramePr/>
          <p:nvPr>
            <p:extLst>
              <p:ext uri="{D42A27DB-BD31-4B8C-83A1-F6EECF244321}">
                <p14:modId xmlns:p14="http://schemas.microsoft.com/office/powerpoint/2010/main" val="4076205893"/>
              </p:ext>
            </p:extLst>
          </p:nvPr>
        </p:nvGraphicFramePr>
        <p:xfrm>
          <a:off x="267577" y="3751607"/>
          <a:ext cx="4159008" cy="176013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A9EAD889-F427-4FB5-830F-16A3B7C804BD}"/>
              </a:ext>
            </a:extLst>
          </p:cNvPr>
          <p:cNvSpPr txBox="1"/>
          <p:nvPr/>
        </p:nvSpPr>
        <p:spPr>
          <a:xfrm>
            <a:off x="4704400" y="1015488"/>
            <a:ext cx="4159008" cy="255475"/>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Working Capital Analysis *</a:t>
            </a:r>
          </a:p>
        </p:txBody>
      </p:sp>
      <p:graphicFrame>
        <p:nvGraphicFramePr>
          <p:cNvPr id="20" name="Chart 19">
            <a:extLst>
              <a:ext uri="{FF2B5EF4-FFF2-40B4-BE49-F238E27FC236}">
                <a16:creationId xmlns:a16="http://schemas.microsoft.com/office/drawing/2014/main" id="{51D94A71-537E-4565-9E02-0238FC62167D}"/>
              </a:ext>
            </a:extLst>
          </p:cNvPr>
          <p:cNvGraphicFramePr/>
          <p:nvPr>
            <p:extLst>
              <p:ext uri="{D42A27DB-BD31-4B8C-83A1-F6EECF244321}">
                <p14:modId xmlns:p14="http://schemas.microsoft.com/office/powerpoint/2010/main" val="188217737"/>
              </p:ext>
            </p:extLst>
          </p:nvPr>
        </p:nvGraphicFramePr>
        <p:xfrm>
          <a:off x="4705799" y="1264014"/>
          <a:ext cx="4159008" cy="22143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BB6E1B20-934C-4FEF-9B20-13A2A0D080D3}"/>
              </a:ext>
            </a:extLst>
          </p:cNvPr>
          <p:cNvSpPr txBox="1"/>
          <p:nvPr/>
        </p:nvSpPr>
        <p:spPr>
          <a:xfrm>
            <a:off x="4733472" y="3478341"/>
            <a:ext cx="4159008" cy="25200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100" b="1" dirty="0">
                <a:latin typeface="Calibri" panose="020F0502020204030204" pitchFamily="34" charset="0"/>
              </a:rPr>
              <a:t>Return on Equity</a:t>
            </a:r>
          </a:p>
        </p:txBody>
      </p:sp>
      <p:graphicFrame>
        <p:nvGraphicFramePr>
          <p:cNvPr id="22" name="Chart 21">
            <a:extLst>
              <a:ext uri="{FF2B5EF4-FFF2-40B4-BE49-F238E27FC236}">
                <a16:creationId xmlns:a16="http://schemas.microsoft.com/office/drawing/2014/main" id="{CD0200CB-A7D7-43B4-A195-43342EB0887B}"/>
              </a:ext>
            </a:extLst>
          </p:cNvPr>
          <p:cNvGraphicFramePr/>
          <p:nvPr>
            <p:extLst>
              <p:ext uri="{D42A27DB-BD31-4B8C-83A1-F6EECF244321}">
                <p14:modId xmlns:p14="http://schemas.microsoft.com/office/powerpoint/2010/main" val="700648619"/>
              </p:ext>
            </p:extLst>
          </p:nvPr>
        </p:nvGraphicFramePr>
        <p:xfrm>
          <a:off x="4704400" y="3763639"/>
          <a:ext cx="4159008" cy="1760136"/>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9E388FC2-C99D-461E-A2AF-740212D02C65}"/>
              </a:ext>
            </a:extLst>
          </p:cNvPr>
          <p:cNvSpPr txBox="1"/>
          <p:nvPr/>
        </p:nvSpPr>
        <p:spPr>
          <a:xfrm>
            <a:off x="239672" y="5449788"/>
            <a:ext cx="7932728" cy="400110"/>
          </a:xfrm>
          <a:prstGeom prst="rect">
            <a:avLst/>
          </a:prstGeom>
          <a:noFill/>
        </p:spPr>
        <p:txBody>
          <a:bodyPr wrap="square" rtlCol="0">
            <a:spAutoFit/>
          </a:bodyPr>
          <a:lstStyle/>
          <a:p>
            <a:r>
              <a:rPr lang="en-IN" sz="1000" i="1" dirty="0">
                <a:latin typeface="Calibri" panose="020F0502020204030204" pitchFamily="34" charset="0"/>
                <a:cs typeface="Calibri" panose="020F0502020204030204" pitchFamily="34" charset="0"/>
              </a:rPr>
              <a:t>* Calculated on Net Sales, ROCE = EBIT / Average Capital Employed (Debt + Equity + Minority Interest), ROE = PAT / Average (Equity + Minority Interest)</a:t>
            </a:r>
          </a:p>
          <a:p>
            <a:endParaRPr lang="en-IN" sz="1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653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58F58E-93BA-44A3-BCDA-585AFF2E4F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a:extLst>
              <a:ext uri="{FF2B5EF4-FFF2-40B4-BE49-F238E27FC236}">
                <a16:creationId xmlns:a16="http://schemas.microsoft.com/office/drawing/2014/main" id="{BCD0BBC1-A7D4-445D-98AC-95A6A45D8E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930400"/>
            <a:ext cx="3086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 name="Picture 2" descr="A view of a city&#10;&#10;Description generated with very high confidence">
            <a:extLst>
              <a:ext uri="{FF2B5EF4-FFF2-40B4-BE49-F238E27FC236}">
                <a16:creationId xmlns:a16="http://schemas.microsoft.com/office/drawing/2014/main" id="{A324F23A-D426-453B-8E8F-84E00FBAEC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94" r="22602" b="-2"/>
          <a:stretch/>
        </p:blipFill>
        <p:spPr>
          <a:xfrm>
            <a:off x="4434843" y="10"/>
            <a:ext cx="4709157" cy="5714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79874" name="AutoShape 2" descr="http://www.torontotruckdrivingschool.com/images/Commercial-Trucks-On-The-Road.jpeg"/>
          <p:cNvSpPr>
            <a:spLocks noChangeAspect="1" noChangeArrowheads="1"/>
          </p:cNvSpPr>
          <p:nvPr/>
        </p:nvSpPr>
        <p:spPr bwMode="auto">
          <a:xfrm>
            <a:off x="733825" y="-2401834"/>
            <a:ext cx="264892" cy="264893"/>
          </a:xfrm>
          <a:prstGeom prst="rect">
            <a:avLst/>
          </a:prstGeom>
          <a:noFill/>
        </p:spPr>
        <p:txBody>
          <a:bodyPr vert="horz" wrap="square" lIns="79468" tIns="39734" rIns="79468" bIns="39734" numCol="1" anchor="t" anchorCtr="0" compatLnSpc="1">
            <a:prstTxWarp prst="textNoShape">
              <a:avLst/>
            </a:prstTxWarp>
          </a:bodyPr>
          <a:lstStyle/>
          <a:p>
            <a:endParaRPr lang="en-IN" sz="2086" dirty="0"/>
          </a:p>
        </p:txBody>
      </p:sp>
      <p:sp>
        <p:nvSpPr>
          <p:cNvPr id="2" name="Rectangle 1">
            <a:extLst>
              <a:ext uri="{FF2B5EF4-FFF2-40B4-BE49-F238E27FC236}">
                <a16:creationId xmlns:a16="http://schemas.microsoft.com/office/drawing/2014/main" id="{F4329D58-2C60-4F92-9F8B-015C27312AEE}"/>
              </a:ext>
            </a:extLst>
          </p:cNvPr>
          <p:cNvSpPr/>
          <p:nvPr/>
        </p:nvSpPr>
        <p:spPr>
          <a:xfrm>
            <a:off x="387855" y="1849388"/>
            <a:ext cx="3392057" cy="144016"/>
          </a:xfrm>
          <a:prstGeom prst="rect">
            <a:avLst/>
          </a:prstGeom>
          <a:solidFill>
            <a:schemeClr val="bg1"/>
          </a:solidFill>
          <a:effectLst/>
          <a:scene3d>
            <a:camera prst="orthographicFront">
              <a:rot lat="0" lon="0" rev="0"/>
            </a:camera>
            <a:lightRig rig="threePt" dir="t">
              <a:rot lat="0" lon="0" rev="1200000"/>
            </a:lightRig>
          </a:scene3d>
          <a:sp3d>
            <a:bevelT w="0" h="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a:p>
        </p:txBody>
      </p:sp>
      <p:pic>
        <p:nvPicPr>
          <p:cNvPr id="20" name="Picture 19">
            <a:extLst>
              <a:ext uri="{FF2B5EF4-FFF2-40B4-BE49-F238E27FC236}">
                <a16:creationId xmlns:a16="http://schemas.microsoft.com/office/drawing/2014/main" id="{9714C2AE-52B1-462B-917C-A65679AAB2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762" y="1098082"/>
            <a:ext cx="1577013" cy="646753"/>
          </a:xfrm>
          <a:prstGeom prst="rect">
            <a:avLst/>
          </a:prstGeom>
        </p:spPr>
      </p:pic>
      <p:sp>
        <p:nvSpPr>
          <p:cNvPr id="16" name="Content Placeholder 2">
            <a:extLst>
              <a:ext uri="{FF2B5EF4-FFF2-40B4-BE49-F238E27FC236}">
                <a16:creationId xmlns:a16="http://schemas.microsoft.com/office/drawing/2014/main" id="{50C941D5-5EFC-4B19-A0A8-4598DF630EDB}"/>
              </a:ext>
            </a:extLst>
          </p:cNvPr>
          <p:cNvSpPr txBox="1">
            <a:spLocks/>
          </p:cNvSpPr>
          <p:nvPr/>
        </p:nvSpPr>
        <p:spPr>
          <a:xfrm>
            <a:off x="396243" y="3801038"/>
            <a:ext cx="4038600" cy="1380732"/>
          </a:xfrm>
          <a:prstGeom prst="rect">
            <a:avLst/>
          </a:prstGeom>
        </p:spPr>
        <p:txBody>
          <a:bodyPr>
            <a:normAutofit/>
          </a:bodyPr>
          <a:lstStyle/>
          <a:p>
            <a:pPr algn="just">
              <a:defRPr/>
            </a:pPr>
            <a:r>
              <a:rPr lang="en-US" sz="1100" dirty="0" err="1">
                <a:latin typeface="Calibri" panose="020F0502020204030204" pitchFamily="34" charset="0"/>
                <a:cs typeface="Calibri" panose="020F0502020204030204" pitchFamily="34" charset="0"/>
              </a:rPr>
              <a:t>Hiral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Keniya</a:t>
            </a:r>
            <a:r>
              <a:rPr lang="en-US" sz="1100" dirty="0">
                <a:latin typeface="Calibri" panose="020F0502020204030204" pitchFamily="34" charset="0"/>
                <a:cs typeface="Calibri" panose="020F0502020204030204" pitchFamily="34" charset="0"/>
              </a:rPr>
              <a:t> / Mehul Mehta</a:t>
            </a:r>
          </a:p>
          <a:p>
            <a:pPr algn="just">
              <a:defRPr/>
            </a:pPr>
            <a:r>
              <a:rPr lang="en-US" sz="1100" dirty="0">
                <a:latin typeface="Calibri" panose="020F0502020204030204" pitchFamily="34" charset="0"/>
                <a:cs typeface="Calibri" panose="020F0502020204030204" pitchFamily="34" charset="0"/>
              </a:rPr>
              <a:t>IR Consultant</a:t>
            </a:r>
          </a:p>
          <a:p>
            <a:pPr algn="just">
              <a:defRPr/>
            </a:pPr>
            <a:r>
              <a:rPr lang="en-US" sz="1100" dirty="0">
                <a:latin typeface="Calibri" panose="020F0502020204030204" pitchFamily="34" charset="0"/>
                <a:cs typeface="Calibri" panose="020F0502020204030204" pitchFamily="34" charset="0"/>
              </a:rPr>
              <a:t>Contact: 90296 62801 / 98920 62162</a:t>
            </a:r>
          </a:p>
          <a:p>
            <a:pPr algn="just">
              <a:defRPr/>
            </a:pPr>
            <a:r>
              <a:rPr lang="en-US" sz="1100" dirty="0">
                <a:latin typeface="Calibri" panose="020F0502020204030204" pitchFamily="34" charset="0"/>
                <a:cs typeface="Calibri" panose="020F0502020204030204" pitchFamily="34" charset="0"/>
              </a:rPr>
              <a:t>Email</a:t>
            </a:r>
            <a:r>
              <a:rPr lang="en-US" sz="1100" dirty="0">
                <a:solidFill>
                  <a:schemeClr val="bg1">
                    <a:lumMod val="50000"/>
                  </a:schemeClr>
                </a:solidFill>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hiral.keniya@dickensonworld.com</a:t>
            </a:r>
          </a:p>
          <a:p>
            <a:pPr algn="just">
              <a:defRPr/>
            </a:pPr>
            <a:r>
              <a:rPr lang="en-US" sz="1100" dirty="0">
                <a:latin typeface="Calibri" panose="020F0502020204030204" pitchFamily="34" charset="0"/>
                <a:cs typeface="Calibri" panose="020F0502020204030204" pitchFamily="34" charset="0"/>
              </a:rPr>
              <a:t>            mehul.mehta@dickensonworld.com</a:t>
            </a:r>
            <a:endParaRPr lang="en-US" sz="1100" dirty="0">
              <a:solidFill>
                <a:schemeClr val="bg1">
                  <a:lumMod val="50000"/>
                </a:schemeClr>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2AA665EC-6D72-4FE9-8808-D68CF2F47900}"/>
              </a:ext>
            </a:extLst>
          </p:cNvPr>
          <p:cNvSpPr>
            <a:spLocks noChangeArrowheads="1"/>
          </p:cNvSpPr>
          <p:nvPr/>
        </p:nvSpPr>
        <p:spPr bwMode="auto">
          <a:xfrm>
            <a:off x="345830" y="1774571"/>
            <a:ext cx="4112942" cy="769441"/>
          </a:xfrm>
          <a:prstGeom prst="rect">
            <a:avLst/>
          </a:prstGeom>
          <a:noFill/>
          <a:ln w="9525">
            <a:noFill/>
            <a:miter lim="800000"/>
            <a:headEnd/>
            <a:tailEnd/>
          </a:ln>
        </p:spPr>
        <p:txBody>
          <a:bodyPr wrap="square">
            <a:spAutoFit/>
          </a:bodyPr>
          <a:lstStyle/>
          <a:p>
            <a:r>
              <a:rPr lang="en-US" sz="1100" dirty="0" err="1">
                <a:latin typeface="Calibri" panose="020F0502020204030204" pitchFamily="34" charset="0"/>
                <a:ea typeface="Verdana" panose="020B0604030504040204" pitchFamily="34" charset="0"/>
                <a:cs typeface="Verdana" panose="020B0604030504040204" pitchFamily="34" charset="0"/>
              </a:rPr>
              <a:t>Gurjant</a:t>
            </a:r>
            <a:r>
              <a:rPr lang="en-US" sz="1100" dirty="0">
                <a:latin typeface="Calibri" panose="020F0502020204030204" pitchFamily="34" charset="0"/>
                <a:ea typeface="Verdana" panose="020B0604030504040204" pitchFamily="34" charset="0"/>
                <a:cs typeface="Verdana" panose="020B0604030504040204" pitchFamily="34" charset="0"/>
              </a:rPr>
              <a:t> Singh </a:t>
            </a:r>
            <a:r>
              <a:rPr lang="en-US" sz="1100" dirty="0" err="1">
                <a:latin typeface="Calibri" panose="020F0502020204030204" pitchFamily="34" charset="0"/>
                <a:ea typeface="Verdana" panose="020B0604030504040204" pitchFamily="34" charset="0"/>
                <a:cs typeface="Verdana" panose="020B0604030504040204" pitchFamily="34" charset="0"/>
              </a:rPr>
              <a:t>Chahal</a:t>
            </a:r>
            <a:r>
              <a:rPr lang="en-US" sz="1100" dirty="0">
                <a:latin typeface="Calibri" panose="020F0502020204030204" pitchFamily="34" charset="0"/>
                <a:ea typeface="Verdana" panose="020B0604030504040204" pitchFamily="34" charset="0"/>
                <a:cs typeface="Verdana" panose="020B0604030504040204" pitchFamily="34" charset="0"/>
              </a:rPr>
              <a:t>, CFO</a:t>
            </a:r>
          </a:p>
          <a:p>
            <a:r>
              <a:rPr lang="en-US" sz="1100" dirty="0">
                <a:latin typeface="Calibri" panose="020F0502020204030204" pitchFamily="34" charset="0"/>
                <a:ea typeface="Verdana" panose="020B0604030504040204" pitchFamily="34" charset="0"/>
                <a:cs typeface="Verdana" panose="020B0604030504040204" pitchFamily="34" charset="0"/>
              </a:rPr>
              <a:t/>
            </a:r>
            <a:br>
              <a:rPr lang="en-US" sz="1100" dirty="0">
                <a:latin typeface="Calibri" panose="020F0502020204030204" pitchFamily="34" charset="0"/>
                <a:ea typeface="Verdana" panose="020B0604030504040204" pitchFamily="34" charset="0"/>
                <a:cs typeface="Verdana" panose="020B0604030504040204" pitchFamily="34" charset="0"/>
              </a:rPr>
            </a:br>
            <a:r>
              <a:rPr lang="en-US" sz="1100" dirty="0">
                <a:latin typeface="Calibri" panose="020F0502020204030204" pitchFamily="34" charset="0"/>
                <a:ea typeface="Verdana" panose="020B0604030504040204" pitchFamily="34" charset="0"/>
                <a:cs typeface="Verdana" panose="020B0604030504040204" pitchFamily="34" charset="0"/>
              </a:rPr>
              <a:t>Email: ir@meghmani.com </a:t>
            </a:r>
          </a:p>
          <a:p>
            <a:r>
              <a:rPr lang="en-US" sz="1100" dirty="0">
                <a:latin typeface="Calibri" panose="020F0502020204030204" pitchFamily="34" charset="0"/>
                <a:ea typeface="Verdana" panose="020B0604030504040204" pitchFamily="34" charset="0"/>
                <a:cs typeface="Verdana" panose="020B0604030504040204" pitchFamily="34" charset="0"/>
              </a:rPr>
              <a:t>Phone: +91-79717 61000</a:t>
            </a:r>
            <a:endParaRPr lang="en-IN" sz="1100" dirty="0">
              <a:latin typeface="Calibri" panose="020F0502020204030204" pitchFamily="34" charset="0"/>
              <a:ea typeface="Verdana" panose="020B0604030504040204" pitchFamily="34" charset="0"/>
              <a:cs typeface="Verdana" panose="020B0604030504040204" pitchFamily="34" charset="0"/>
            </a:endParaRPr>
          </a:p>
        </p:txBody>
      </p:sp>
      <p:sp>
        <p:nvSpPr>
          <p:cNvPr id="12" name="Text Box 3">
            <a:extLst>
              <a:ext uri="{FF2B5EF4-FFF2-40B4-BE49-F238E27FC236}">
                <a16:creationId xmlns:a16="http://schemas.microsoft.com/office/drawing/2014/main" id="{9239E2C4-59AD-4F5E-B34B-5D4896ABFFAF}"/>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For Further Queries:</a:t>
            </a:r>
          </a:p>
        </p:txBody>
      </p:sp>
      <p:pic>
        <p:nvPicPr>
          <p:cNvPr id="1026" name="3F6732C8-D923-4C61-A27D-8B95FE502C7D" descr="1234A013-2994-4581-97D8-94E57D544CD7">
            <a:extLst>
              <a:ext uri="{FF2B5EF4-FFF2-40B4-BE49-F238E27FC236}">
                <a16:creationId xmlns:a16="http://schemas.microsoft.com/office/drawing/2014/main" id="{70933E1B-58BD-4DB3-8FF1-D2B5B51D24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490" y="3435703"/>
            <a:ext cx="1506285" cy="36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30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C533496A-7357-4B01-9622-A6702B4ADB9D}"/>
              </a:ext>
            </a:extLst>
          </p:cNvPr>
          <p:cNvGraphicFramePr/>
          <p:nvPr>
            <p:extLst>
              <p:ext uri="{D42A27DB-BD31-4B8C-83A1-F6EECF244321}">
                <p14:modId xmlns:p14="http://schemas.microsoft.com/office/powerpoint/2010/main" val="3682005897"/>
              </p:ext>
            </p:extLst>
          </p:nvPr>
        </p:nvGraphicFramePr>
        <p:xfrm>
          <a:off x="229793" y="2105397"/>
          <a:ext cx="2716105" cy="21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a:xfrm>
            <a:off x="7087916" y="5263626"/>
            <a:ext cx="1905000" cy="381000"/>
          </a:xfrm>
        </p:spPr>
        <p:txBody>
          <a:bodyPr/>
          <a:lstStyle/>
          <a:p>
            <a:pPr>
              <a:defRPr/>
            </a:pPr>
            <a:fld id="{C727B6A8-F5CF-46F2-8964-0FBEDFD20F06}" type="slidenum">
              <a:rPr lang="en-US" smtClean="0"/>
              <a:pPr>
                <a:defRPr/>
              </a:pPr>
              <a:t>4</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Q1 FY20 Results: Key Highlights</a:t>
            </a:r>
          </a:p>
        </p:txBody>
      </p:sp>
      <p:sp>
        <p:nvSpPr>
          <p:cNvPr id="49" name="TextBox 48">
            <a:extLst>
              <a:ext uri="{FF2B5EF4-FFF2-40B4-BE49-F238E27FC236}">
                <a16:creationId xmlns:a16="http://schemas.microsoft.com/office/drawing/2014/main" id="{4D443AA1-01B6-4C1B-9CF5-463A526124F8}"/>
              </a:ext>
            </a:extLst>
          </p:cNvPr>
          <p:cNvSpPr txBox="1"/>
          <p:nvPr/>
        </p:nvSpPr>
        <p:spPr>
          <a:xfrm>
            <a:off x="7176320" y="769268"/>
            <a:ext cx="1728192" cy="246221"/>
          </a:xfrm>
          <a:prstGeom prst="rect">
            <a:avLst/>
          </a:prstGeom>
          <a:noFill/>
        </p:spPr>
        <p:txBody>
          <a:bodyPr wrap="square" rtlCol="0">
            <a:spAutoFit/>
          </a:bodyPr>
          <a:lstStyle/>
          <a:p>
            <a:pPr algn="r"/>
            <a:r>
              <a:rPr lang="en-IN" sz="1000" b="1" dirty="0">
                <a:latin typeface="Calibri" panose="020F0502020204030204" pitchFamily="34" charset="0"/>
                <a:cs typeface="Calibri" panose="020F0502020204030204" pitchFamily="34" charset="0"/>
              </a:rPr>
              <a:t>Rs Mn</a:t>
            </a:r>
          </a:p>
        </p:txBody>
      </p:sp>
      <p:sp>
        <p:nvSpPr>
          <p:cNvPr id="33" name="Rectangle 32">
            <a:extLst>
              <a:ext uri="{FF2B5EF4-FFF2-40B4-BE49-F238E27FC236}">
                <a16:creationId xmlns:a16="http://schemas.microsoft.com/office/drawing/2014/main" id="{3260E875-3AF3-4BFB-BA90-A5E355E15E93}"/>
              </a:ext>
            </a:extLst>
          </p:cNvPr>
          <p:cNvSpPr/>
          <p:nvPr/>
        </p:nvSpPr>
        <p:spPr>
          <a:xfrm>
            <a:off x="234229" y="1690030"/>
            <a:ext cx="2728350" cy="277200"/>
          </a:xfrm>
          <a:prstGeom prst="rect">
            <a:avLst/>
          </a:prstGeom>
          <a:solidFill>
            <a:srgbClr val="005A9E"/>
          </a:solidFill>
          <a:ln w="127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solidFill>
                  <a:schemeClr val="bg1"/>
                </a:solidFill>
                <a:effectLst/>
                <a:uLnTx/>
                <a:uFillTx/>
                <a:latin typeface="Calibri"/>
                <a:ea typeface="+mn-ea"/>
                <a:cs typeface="+mn-cs"/>
              </a:rPr>
              <a:t>Revenues  &amp; Gross Margin</a:t>
            </a:r>
          </a:p>
        </p:txBody>
      </p:sp>
      <p:sp>
        <p:nvSpPr>
          <p:cNvPr id="34" name="Rectangle 33">
            <a:extLst>
              <a:ext uri="{FF2B5EF4-FFF2-40B4-BE49-F238E27FC236}">
                <a16:creationId xmlns:a16="http://schemas.microsoft.com/office/drawing/2014/main" id="{B5548C07-5DF2-4549-B5EB-3F9DA162D8C8}"/>
              </a:ext>
            </a:extLst>
          </p:cNvPr>
          <p:cNvSpPr/>
          <p:nvPr/>
        </p:nvSpPr>
        <p:spPr>
          <a:xfrm>
            <a:off x="3197526" y="1690030"/>
            <a:ext cx="2728350" cy="277200"/>
          </a:xfrm>
          <a:prstGeom prst="rect">
            <a:avLst/>
          </a:prstGeom>
          <a:solidFill>
            <a:srgbClr val="005A9E"/>
          </a:solidFill>
          <a:ln w="127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solidFill>
                  <a:schemeClr val="bg1"/>
                </a:solidFill>
                <a:effectLst/>
                <a:uLnTx/>
                <a:uFillTx/>
                <a:latin typeface="Calibri"/>
                <a:ea typeface="+mn-ea"/>
                <a:cs typeface="+mn-cs"/>
              </a:rPr>
              <a:t>EBITDA &amp; EBITDA Margin</a:t>
            </a:r>
          </a:p>
        </p:txBody>
      </p:sp>
      <p:sp>
        <p:nvSpPr>
          <p:cNvPr id="35" name="Rectangle 34">
            <a:extLst>
              <a:ext uri="{FF2B5EF4-FFF2-40B4-BE49-F238E27FC236}">
                <a16:creationId xmlns:a16="http://schemas.microsoft.com/office/drawing/2014/main" id="{70C85417-7CED-49D0-AEE8-FAACDFFC0142}"/>
              </a:ext>
            </a:extLst>
          </p:cNvPr>
          <p:cNvSpPr/>
          <p:nvPr/>
        </p:nvSpPr>
        <p:spPr>
          <a:xfrm>
            <a:off x="6160824" y="1690030"/>
            <a:ext cx="2728350" cy="277200"/>
          </a:xfrm>
          <a:prstGeom prst="rect">
            <a:avLst/>
          </a:prstGeom>
          <a:solidFill>
            <a:srgbClr val="005A9E"/>
          </a:solidFill>
          <a:ln w="127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solidFill>
                  <a:schemeClr val="bg1"/>
                </a:solidFill>
                <a:effectLst/>
                <a:uLnTx/>
                <a:uFillTx/>
                <a:latin typeface="Calibri"/>
                <a:ea typeface="+mn-ea"/>
                <a:cs typeface="+mn-cs"/>
              </a:rPr>
              <a:t> PAT &amp; PAT Margin*</a:t>
            </a:r>
          </a:p>
        </p:txBody>
      </p:sp>
      <p:graphicFrame>
        <p:nvGraphicFramePr>
          <p:cNvPr id="37" name="Chart 36">
            <a:extLst>
              <a:ext uri="{FF2B5EF4-FFF2-40B4-BE49-F238E27FC236}">
                <a16:creationId xmlns:a16="http://schemas.microsoft.com/office/drawing/2014/main" id="{F2C1771D-27F8-4938-818A-94DA0A8F9ADD}"/>
              </a:ext>
            </a:extLst>
          </p:cNvPr>
          <p:cNvGraphicFramePr/>
          <p:nvPr>
            <p:extLst>
              <p:ext uri="{D42A27DB-BD31-4B8C-83A1-F6EECF244321}">
                <p14:modId xmlns:p14="http://schemas.microsoft.com/office/powerpoint/2010/main" val="2256457213"/>
              </p:ext>
            </p:extLst>
          </p:nvPr>
        </p:nvGraphicFramePr>
        <p:xfrm>
          <a:off x="3220574" y="2105397"/>
          <a:ext cx="2728233" cy="2192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298CE5D5-5EEC-4363-85CB-BB68036EB7EF}"/>
              </a:ext>
            </a:extLst>
          </p:cNvPr>
          <p:cNvGraphicFramePr/>
          <p:nvPr>
            <p:extLst>
              <p:ext uri="{D42A27DB-BD31-4B8C-83A1-F6EECF244321}">
                <p14:modId xmlns:p14="http://schemas.microsoft.com/office/powerpoint/2010/main" val="3757173377"/>
              </p:ext>
            </p:extLst>
          </p:nvPr>
        </p:nvGraphicFramePr>
        <p:xfrm>
          <a:off x="6223483" y="2105397"/>
          <a:ext cx="2728351" cy="2192263"/>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1000DC5A-ECCB-4131-9AB6-AB5A1D9A53AA}"/>
              </a:ext>
            </a:extLst>
          </p:cNvPr>
          <p:cNvSpPr txBox="1"/>
          <p:nvPr/>
        </p:nvSpPr>
        <p:spPr>
          <a:xfrm>
            <a:off x="3203848" y="1284357"/>
            <a:ext cx="2664000" cy="276999"/>
          </a:xfrm>
          <a:prstGeom prst="rect">
            <a:avLst/>
          </a:prstGeom>
          <a:noFill/>
        </p:spPr>
        <p:txBody>
          <a:bodyPr wrap="square" rtlCol="0">
            <a:spAutoFit/>
          </a:bodyPr>
          <a:lstStyle/>
          <a:p>
            <a:pPr algn="ctr" fontAlgn="auto">
              <a:spcBef>
                <a:spcPts val="0"/>
              </a:spcBef>
              <a:spcAft>
                <a:spcPts val="0"/>
              </a:spcAft>
            </a:pPr>
            <a:r>
              <a:rPr lang="en-IN" sz="1200" b="1" dirty="0">
                <a:solidFill>
                  <a:srgbClr val="005A9E"/>
                </a:solidFill>
                <a:latin typeface="Calibri"/>
              </a:rPr>
              <a:t>Q1 FY20 YoY Analysis</a:t>
            </a:r>
          </a:p>
        </p:txBody>
      </p:sp>
      <p:sp>
        <p:nvSpPr>
          <p:cNvPr id="2" name="Arrow: Up 1">
            <a:extLst>
              <a:ext uri="{FF2B5EF4-FFF2-40B4-BE49-F238E27FC236}">
                <a16:creationId xmlns:a16="http://schemas.microsoft.com/office/drawing/2014/main" id="{E934056E-B254-4B61-96BA-9CBEF702C3B2}"/>
              </a:ext>
            </a:extLst>
          </p:cNvPr>
          <p:cNvSpPr/>
          <p:nvPr/>
        </p:nvSpPr>
        <p:spPr>
          <a:xfrm>
            <a:off x="1465588" y="3324440"/>
            <a:ext cx="216024" cy="368891"/>
          </a:xfrm>
          <a:prstGeom prst="upArrow">
            <a:avLst/>
          </a:prstGeom>
          <a:solidFill>
            <a:srgbClr val="00B050"/>
          </a:solidFill>
          <a:ln w="12700" cap="flat" cmpd="sng" algn="ctr">
            <a:noFill/>
            <a:prstDash val="solid"/>
          </a:ln>
          <a:effectLst/>
        </p:spPr>
        <p:txBody>
          <a:bodyPr rtlCol="0" anchor="ctr"/>
          <a:lstStyle/>
          <a:p>
            <a:pPr algn="ctr" fontAlgn="auto">
              <a:spcBef>
                <a:spcPts val="0"/>
              </a:spcBef>
              <a:spcAft>
                <a:spcPts val="0"/>
              </a:spcAft>
            </a:pPr>
            <a:endParaRPr lang="en-IN" sz="1100" b="1" kern="0">
              <a:solidFill>
                <a:schemeClr val="bg1"/>
              </a:solidFill>
              <a:latin typeface="Calibri"/>
            </a:endParaRPr>
          </a:p>
        </p:txBody>
      </p:sp>
      <p:sp>
        <p:nvSpPr>
          <p:cNvPr id="48" name="TextBox 47">
            <a:extLst>
              <a:ext uri="{FF2B5EF4-FFF2-40B4-BE49-F238E27FC236}">
                <a16:creationId xmlns:a16="http://schemas.microsoft.com/office/drawing/2014/main" id="{3053E86D-213C-466C-9129-EEE2031CD3C3}"/>
              </a:ext>
            </a:extLst>
          </p:cNvPr>
          <p:cNvSpPr txBox="1"/>
          <p:nvPr/>
        </p:nvSpPr>
        <p:spPr>
          <a:xfrm>
            <a:off x="1287129" y="3109556"/>
            <a:ext cx="636224" cy="252000"/>
          </a:xfrm>
          <a:prstGeom prst="rect">
            <a:avLst/>
          </a:prstGeom>
          <a:noFill/>
        </p:spPr>
        <p:txBody>
          <a:bodyPr wrap="square" rtlCol="0">
            <a:spAutoFit/>
          </a:bodyPr>
          <a:lstStyle/>
          <a:p>
            <a:pPr algn="ctr"/>
            <a:r>
              <a:rPr lang="en-IN" sz="1000" b="1" dirty="0">
                <a:latin typeface="Calibri" panose="020F0502020204030204" pitchFamily="34" charset="0"/>
                <a:cs typeface="Calibri" panose="020F0502020204030204" pitchFamily="34" charset="0"/>
              </a:rPr>
              <a:t>29 %</a:t>
            </a:r>
          </a:p>
        </p:txBody>
      </p:sp>
      <p:sp>
        <p:nvSpPr>
          <p:cNvPr id="50" name="Arrow: Up 49">
            <a:extLst>
              <a:ext uri="{FF2B5EF4-FFF2-40B4-BE49-F238E27FC236}">
                <a16:creationId xmlns:a16="http://schemas.microsoft.com/office/drawing/2014/main" id="{F711EA11-3114-40A3-B3F2-CD09FC010D0C}"/>
              </a:ext>
            </a:extLst>
          </p:cNvPr>
          <p:cNvSpPr/>
          <p:nvPr/>
        </p:nvSpPr>
        <p:spPr>
          <a:xfrm>
            <a:off x="4460011" y="3328641"/>
            <a:ext cx="216024" cy="368891"/>
          </a:xfrm>
          <a:prstGeom prst="upArrow">
            <a:avLst/>
          </a:prstGeom>
          <a:solidFill>
            <a:srgbClr val="00B050"/>
          </a:solidFill>
          <a:ln w="12700" cap="flat" cmpd="sng" algn="ctr">
            <a:noFill/>
            <a:prstDash val="solid"/>
          </a:ln>
          <a:effectLst/>
        </p:spPr>
        <p:txBody>
          <a:bodyPr rtlCol="0" anchor="ctr"/>
          <a:lstStyle/>
          <a:p>
            <a:pPr algn="ctr" fontAlgn="auto">
              <a:spcBef>
                <a:spcPts val="0"/>
              </a:spcBef>
              <a:spcAft>
                <a:spcPts val="0"/>
              </a:spcAft>
            </a:pPr>
            <a:endParaRPr lang="en-IN" sz="1100" b="1" kern="0">
              <a:solidFill>
                <a:schemeClr val="bg1"/>
              </a:solidFill>
              <a:latin typeface="Calibri"/>
            </a:endParaRPr>
          </a:p>
        </p:txBody>
      </p:sp>
      <p:sp>
        <p:nvSpPr>
          <p:cNvPr id="51" name="TextBox 50">
            <a:extLst>
              <a:ext uri="{FF2B5EF4-FFF2-40B4-BE49-F238E27FC236}">
                <a16:creationId xmlns:a16="http://schemas.microsoft.com/office/drawing/2014/main" id="{7C6BD1C1-DDC8-46E1-8FA3-EF8E24383E01}"/>
              </a:ext>
            </a:extLst>
          </p:cNvPr>
          <p:cNvSpPr txBox="1"/>
          <p:nvPr/>
        </p:nvSpPr>
        <p:spPr>
          <a:xfrm>
            <a:off x="4295816" y="3109556"/>
            <a:ext cx="636224" cy="252000"/>
          </a:xfrm>
          <a:prstGeom prst="rect">
            <a:avLst/>
          </a:prstGeom>
          <a:noFill/>
        </p:spPr>
        <p:txBody>
          <a:bodyPr wrap="square" rtlCol="0">
            <a:spAutoFit/>
          </a:bodyPr>
          <a:lstStyle/>
          <a:p>
            <a:pPr algn="ctr"/>
            <a:r>
              <a:rPr lang="en-IN" sz="1000" b="1" dirty="0">
                <a:latin typeface="Calibri" panose="020F0502020204030204" pitchFamily="34" charset="0"/>
                <a:cs typeface="Calibri" panose="020F0502020204030204" pitchFamily="34" charset="0"/>
              </a:rPr>
              <a:t>9 %</a:t>
            </a:r>
          </a:p>
        </p:txBody>
      </p:sp>
      <p:sp>
        <p:nvSpPr>
          <p:cNvPr id="53" name="TextBox 52">
            <a:extLst>
              <a:ext uri="{FF2B5EF4-FFF2-40B4-BE49-F238E27FC236}">
                <a16:creationId xmlns:a16="http://schemas.microsoft.com/office/drawing/2014/main" id="{47F6665A-4260-4DFB-86B0-37604E32C77B}"/>
              </a:ext>
            </a:extLst>
          </p:cNvPr>
          <p:cNvSpPr txBox="1"/>
          <p:nvPr/>
        </p:nvSpPr>
        <p:spPr>
          <a:xfrm>
            <a:off x="7320152" y="3135152"/>
            <a:ext cx="636224" cy="252000"/>
          </a:xfrm>
          <a:prstGeom prst="rect">
            <a:avLst/>
          </a:prstGeom>
          <a:noFill/>
        </p:spPr>
        <p:txBody>
          <a:bodyPr wrap="square" rtlCol="0">
            <a:spAutoFit/>
          </a:bodyPr>
          <a:lstStyle/>
          <a:p>
            <a:pPr algn="ctr"/>
            <a:r>
              <a:rPr lang="en-IN" sz="1000" b="1" dirty="0">
                <a:latin typeface="Calibri" panose="020F0502020204030204" pitchFamily="34" charset="0"/>
                <a:cs typeface="Calibri" panose="020F0502020204030204" pitchFamily="34" charset="0"/>
              </a:rPr>
              <a:t>  11 %</a:t>
            </a:r>
          </a:p>
        </p:txBody>
      </p:sp>
      <p:sp>
        <p:nvSpPr>
          <p:cNvPr id="32" name="TextBox 31">
            <a:extLst>
              <a:ext uri="{FF2B5EF4-FFF2-40B4-BE49-F238E27FC236}">
                <a16:creationId xmlns:a16="http://schemas.microsoft.com/office/drawing/2014/main" id="{C4B69376-3570-4CC8-B6FB-FE296DBE584F}"/>
              </a:ext>
            </a:extLst>
          </p:cNvPr>
          <p:cNvSpPr txBox="1"/>
          <p:nvPr/>
        </p:nvSpPr>
        <p:spPr>
          <a:xfrm>
            <a:off x="328863" y="5455687"/>
            <a:ext cx="6236591" cy="246221"/>
          </a:xfrm>
          <a:prstGeom prst="rect">
            <a:avLst/>
          </a:prstGeom>
          <a:noFill/>
        </p:spPr>
        <p:txBody>
          <a:bodyPr wrap="square" rtlCol="0">
            <a:spAutoFit/>
          </a:bodyPr>
          <a:lstStyle/>
          <a:p>
            <a:pPr fontAlgn="auto">
              <a:spcBef>
                <a:spcPts val="0"/>
              </a:spcBef>
              <a:spcAft>
                <a:spcPts val="0"/>
              </a:spcAft>
            </a:pPr>
            <a:r>
              <a:rPr lang="en-IN" sz="1000" dirty="0">
                <a:solidFill>
                  <a:prstClr val="black"/>
                </a:solidFill>
                <a:latin typeface="Calibri"/>
              </a:rPr>
              <a:t>Note: * PAT &amp; PAT Margin are after NCI</a:t>
            </a:r>
          </a:p>
        </p:txBody>
      </p:sp>
      <p:sp>
        <p:nvSpPr>
          <p:cNvPr id="3" name="Arrow: Down 2">
            <a:extLst>
              <a:ext uri="{FF2B5EF4-FFF2-40B4-BE49-F238E27FC236}">
                <a16:creationId xmlns:a16="http://schemas.microsoft.com/office/drawing/2014/main" id="{6A8C5B1D-8B61-4DB5-8233-2979B978005E}"/>
              </a:ext>
            </a:extLst>
          </p:cNvPr>
          <p:cNvSpPr/>
          <p:nvPr/>
        </p:nvSpPr>
        <p:spPr>
          <a:xfrm>
            <a:off x="7502711" y="3361556"/>
            <a:ext cx="215353" cy="356727"/>
          </a:xfrm>
          <a:prstGeom prst="downArrow">
            <a:avLst/>
          </a:prstGeom>
          <a:solidFill>
            <a:srgbClr val="FF0000"/>
          </a:solidFill>
          <a:effectLst/>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112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5</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Q1 FY20 Results: Revenue Analysis</a:t>
            </a:r>
          </a:p>
        </p:txBody>
      </p:sp>
      <p:sp>
        <p:nvSpPr>
          <p:cNvPr id="49" name="TextBox 48">
            <a:extLst>
              <a:ext uri="{FF2B5EF4-FFF2-40B4-BE49-F238E27FC236}">
                <a16:creationId xmlns:a16="http://schemas.microsoft.com/office/drawing/2014/main" id="{4D443AA1-01B6-4C1B-9CF5-463A526124F8}"/>
              </a:ext>
            </a:extLst>
          </p:cNvPr>
          <p:cNvSpPr txBox="1"/>
          <p:nvPr/>
        </p:nvSpPr>
        <p:spPr>
          <a:xfrm>
            <a:off x="7176320" y="769268"/>
            <a:ext cx="1728192" cy="246221"/>
          </a:xfrm>
          <a:prstGeom prst="rect">
            <a:avLst/>
          </a:prstGeom>
          <a:noFill/>
        </p:spPr>
        <p:txBody>
          <a:bodyPr wrap="square" rtlCol="0">
            <a:spAutoFit/>
          </a:bodyPr>
          <a:lstStyle/>
          <a:p>
            <a:pPr algn="r"/>
            <a:r>
              <a:rPr lang="en-IN" sz="1000" b="1" dirty="0">
                <a:latin typeface="Calibri" panose="020F0502020204030204" pitchFamily="34" charset="0"/>
                <a:cs typeface="Calibri" panose="020F0502020204030204" pitchFamily="34" charset="0"/>
              </a:rPr>
              <a:t>Rs Mn</a:t>
            </a:r>
          </a:p>
        </p:txBody>
      </p:sp>
      <p:sp>
        <p:nvSpPr>
          <p:cNvPr id="33" name="Rectangle 32">
            <a:extLst>
              <a:ext uri="{FF2B5EF4-FFF2-40B4-BE49-F238E27FC236}">
                <a16:creationId xmlns:a16="http://schemas.microsoft.com/office/drawing/2014/main" id="{3260E875-3AF3-4BFB-BA90-A5E355E15E93}"/>
              </a:ext>
            </a:extLst>
          </p:cNvPr>
          <p:cNvSpPr/>
          <p:nvPr/>
        </p:nvSpPr>
        <p:spPr>
          <a:xfrm>
            <a:off x="251520" y="1512780"/>
            <a:ext cx="4104456" cy="277200"/>
          </a:xfrm>
          <a:prstGeom prst="rect">
            <a:avLst/>
          </a:prstGeom>
          <a:solidFill>
            <a:srgbClr val="005A9E"/>
          </a:solidFill>
          <a:ln w="127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100" b="1" kern="0" dirty="0">
                <a:solidFill>
                  <a:schemeClr val="bg1"/>
                </a:solidFill>
                <a:latin typeface="Calibri"/>
              </a:rPr>
              <a:t>Segment wise Breakup </a:t>
            </a:r>
            <a:endParaRPr kumimoji="0" lang="en-IN" sz="1100" b="1" i="0" u="none" strike="noStrike" kern="0" cap="none" spc="0" normalizeH="0" baseline="0" noProof="0" dirty="0">
              <a:ln>
                <a:noFill/>
              </a:ln>
              <a:solidFill>
                <a:schemeClr val="bg1"/>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51AB16C1-B7E4-4BEF-AF95-E4BBC45E9788}"/>
              </a:ext>
            </a:extLst>
          </p:cNvPr>
          <p:cNvSpPr/>
          <p:nvPr/>
        </p:nvSpPr>
        <p:spPr>
          <a:xfrm>
            <a:off x="4761475" y="1510870"/>
            <a:ext cx="4104456" cy="277200"/>
          </a:xfrm>
          <a:prstGeom prst="rect">
            <a:avLst/>
          </a:prstGeom>
          <a:solidFill>
            <a:srgbClr val="005A9E"/>
          </a:solidFill>
          <a:ln w="127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100" b="1" kern="0" dirty="0">
                <a:solidFill>
                  <a:schemeClr val="bg1"/>
                </a:solidFill>
                <a:latin typeface="Calibri"/>
              </a:rPr>
              <a:t>Region wise Breakup</a:t>
            </a:r>
            <a:endParaRPr kumimoji="0" lang="en-IN" sz="1100" b="1" i="0" u="none" strike="noStrike" kern="0" cap="none" spc="0" normalizeH="0" baseline="0" noProof="0" dirty="0">
              <a:ln>
                <a:noFill/>
              </a:ln>
              <a:solidFill>
                <a:schemeClr val="bg1"/>
              </a:solidFill>
              <a:effectLst/>
              <a:uLnTx/>
              <a:uFillTx/>
              <a:latin typeface="Calibri"/>
              <a:ea typeface="+mn-ea"/>
              <a:cs typeface="+mn-cs"/>
            </a:endParaRPr>
          </a:p>
        </p:txBody>
      </p:sp>
      <p:graphicFrame>
        <p:nvGraphicFramePr>
          <p:cNvPr id="16" name="Chart 15">
            <a:extLst>
              <a:ext uri="{FF2B5EF4-FFF2-40B4-BE49-F238E27FC236}">
                <a16:creationId xmlns:a16="http://schemas.microsoft.com/office/drawing/2014/main" id="{21B1F388-C828-49EC-B621-FF573A755629}"/>
              </a:ext>
            </a:extLst>
          </p:cNvPr>
          <p:cNvGraphicFramePr/>
          <p:nvPr>
            <p:extLst>
              <p:ext uri="{D42A27DB-BD31-4B8C-83A1-F6EECF244321}">
                <p14:modId xmlns:p14="http://schemas.microsoft.com/office/powerpoint/2010/main" val="3473003470"/>
              </p:ext>
            </p:extLst>
          </p:nvPr>
        </p:nvGraphicFramePr>
        <p:xfrm>
          <a:off x="251520" y="1922992"/>
          <a:ext cx="4104456" cy="2423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F18D0B96-31FD-4039-A74D-79EB3BC811F3}"/>
              </a:ext>
            </a:extLst>
          </p:cNvPr>
          <p:cNvGraphicFramePr/>
          <p:nvPr>
            <p:extLst>
              <p:ext uri="{D42A27DB-BD31-4B8C-83A1-F6EECF244321}">
                <p14:modId xmlns:p14="http://schemas.microsoft.com/office/powerpoint/2010/main" val="2299575160"/>
              </p:ext>
            </p:extLst>
          </p:nvPr>
        </p:nvGraphicFramePr>
        <p:xfrm>
          <a:off x="4765229" y="1922992"/>
          <a:ext cx="4100702" cy="2423243"/>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0933B02C-C4FA-4682-9EDC-0C1F823F7758}"/>
              </a:ext>
            </a:extLst>
          </p:cNvPr>
          <p:cNvSpPr txBox="1"/>
          <p:nvPr/>
        </p:nvSpPr>
        <p:spPr>
          <a:xfrm>
            <a:off x="3261159" y="1140341"/>
            <a:ext cx="2664000" cy="276999"/>
          </a:xfrm>
          <a:prstGeom prst="rect">
            <a:avLst/>
          </a:prstGeom>
          <a:noFill/>
        </p:spPr>
        <p:txBody>
          <a:bodyPr wrap="square" rtlCol="0">
            <a:spAutoFit/>
          </a:bodyPr>
          <a:lstStyle/>
          <a:p>
            <a:pPr algn="ctr" fontAlgn="auto">
              <a:spcBef>
                <a:spcPts val="0"/>
              </a:spcBef>
              <a:spcAft>
                <a:spcPts val="0"/>
              </a:spcAft>
            </a:pPr>
            <a:r>
              <a:rPr lang="en-IN" sz="1200" b="1" dirty="0">
                <a:solidFill>
                  <a:srgbClr val="005A9E"/>
                </a:solidFill>
                <a:latin typeface="Calibri"/>
              </a:rPr>
              <a:t>Q1 FY20 YoY Analysis</a:t>
            </a:r>
          </a:p>
        </p:txBody>
      </p:sp>
    </p:spTree>
    <p:extLst>
      <p:ext uri="{BB962C8B-B14F-4D97-AF65-F5344CB8AC3E}">
        <p14:creationId xmlns:p14="http://schemas.microsoft.com/office/powerpoint/2010/main" val="186342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6</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Q1 FY20 Results: Pigments Business</a:t>
            </a:r>
          </a:p>
        </p:txBody>
      </p:sp>
      <p:sp>
        <p:nvSpPr>
          <p:cNvPr id="3" name="TextBox 2">
            <a:extLst>
              <a:ext uri="{FF2B5EF4-FFF2-40B4-BE49-F238E27FC236}">
                <a16:creationId xmlns:a16="http://schemas.microsoft.com/office/drawing/2014/main" id="{0DBD001F-67C8-4EC5-B90C-E890D3681FD5}"/>
              </a:ext>
            </a:extLst>
          </p:cNvPr>
          <p:cNvSpPr txBox="1"/>
          <p:nvPr/>
        </p:nvSpPr>
        <p:spPr>
          <a:xfrm>
            <a:off x="263552" y="5449788"/>
            <a:ext cx="3250214" cy="246221"/>
          </a:xfrm>
          <a:prstGeom prst="rect">
            <a:avLst/>
          </a:prstGeom>
          <a:noFill/>
        </p:spPr>
        <p:txBody>
          <a:bodyPr wrap="square" rtlCol="0">
            <a:spAutoFit/>
          </a:bodyPr>
          <a:lstStyle/>
          <a:p>
            <a:r>
              <a:rPr lang="en-IN" sz="1000" dirty="0">
                <a:latin typeface="Calibri" panose="020F0502020204030204" pitchFamily="34" charset="0"/>
                <a:cs typeface="Calibri" panose="020F0502020204030204" pitchFamily="34" charset="0"/>
              </a:rPr>
              <a:t>Net Revenue including intersegment sales</a:t>
            </a:r>
          </a:p>
        </p:txBody>
      </p:sp>
      <p:graphicFrame>
        <p:nvGraphicFramePr>
          <p:cNvPr id="16" name="Chart 15">
            <a:extLst>
              <a:ext uri="{FF2B5EF4-FFF2-40B4-BE49-F238E27FC236}">
                <a16:creationId xmlns:a16="http://schemas.microsoft.com/office/drawing/2014/main" id="{215D90F8-F16C-4000-92EB-3F46BD5AAE1E}"/>
              </a:ext>
            </a:extLst>
          </p:cNvPr>
          <p:cNvGraphicFramePr/>
          <p:nvPr>
            <p:extLst>
              <p:ext uri="{D42A27DB-BD31-4B8C-83A1-F6EECF244321}">
                <p14:modId xmlns:p14="http://schemas.microsoft.com/office/powerpoint/2010/main" val="2062824007"/>
              </p:ext>
            </p:extLst>
          </p:nvPr>
        </p:nvGraphicFramePr>
        <p:xfrm>
          <a:off x="251520" y="1436605"/>
          <a:ext cx="4114800" cy="1743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9636A20F-F565-4F75-8166-B09E82AE7058}"/>
              </a:ext>
            </a:extLst>
          </p:cNvPr>
          <p:cNvGraphicFramePr/>
          <p:nvPr>
            <p:extLst>
              <p:ext uri="{D42A27DB-BD31-4B8C-83A1-F6EECF244321}">
                <p14:modId xmlns:p14="http://schemas.microsoft.com/office/powerpoint/2010/main" val="4091181636"/>
              </p:ext>
            </p:extLst>
          </p:nvPr>
        </p:nvGraphicFramePr>
        <p:xfrm>
          <a:off x="238354" y="3477163"/>
          <a:ext cx="4114800" cy="17442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B1CEA2B7-8CEB-4CB2-B944-5EA4EEE4582F}"/>
              </a:ext>
            </a:extLst>
          </p:cNvPr>
          <p:cNvGraphicFramePr/>
          <p:nvPr>
            <p:extLst>
              <p:ext uri="{D42A27DB-BD31-4B8C-83A1-F6EECF244321}">
                <p14:modId xmlns:p14="http://schemas.microsoft.com/office/powerpoint/2010/main" val="2355908087"/>
              </p:ext>
            </p:extLst>
          </p:nvPr>
        </p:nvGraphicFramePr>
        <p:xfrm>
          <a:off x="4751130" y="3476804"/>
          <a:ext cx="4114800" cy="1744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23B01478-E660-4184-8E19-AB6C1D07D0D9}"/>
              </a:ext>
            </a:extLst>
          </p:cNvPr>
          <p:cNvGraphicFramePr/>
          <p:nvPr>
            <p:extLst>
              <p:ext uri="{D42A27DB-BD31-4B8C-83A1-F6EECF244321}">
                <p14:modId xmlns:p14="http://schemas.microsoft.com/office/powerpoint/2010/main" val="3414024786"/>
              </p:ext>
            </p:extLst>
          </p:nvPr>
        </p:nvGraphicFramePr>
        <p:xfrm>
          <a:off x="4760343" y="1427929"/>
          <a:ext cx="4114800" cy="1743756"/>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6AF4D66C-233E-444E-8ADB-6A494AD98BED}"/>
              </a:ext>
            </a:extLst>
          </p:cNvPr>
          <p:cNvSpPr txBox="1"/>
          <p:nvPr/>
        </p:nvSpPr>
        <p:spPr>
          <a:xfrm>
            <a:off x="4752579" y="1165340"/>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Dispatch / Sales (MT)</a:t>
            </a:r>
          </a:p>
        </p:txBody>
      </p:sp>
      <p:sp>
        <p:nvSpPr>
          <p:cNvPr id="21" name="TextBox 20">
            <a:extLst>
              <a:ext uri="{FF2B5EF4-FFF2-40B4-BE49-F238E27FC236}">
                <a16:creationId xmlns:a16="http://schemas.microsoft.com/office/drawing/2014/main" id="{1861AABE-BE90-45F5-A67B-81A39FCF6C02}"/>
              </a:ext>
            </a:extLst>
          </p:cNvPr>
          <p:cNvSpPr txBox="1"/>
          <p:nvPr/>
        </p:nvSpPr>
        <p:spPr>
          <a:xfrm>
            <a:off x="251520" y="1166532"/>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Production &amp; </a:t>
            </a:r>
            <a:r>
              <a:rPr lang="en-US" sz="1000" b="1" dirty="0" err="1">
                <a:latin typeface="Calibri" panose="020F0502020204030204" pitchFamily="34" charset="0"/>
              </a:rPr>
              <a:t>Utilisation</a:t>
            </a:r>
            <a:r>
              <a:rPr lang="en-US" sz="1000" b="1" dirty="0">
                <a:latin typeface="Calibri" panose="020F0502020204030204" pitchFamily="34" charset="0"/>
              </a:rPr>
              <a:t> (%)</a:t>
            </a:r>
          </a:p>
        </p:txBody>
      </p:sp>
      <p:sp>
        <p:nvSpPr>
          <p:cNvPr id="23" name="TextBox 22">
            <a:extLst>
              <a:ext uri="{FF2B5EF4-FFF2-40B4-BE49-F238E27FC236}">
                <a16:creationId xmlns:a16="http://schemas.microsoft.com/office/drawing/2014/main" id="{1CCC5E50-1FF1-49C4-942C-1A94D5FC5376}"/>
              </a:ext>
            </a:extLst>
          </p:cNvPr>
          <p:cNvSpPr txBox="1"/>
          <p:nvPr/>
        </p:nvSpPr>
        <p:spPr>
          <a:xfrm>
            <a:off x="1187624" y="3569516"/>
            <a:ext cx="356007" cy="204216"/>
          </a:xfrm>
          <a:prstGeom prst="rect">
            <a:avLst/>
          </a:prstGeom>
          <a:solidFill>
            <a:srgbClr val="00B050"/>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79 %</a:t>
            </a:r>
          </a:p>
        </p:txBody>
      </p:sp>
      <p:sp>
        <p:nvSpPr>
          <p:cNvPr id="25" name="TextBox 24">
            <a:extLst>
              <a:ext uri="{FF2B5EF4-FFF2-40B4-BE49-F238E27FC236}">
                <a16:creationId xmlns:a16="http://schemas.microsoft.com/office/drawing/2014/main" id="{6C64729A-47F8-43E2-9855-8A9603158F41}"/>
              </a:ext>
            </a:extLst>
          </p:cNvPr>
          <p:cNvSpPr txBox="1"/>
          <p:nvPr/>
        </p:nvSpPr>
        <p:spPr>
          <a:xfrm>
            <a:off x="3035768" y="3557484"/>
            <a:ext cx="356007" cy="204216"/>
          </a:xfrm>
          <a:prstGeom prst="rect">
            <a:avLst/>
          </a:prstGeom>
          <a:solidFill>
            <a:srgbClr val="00B050"/>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74%</a:t>
            </a:r>
          </a:p>
        </p:txBody>
      </p:sp>
      <p:sp>
        <p:nvSpPr>
          <p:cNvPr id="26" name="TextBox 25">
            <a:extLst>
              <a:ext uri="{FF2B5EF4-FFF2-40B4-BE49-F238E27FC236}">
                <a16:creationId xmlns:a16="http://schemas.microsoft.com/office/drawing/2014/main" id="{FDEC669B-20C0-4857-A552-FC14CD93FF0A}"/>
              </a:ext>
            </a:extLst>
          </p:cNvPr>
          <p:cNvSpPr txBox="1"/>
          <p:nvPr/>
        </p:nvSpPr>
        <p:spPr>
          <a:xfrm>
            <a:off x="251520" y="3206821"/>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Net Revenue (Rs Mn) &amp; Exports</a:t>
            </a:r>
          </a:p>
        </p:txBody>
      </p:sp>
      <p:sp>
        <p:nvSpPr>
          <p:cNvPr id="28" name="TextBox 27">
            <a:extLst>
              <a:ext uri="{FF2B5EF4-FFF2-40B4-BE49-F238E27FC236}">
                <a16:creationId xmlns:a16="http://schemas.microsoft.com/office/drawing/2014/main" id="{2E599F6D-7204-495B-BBE4-6772F853EBC4}"/>
              </a:ext>
            </a:extLst>
          </p:cNvPr>
          <p:cNvSpPr txBox="1"/>
          <p:nvPr/>
        </p:nvSpPr>
        <p:spPr>
          <a:xfrm>
            <a:off x="4751131" y="3202838"/>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EBITDA (Rs Mn) &amp; Margin (%)</a:t>
            </a:r>
          </a:p>
        </p:txBody>
      </p:sp>
      <p:sp>
        <p:nvSpPr>
          <p:cNvPr id="34" name="TextBox 33">
            <a:extLst>
              <a:ext uri="{FF2B5EF4-FFF2-40B4-BE49-F238E27FC236}">
                <a16:creationId xmlns:a16="http://schemas.microsoft.com/office/drawing/2014/main" id="{79E10CAB-1BC0-4EC9-B4D3-15E0D4C9201B}"/>
              </a:ext>
            </a:extLst>
          </p:cNvPr>
          <p:cNvSpPr txBox="1"/>
          <p:nvPr/>
        </p:nvSpPr>
        <p:spPr>
          <a:xfrm>
            <a:off x="3261159" y="852309"/>
            <a:ext cx="2664000" cy="276999"/>
          </a:xfrm>
          <a:prstGeom prst="rect">
            <a:avLst/>
          </a:prstGeom>
          <a:noFill/>
        </p:spPr>
        <p:txBody>
          <a:bodyPr wrap="square" rtlCol="0">
            <a:spAutoFit/>
          </a:bodyPr>
          <a:lstStyle/>
          <a:p>
            <a:pPr algn="ctr" fontAlgn="auto">
              <a:spcBef>
                <a:spcPts val="0"/>
              </a:spcBef>
              <a:spcAft>
                <a:spcPts val="0"/>
              </a:spcAft>
            </a:pPr>
            <a:r>
              <a:rPr lang="en-IN" sz="1200" b="1" dirty="0">
                <a:solidFill>
                  <a:srgbClr val="005A9E"/>
                </a:solidFill>
                <a:latin typeface="Calibri"/>
              </a:rPr>
              <a:t>Q1 FY20 YoY Analysis</a:t>
            </a:r>
          </a:p>
        </p:txBody>
      </p:sp>
      <p:sp>
        <p:nvSpPr>
          <p:cNvPr id="53" name="TextBox 52">
            <a:extLst>
              <a:ext uri="{FF2B5EF4-FFF2-40B4-BE49-F238E27FC236}">
                <a16:creationId xmlns:a16="http://schemas.microsoft.com/office/drawing/2014/main" id="{9F712C80-5511-4D6C-97DA-9E21038139B5}"/>
              </a:ext>
            </a:extLst>
          </p:cNvPr>
          <p:cNvSpPr txBox="1"/>
          <p:nvPr/>
        </p:nvSpPr>
        <p:spPr>
          <a:xfrm>
            <a:off x="3343180" y="5491925"/>
            <a:ext cx="714782" cy="173887"/>
          </a:xfrm>
          <a:prstGeom prst="rect">
            <a:avLst/>
          </a:prstGeom>
          <a:solidFill>
            <a:srgbClr val="00B050"/>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Exports</a:t>
            </a:r>
          </a:p>
        </p:txBody>
      </p:sp>
    </p:spTree>
    <p:extLst>
      <p:ext uri="{BB962C8B-B14F-4D97-AF65-F5344CB8AC3E}">
        <p14:creationId xmlns:p14="http://schemas.microsoft.com/office/powerpoint/2010/main" val="246669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7</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Q1 FY20 Results: Agrochemicals Business</a:t>
            </a:r>
          </a:p>
        </p:txBody>
      </p:sp>
      <p:sp>
        <p:nvSpPr>
          <p:cNvPr id="3" name="TextBox 2">
            <a:extLst>
              <a:ext uri="{FF2B5EF4-FFF2-40B4-BE49-F238E27FC236}">
                <a16:creationId xmlns:a16="http://schemas.microsoft.com/office/drawing/2014/main" id="{0DBD001F-67C8-4EC5-B90C-E890D3681FD5}"/>
              </a:ext>
            </a:extLst>
          </p:cNvPr>
          <p:cNvSpPr txBox="1"/>
          <p:nvPr/>
        </p:nvSpPr>
        <p:spPr>
          <a:xfrm>
            <a:off x="169658" y="5491599"/>
            <a:ext cx="3250214" cy="246221"/>
          </a:xfrm>
          <a:prstGeom prst="rect">
            <a:avLst/>
          </a:prstGeom>
          <a:noFill/>
        </p:spPr>
        <p:txBody>
          <a:bodyPr wrap="square" rtlCol="0">
            <a:spAutoFit/>
          </a:bodyPr>
          <a:lstStyle/>
          <a:p>
            <a:r>
              <a:rPr lang="en-IN" sz="1000" dirty="0">
                <a:latin typeface="Calibri" panose="020F0502020204030204" pitchFamily="34" charset="0"/>
                <a:cs typeface="Calibri" panose="020F0502020204030204" pitchFamily="34" charset="0"/>
              </a:rPr>
              <a:t>Net Revenue including intersegment sales</a:t>
            </a:r>
          </a:p>
        </p:txBody>
      </p:sp>
      <p:graphicFrame>
        <p:nvGraphicFramePr>
          <p:cNvPr id="16" name="Chart 15">
            <a:extLst>
              <a:ext uri="{FF2B5EF4-FFF2-40B4-BE49-F238E27FC236}">
                <a16:creationId xmlns:a16="http://schemas.microsoft.com/office/drawing/2014/main" id="{D9438EF5-F3A5-4F72-A170-9B77B5285200}"/>
              </a:ext>
            </a:extLst>
          </p:cNvPr>
          <p:cNvGraphicFramePr/>
          <p:nvPr>
            <p:extLst>
              <p:ext uri="{D42A27DB-BD31-4B8C-83A1-F6EECF244321}">
                <p14:modId xmlns:p14="http://schemas.microsoft.com/office/powerpoint/2010/main" val="3749847545"/>
              </p:ext>
            </p:extLst>
          </p:nvPr>
        </p:nvGraphicFramePr>
        <p:xfrm>
          <a:off x="268856" y="1405463"/>
          <a:ext cx="4097463" cy="1743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5C83BD1B-D348-4E69-8942-BB5D6388AD88}"/>
              </a:ext>
            </a:extLst>
          </p:cNvPr>
          <p:cNvGraphicFramePr/>
          <p:nvPr>
            <p:extLst>
              <p:ext uri="{D42A27DB-BD31-4B8C-83A1-F6EECF244321}">
                <p14:modId xmlns:p14="http://schemas.microsoft.com/office/powerpoint/2010/main" val="1991235946"/>
              </p:ext>
            </p:extLst>
          </p:nvPr>
        </p:nvGraphicFramePr>
        <p:xfrm>
          <a:off x="268856" y="3505572"/>
          <a:ext cx="4097463" cy="17442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A88E537E-FA1E-4C89-829B-09FEE8040CBD}"/>
              </a:ext>
            </a:extLst>
          </p:cNvPr>
          <p:cNvGraphicFramePr/>
          <p:nvPr>
            <p:extLst>
              <p:ext uri="{D42A27DB-BD31-4B8C-83A1-F6EECF244321}">
                <p14:modId xmlns:p14="http://schemas.microsoft.com/office/powerpoint/2010/main" val="4290524654"/>
              </p:ext>
            </p:extLst>
          </p:nvPr>
        </p:nvGraphicFramePr>
        <p:xfrm>
          <a:off x="4751131" y="3521594"/>
          <a:ext cx="4114800" cy="1744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D9A12448-E360-476F-A034-519B034A0A50}"/>
              </a:ext>
            </a:extLst>
          </p:cNvPr>
          <p:cNvGraphicFramePr/>
          <p:nvPr>
            <p:extLst>
              <p:ext uri="{D42A27DB-BD31-4B8C-83A1-F6EECF244321}">
                <p14:modId xmlns:p14="http://schemas.microsoft.com/office/powerpoint/2010/main" val="250963257"/>
              </p:ext>
            </p:extLst>
          </p:nvPr>
        </p:nvGraphicFramePr>
        <p:xfrm>
          <a:off x="4751027" y="1489348"/>
          <a:ext cx="4114800" cy="1743756"/>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3565E206-F507-466E-9D87-58AC2C30F8FA}"/>
              </a:ext>
            </a:extLst>
          </p:cNvPr>
          <p:cNvSpPr txBox="1"/>
          <p:nvPr/>
        </p:nvSpPr>
        <p:spPr>
          <a:xfrm>
            <a:off x="1212772" y="3578264"/>
            <a:ext cx="403475" cy="191276"/>
          </a:xfrm>
          <a:prstGeom prst="rect">
            <a:avLst/>
          </a:prstGeom>
          <a:solidFill>
            <a:srgbClr val="008FFA"/>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67 %</a:t>
            </a:r>
          </a:p>
        </p:txBody>
      </p:sp>
      <p:sp>
        <p:nvSpPr>
          <p:cNvPr id="25" name="TextBox 24">
            <a:extLst>
              <a:ext uri="{FF2B5EF4-FFF2-40B4-BE49-F238E27FC236}">
                <a16:creationId xmlns:a16="http://schemas.microsoft.com/office/drawing/2014/main" id="{48E54A5F-F0F3-45D7-9085-E5638E0FBC12}"/>
              </a:ext>
            </a:extLst>
          </p:cNvPr>
          <p:cNvSpPr txBox="1"/>
          <p:nvPr/>
        </p:nvSpPr>
        <p:spPr>
          <a:xfrm>
            <a:off x="3015314" y="3578264"/>
            <a:ext cx="403475" cy="191276"/>
          </a:xfrm>
          <a:prstGeom prst="rect">
            <a:avLst/>
          </a:prstGeom>
          <a:solidFill>
            <a:srgbClr val="008FFA"/>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78 %</a:t>
            </a:r>
          </a:p>
        </p:txBody>
      </p:sp>
      <p:sp>
        <p:nvSpPr>
          <p:cNvPr id="29" name="TextBox 28">
            <a:extLst>
              <a:ext uri="{FF2B5EF4-FFF2-40B4-BE49-F238E27FC236}">
                <a16:creationId xmlns:a16="http://schemas.microsoft.com/office/drawing/2014/main" id="{34931DD9-E439-4E68-835E-30761A4D86D6}"/>
              </a:ext>
            </a:extLst>
          </p:cNvPr>
          <p:cNvSpPr txBox="1"/>
          <p:nvPr/>
        </p:nvSpPr>
        <p:spPr>
          <a:xfrm>
            <a:off x="3261159" y="852309"/>
            <a:ext cx="2664000" cy="276999"/>
          </a:xfrm>
          <a:prstGeom prst="rect">
            <a:avLst/>
          </a:prstGeom>
          <a:noFill/>
        </p:spPr>
        <p:txBody>
          <a:bodyPr wrap="square" rtlCol="0">
            <a:spAutoFit/>
          </a:bodyPr>
          <a:lstStyle/>
          <a:p>
            <a:pPr algn="ctr" fontAlgn="auto">
              <a:spcBef>
                <a:spcPts val="0"/>
              </a:spcBef>
              <a:spcAft>
                <a:spcPts val="0"/>
              </a:spcAft>
            </a:pPr>
            <a:r>
              <a:rPr lang="en-IN" sz="1200" b="1" dirty="0">
                <a:solidFill>
                  <a:srgbClr val="005A9E"/>
                </a:solidFill>
                <a:latin typeface="Calibri"/>
              </a:rPr>
              <a:t>Q1 FY20 YoY Analysis</a:t>
            </a:r>
          </a:p>
        </p:txBody>
      </p:sp>
      <p:sp>
        <p:nvSpPr>
          <p:cNvPr id="46" name="TextBox 45">
            <a:extLst>
              <a:ext uri="{FF2B5EF4-FFF2-40B4-BE49-F238E27FC236}">
                <a16:creationId xmlns:a16="http://schemas.microsoft.com/office/drawing/2014/main" id="{253CC13C-EDCD-4024-A53B-02C13AF6FFC1}"/>
              </a:ext>
            </a:extLst>
          </p:cNvPr>
          <p:cNvSpPr txBox="1"/>
          <p:nvPr/>
        </p:nvSpPr>
        <p:spPr>
          <a:xfrm>
            <a:off x="3343180" y="5491925"/>
            <a:ext cx="714782" cy="173887"/>
          </a:xfrm>
          <a:prstGeom prst="rect">
            <a:avLst/>
          </a:prstGeom>
          <a:solidFill>
            <a:srgbClr val="008FFA"/>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Exports</a:t>
            </a:r>
          </a:p>
        </p:txBody>
      </p:sp>
      <p:sp>
        <p:nvSpPr>
          <p:cNvPr id="24" name="TextBox 23">
            <a:extLst>
              <a:ext uri="{FF2B5EF4-FFF2-40B4-BE49-F238E27FC236}">
                <a16:creationId xmlns:a16="http://schemas.microsoft.com/office/drawing/2014/main" id="{099B1DD4-E825-4034-911F-404BB441B2E5}"/>
              </a:ext>
            </a:extLst>
          </p:cNvPr>
          <p:cNvSpPr txBox="1"/>
          <p:nvPr/>
        </p:nvSpPr>
        <p:spPr>
          <a:xfrm>
            <a:off x="4752579" y="1165340"/>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Dispatch / Sales (MT)</a:t>
            </a:r>
          </a:p>
        </p:txBody>
      </p:sp>
      <p:sp>
        <p:nvSpPr>
          <p:cNvPr id="31" name="TextBox 30">
            <a:extLst>
              <a:ext uri="{FF2B5EF4-FFF2-40B4-BE49-F238E27FC236}">
                <a16:creationId xmlns:a16="http://schemas.microsoft.com/office/drawing/2014/main" id="{C06D9389-8766-4CBB-A164-2452AC28DC92}"/>
              </a:ext>
            </a:extLst>
          </p:cNvPr>
          <p:cNvSpPr txBox="1"/>
          <p:nvPr/>
        </p:nvSpPr>
        <p:spPr>
          <a:xfrm>
            <a:off x="251520" y="1166532"/>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Production &amp; </a:t>
            </a:r>
            <a:r>
              <a:rPr lang="en-US" sz="1000" b="1" dirty="0" err="1">
                <a:latin typeface="Calibri" panose="020F0502020204030204" pitchFamily="34" charset="0"/>
              </a:rPr>
              <a:t>Utilisation</a:t>
            </a:r>
            <a:r>
              <a:rPr lang="en-US" sz="1000" b="1" dirty="0">
                <a:latin typeface="Calibri" panose="020F0502020204030204" pitchFamily="34" charset="0"/>
              </a:rPr>
              <a:t> (%)</a:t>
            </a:r>
          </a:p>
        </p:txBody>
      </p:sp>
      <p:sp>
        <p:nvSpPr>
          <p:cNvPr id="32" name="TextBox 31">
            <a:extLst>
              <a:ext uri="{FF2B5EF4-FFF2-40B4-BE49-F238E27FC236}">
                <a16:creationId xmlns:a16="http://schemas.microsoft.com/office/drawing/2014/main" id="{57B2569C-EE0E-4D3A-AC77-28AE29A2DD22}"/>
              </a:ext>
            </a:extLst>
          </p:cNvPr>
          <p:cNvSpPr txBox="1"/>
          <p:nvPr/>
        </p:nvSpPr>
        <p:spPr>
          <a:xfrm>
            <a:off x="251520" y="3206821"/>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Net Revenue (Rs Mn) &amp; Exports</a:t>
            </a:r>
          </a:p>
        </p:txBody>
      </p:sp>
      <p:sp>
        <p:nvSpPr>
          <p:cNvPr id="37" name="TextBox 36">
            <a:extLst>
              <a:ext uri="{FF2B5EF4-FFF2-40B4-BE49-F238E27FC236}">
                <a16:creationId xmlns:a16="http://schemas.microsoft.com/office/drawing/2014/main" id="{574BC93D-1C64-43EF-BC5E-C76641DD8C60}"/>
              </a:ext>
            </a:extLst>
          </p:cNvPr>
          <p:cNvSpPr txBox="1"/>
          <p:nvPr/>
        </p:nvSpPr>
        <p:spPr>
          <a:xfrm>
            <a:off x="4751131" y="3202838"/>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EBITDA (Rs Mn) &amp; Margin (%)</a:t>
            </a:r>
          </a:p>
        </p:txBody>
      </p:sp>
    </p:spTree>
    <p:extLst>
      <p:ext uri="{BB962C8B-B14F-4D97-AF65-F5344CB8AC3E}">
        <p14:creationId xmlns:p14="http://schemas.microsoft.com/office/powerpoint/2010/main" val="259784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8</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Q1 FY20 Results: Basic Chemicals Business</a:t>
            </a:r>
          </a:p>
        </p:txBody>
      </p:sp>
      <p:sp>
        <p:nvSpPr>
          <p:cNvPr id="3" name="TextBox 2">
            <a:extLst>
              <a:ext uri="{FF2B5EF4-FFF2-40B4-BE49-F238E27FC236}">
                <a16:creationId xmlns:a16="http://schemas.microsoft.com/office/drawing/2014/main" id="{0DBD001F-67C8-4EC5-B90C-E890D3681FD5}"/>
              </a:ext>
            </a:extLst>
          </p:cNvPr>
          <p:cNvSpPr txBox="1"/>
          <p:nvPr/>
        </p:nvSpPr>
        <p:spPr>
          <a:xfrm>
            <a:off x="263552" y="5466547"/>
            <a:ext cx="3250214" cy="246221"/>
          </a:xfrm>
          <a:prstGeom prst="rect">
            <a:avLst/>
          </a:prstGeom>
          <a:noFill/>
        </p:spPr>
        <p:txBody>
          <a:bodyPr wrap="square" rtlCol="0">
            <a:spAutoFit/>
          </a:bodyPr>
          <a:lstStyle/>
          <a:p>
            <a:r>
              <a:rPr lang="en-IN" sz="1000" dirty="0">
                <a:latin typeface="Calibri" panose="020F0502020204030204" pitchFamily="34" charset="0"/>
                <a:cs typeface="Calibri" panose="020F0502020204030204" pitchFamily="34" charset="0"/>
              </a:rPr>
              <a:t>Net Revenue including intersegment sales</a:t>
            </a:r>
          </a:p>
        </p:txBody>
      </p:sp>
      <p:graphicFrame>
        <p:nvGraphicFramePr>
          <p:cNvPr id="16" name="Chart 15">
            <a:extLst>
              <a:ext uri="{FF2B5EF4-FFF2-40B4-BE49-F238E27FC236}">
                <a16:creationId xmlns:a16="http://schemas.microsoft.com/office/drawing/2014/main" id="{79A08103-FA48-41FF-8650-66CB8C1E6B1A}"/>
              </a:ext>
            </a:extLst>
          </p:cNvPr>
          <p:cNvGraphicFramePr/>
          <p:nvPr>
            <p:extLst>
              <p:ext uri="{D42A27DB-BD31-4B8C-83A1-F6EECF244321}">
                <p14:modId xmlns:p14="http://schemas.microsoft.com/office/powerpoint/2010/main" val="2551525544"/>
              </p:ext>
            </p:extLst>
          </p:nvPr>
        </p:nvGraphicFramePr>
        <p:xfrm>
          <a:off x="251520" y="1386198"/>
          <a:ext cx="4114798" cy="1743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0CF85369-0CAA-48E4-BBF7-7BC3F37F0BE1}"/>
              </a:ext>
            </a:extLst>
          </p:cNvPr>
          <p:cNvGraphicFramePr/>
          <p:nvPr>
            <p:extLst>
              <p:ext uri="{D42A27DB-BD31-4B8C-83A1-F6EECF244321}">
                <p14:modId xmlns:p14="http://schemas.microsoft.com/office/powerpoint/2010/main" val="1948698286"/>
              </p:ext>
            </p:extLst>
          </p:nvPr>
        </p:nvGraphicFramePr>
        <p:xfrm>
          <a:off x="251520" y="3513614"/>
          <a:ext cx="4114798" cy="17442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2CA60772-1C1B-4F42-AFAC-51D3E4A7B45C}"/>
              </a:ext>
            </a:extLst>
          </p:cNvPr>
          <p:cNvGraphicFramePr/>
          <p:nvPr>
            <p:extLst>
              <p:ext uri="{D42A27DB-BD31-4B8C-83A1-F6EECF244321}">
                <p14:modId xmlns:p14="http://schemas.microsoft.com/office/powerpoint/2010/main" val="4029681017"/>
              </p:ext>
            </p:extLst>
          </p:nvPr>
        </p:nvGraphicFramePr>
        <p:xfrm>
          <a:off x="4751130" y="3512896"/>
          <a:ext cx="4114799" cy="1744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ACDCFA7A-0827-4EAE-AFAD-02DBD84D27A8}"/>
              </a:ext>
            </a:extLst>
          </p:cNvPr>
          <p:cNvGraphicFramePr/>
          <p:nvPr>
            <p:extLst>
              <p:ext uri="{D42A27DB-BD31-4B8C-83A1-F6EECF244321}">
                <p14:modId xmlns:p14="http://schemas.microsoft.com/office/powerpoint/2010/main" val="1470227122"/>
              </p:ext>
            </p:extLst>
          </p:nvPr>
        </p:nvGraphicFramePr>
        <p:xfrm>
          <a:off x="4751130" y="1407494"/>
          <a:ext cx="4114799" cy="1743756"/>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CB87A798-4D6F-43BB-A423-DD466E280029}"/>
              </a:ext>
            </a:extLst>
          </p:cNvPr>
          <p:cNvSpPr txBox="1"/>
          <p:nvPr/>
        </p:nvSpPr>
        <p:spPr>
          <a:xfrm>
            <a:off x="1221609" y="3601460"/>
            <a:ext cx="328521" cy="191276"/>
          </a:xfrm>
          <a:prstGeom prst="rect">
            <a:avLst/>
          </a:prstGeom>
          <a:solidFill>
            <a:srgbClr val="00B050"/>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2 %</a:t>
            </a:r>
          </a:p>
        </p:txBody>
      </p:sp>
      <p:sp>
        <p:nvSpPr>
          <p:cNvPr id="25" name="TextBox 24">
            <a:extLst>
              <a:ext uri="{FF2B5EF4-FFF2-40B4-BE49-F238E27FC236}">
                <a16:creationId xmlns:a16="http://schemas.microsoft.com/office/drawing/2014/main" id="{D10A59F6-391D-4714-B3A0-CAC043AA9FDA}"/>
              </a:ext>
            </a:extLst>
          </p:cNvPr>
          <p:cNvSpPr txBox="1"/>
          <p:nvPr/>
        </p:nvSpPr>
        <p:spPr>
          <a:xfrm>
            <a:off x="3047800" y="3601460"/>
            <a:ext cx="328521" cy="191276"/>
          </a:xfrm>
          <a:prstGeom prst="rect">
            <a:avLst/>
          </a:prstGeom>
          <a:solidFill>
            <a:srgbClr val="00B050"/>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5 %</a:t>
            </a:r>
          </a:p>
        </p:txBody>
      </p:sp>
      <p:sp>
        <p:nvSpPr>
          <p:cNvPr id="45" name="TextBox 44">
            <a:extLst>
              <a:ext uri="{FF2B5EF4-FFF2-40B4-BE49-F238E27FC236}">
                <a16:creationId xmlns:a16="http://schemas.microsoft.com/office/drawing/2014/main" id="{7344714D-9817-4D67-B0E7-C65C3141A38A}"/>
              </a:ext>
            </a:extLst>
          </p:cNvPr>
          <p:cNvSpPr txBox="1"/>
          <p:nvPr/>
        </p:nvSpPr>
        <p:spPr>
          <a:xfrm>
            <a:off x="3261159" y="852309"/>
            <a:ext cx="2664000" cy="276999"/>
          </a:xfrm>
          <a:prstGeom prst="rect">
            <a:avLst/>
          </a:prstGeom>
          <a:noFill/>
        </p:spPr>
        <p:txBody>
          <a:bodyPr wrap="square" rtlCol="0">
            <a:spAutoFit/>
          </a:bodyPr>
          <a:lstStyle/>
          <a:p>
            <a:pPr algn="ctr" fontAlgn="auto">
              <a:spcBef>
                <a:spcPts val="0"/>
              </a:spcBef>
              <a:spcAft>
                <a:spcPts val="0"/>
              </a:spcAft>
            </a:pPr>
            <a:r>
              <a:rPr lang="en-IN" sz="1200" b="1" dirty="0">
                <a:solidFill>
                  <a:srgbClr val="005A9E"/>
                </a:solidFill>
                <a:latin typeface="Calibri"/>
              </a:rPr>
              <a:t>Q1 FY20 YoY Analysis</a:t>
            </a:r>
          </a:p>
        </p:txBody>
      </p:sp>
      <p:sp>
        <p:nvSpPr>
          <p:cNvPr id="46" name="TextBox 45">
            <a:extLst>
              <a:ext uri="{FF2B5EF4-FFF2-40B4-BE49-F238E27FC236}">
                <a16:creationId xmlns:a16="http://schemas.microsoft.com/office/drawing/2014/main" id="{F15C5C82-BC39-43F0-B4B5-82EF2B8F91C4}"/>
              </a:ext>
            </a:extLst>
          </p:cNvPr>
          <p:cNvSpPr txBox="1"/>
          <p:nvPr/>
        </p:nvSpPr>
        <p:spPr>
          <a:xfrm>
            <a:off x="3343180" y="5491925"/>
            <a:ext cx="714782" cy="173887"/>
          </a:xfrm>
          <a:prstGeom prst="rect">
            <a:avLst/>
          </a:prstGeom>
          <a:solidFill>
            <a:srgbClr val="00B050"/>
          </a:solidFill>
        </p:spPr>
        <p:txBody>
          <a:bodyPr wrap="square" lIns="0" tIns="0" rIns="0" bIns="0" rtlCol="0" anchor="ctr">
            <a:noAutofit/>
          </a:bodyPr>
          <a:lstStyle/>
          <a:p>
            <a:pPr algn="ctr"/>
            <a:r>
              <a:rPr lang="en-IN" sz="1000" b="1" dirty="0">
                <a:solidFill>
                  <a:schemeClr val="bg1"/>
                </a:solidFill>
                <a:latin typeface="Calibri" panose="020F0502020204030204" pitchFamily="34" charset="0"/>
                <a:cs typeface="Calibri" panose="020F0502020204030204" pitchFamily="34" charset="0"/>
              </a:rPr>
              <a:t>Exports</a:t>
            </a:r>
          </a:p>
        </p:txBody>
      </p:sp>
      <p:sp>
        <p:nvSpPr>
          <p:cNvPr id="31" name="TextBox 30">
            <a:extLst>
              <a:ext uri="{FF2B5EF4-FFF2-40B4-BE49-F238E27FC236}">
                <a16:creationId xmlns:a16="http://schemas.microsoft.com/office/drawing/2014/main" id="{D796901D-2365-475A-A45F-47AC712EEFC2}"/>
              </a:ext>
            </a:extLst>
          </p:cNvPr>
          <p:cNvSpPr txBox="1"/>
          <p:nvPr/>
        </p:nvSpPr>
        <p:spPr>
          <a:xfrm>
            <a:off x="4752579" y="1165340"/>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Dispatch / Sales (MT)</a:t>
            </a:r>
          </a:p>
        </p:txBody>
      </p:sp>
      <p:sp>
        <p:nvSpPr>
          <p:cNvPr id="32" name="TextBox 31">
            <a:extLst>
              <a:ext uri="{FF2B5EF4-FFF2-40B4-BE49-F238E27FC236}">
                <a16:creationId xmlns:a16="http://schemas.microsoft.com/office/drawing/2014/main" id="{63971484-BFC9-4682-BCEF-E12FFCB45063}"/>
              </a:ext>
            </a:extLst>
          </p:cNvPr>
          <p:cNvSpPr txBox="1"/>
          <p:nvPr/>
        </p:nvSpPr>
        <p:spPr>
          <a:xfrm>
            <a:off x="251520" y="1166532"/>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Production &amp; </a:t>
            </a:r>
            <a:r>
              <a:rPr lang="en-US" sz="1000" b="1" dirty="0" err="1">
                <a:latin typeface="Calibri" panose="020F0502020204030204" pitchFamily="34" charset="0"/>
              </a:rPr>
              <a:t>Utilisation</a:t>
            </a:r>
            <a:r>
              <a:rPr lang="en-US" sz="1000" b="1" dirty="0">
                <a:latin typeface="Calibri" panose="020F0502020204030204" pitchFamily="34" charset="0"/>
              </a:rPr>
              <a:t> (%)</a:t>
            </a:r>
          </a:p>
        </p:txBody>
      </p:sp>
      <p:sp>
        <p:nvSpPr>
          <p:cNvPr id="36" name="TextBox 35">
            <a:extLst>
              <a:ext uri="{FF2B5EF4-FFF2-40B4-BE49-F238E27FC236}">
                <a16:creationId xmlns:a16="http://schemas.microsoft.com/office/drawing/2014/main" id="{8F87B236-8D49-49DB-8350-B37CDBC23CA2}"/>
              </a:ext>
            </a:extLst>
          </p:cNvPr>
          <p:cNvSpPr txBox="1"/>
          <p:nvPr/>
        </p:nvSpPr>
        <p:spPr>
          <a:xfrm>
            <a:off x="251520" y="3206821"/>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Net Revenue (Rs Mn) &amp; Exports</a:t>
            </a:r>
          </a:p>
        </p:txBody>
      </p:sp>
      <p:sp>
        <p:nvSpPr>
          <p:cNvPr id="37" name="TextBox 36">
            <a:extLst>
              <a:ext uri="{FF2B5EF4-FFF2-40B4-BE49-F238E27FC236}">
                <a16:creationId xmlns:a16="http://schemas.microsoft.com/office/drawing/2014/main" id="{FE741772-3D71-4B19-94C5-CAA9327C8B91}"/>
              </a:ext>
            </a:extLst>
          </p:cNvPr>
          <p:cNvSpPr txBox="1"/>
          <p:nvPr/>
        </p:nvSpPr>
        <p:spPr>
          <a:xfrm>
            <a:off x="4751131" y="3202838"/>
            <a:ext cx="4114800" cy="274320"/>
          </a:xfrm>
          <a:prstGeom prst="rect">
            <a:avLst/>
          </a:prstGeom>
          <a:solidFill>
            <a:srgbClr val="005A9E"/>
          </a:solidFill>
          <a:ln>
            <a:solidFill>
              <a:schemeClr val="bg1"/>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sz="1200">
                <a:solidFill>
                  <a:schemeClr val="bg1"/>
                </a:solidFill>
                <a:latin typeface="Verdana" pitchFamily="34" charset="0"/>
                <a:ea typeface="Verdana" pitchFamily="34" charset="0"/>
                <a:cs typeface="Verdana" pitchFamily="34" charset="0"/>
              </a:defRPr>
            </a:lvl1pPr>
          </a:lstStyle>
          <a:p>
            <a:r>
              <a:rPr lang="en-US" sz="1000" b="1" dirty="0">
                <a:latin typeface="Calibri" panose="020F0502020204030204" pitchFamily="34" charset="0"/>
              </a:rPr>
              <a:t>EBITDA (Rs Mn) &amp; Margin (%)</a:t>
            </a:r>
          </a:p>
        </p:txBody>
      </p:sp>
    </p:spTree>
    <p:extLst>
      <p:ext uri="{BB962C8B-B14F-4D97-AF65-F5344CB8AC3E}">
        <p14:creationId xmlns:p14="http://schemas.microsoft.com/office/powerpoint/2010/main" val="40953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67952-D2B4-4336-A570-6BB1F04C9BB3}"/>
              </a:ext>
            </a:extLst>
          </p:cNvPr>
          <p:cNvSpPr>
            <a:spLocks noGrp="1"/>
          </p:cNvSpPr>
          <p:nvPr>
            <p:ph type="sldNum" sz="quarter" idx="4"/>
          </p:nvPr>
        </p:nvSpPr>
        <p:spPr/>
        <p:txBody>
          <a:bodyPr/>
          <a:lstStyle/>
          <a:p>
            <a:pPr>
              <a:defRPr/>
            </a:pPr>
            <a:fld id="{C727B6A8-F5CF-46F2-8964-0FBEDFD20F06}" type="slidenum">
              <a:rPr lang="en-US" smtClean="0"/>
              <a:pPr>
                <a:defRPr/>
              </a:pPr>
              <a:t>9</a:t>
            </a:fld>
            <a:endParaRPr lang="en-US" dirty="0"/>
          </a:p>
        </p:txBody>
      </p:sp>
      <p:sp>
        <p:nvSpPr>
          <p:cNvPr id="27" name="Text Box 3">
            <a:extLst>
              <a:ext uri="{FF2B5EF4-FFF2-40B4-BE49-F238E27FC236}">
                <a16:creationId xmlns:a16="http://schemas.microsoft.com/office/drawing/2014/main" id="{83ACA86B-AFB3-4C78-AC89-DCEF8F555FB1}"/>
              </a:ext>
            </a:extLst>
          </p:cNvPr>
          <p:cNvSpPr txBox="1">
            <a:spLocks noChangeArrowheads="1"/>
          </p:cNvSpPr>
          <p:nvPr/>
        </p:nvSpPr>
        <p:spPr bwMode="auto">
          <a:xfrm>
            <a:off x="167789" y="203257"/>
            <a:ext cx="7635432" cy="400110"/>
          </a:xfrm>
          <a:prstGeom prst="rect">
            <a:avLst/>
          </a:prstGeom>
          <a:noFill/>
          <a:ln w="9525">
            <a:noFill/>
            <a:miter lim="800000"/>
            <a:headEnd/>
            <a:tailEnd/>
          </a:ln>
        </p:spPr>
        <p:txBody>
          <a:bodyPr wrap="square">
            <a:spAutoFit/>
          </a:bodyPr>
          <a:lstStyle/>
          <a:p>
            <a:pPr>
              <a:spcBef>
                <a:spcPts val="434"/>
              </a:spcBef>
            </a:pPr>
            <a:r>
              <a:rPr lang="en-IN" sz="2000" b="1" spc="-42" dirty="0">
                <a:solidFill>
                  <a:srgbClr val="005A9E"/>
                </a:solidFill>
                <a:latin typeface="Calibri" panose="020F0502020204030204" pitchFamily="34" charset="0"/>
                <a:ea typeface="Verdana" pitchFamily="34" charset="0"/>
                <a:cs typeface="Calibri" panose="020F0502020204030204" pitchFamily="34" charset="0"/>
              </a:rPr>
              <a:t>Q1 FY20 Results: Consolidated Profit &amp; Loss Statement</a:t>
            </a:r>
          </a:p>
        </p:txBody>
      </p:sp>
      <p:graphicFrame>
        <p:nvGraphicFramePr>
          <p:cNvPr id="2" name="Table 1">
            <a:extLst>
              <a:ext uri="{FF2B5EF4-FFF2-40B4-BE49-F238E27FC236}">
                <a16:creationId xmlns:a16="http://schemas.microsoft.com/office/drawing/2014/main" id="{978FDB57-EFFE-4ADA-B1C8-EE886C4FF464}"/>
              </a:ext>
            </a:extLst>
          </p:cNvPr>
          <p:cNvGraphicFramePr>
            <a:graphicFrameLocks noGrp="1"/>
          </p:cNvGraphicFramePr>
          <p:nvPr>
            <p:extLst>
              <p:ext uri="{D42A27DB-BD31-4B8C-83A1-F6EECF244321}">
                <p14:modId xmlns:p14="http://schemas.microsoft.com/office/powerpoint/2010/main" val="1016493515"/>
              </p:ext>
            </p:extLst>
          </p:nvPr>
        </p:nvGraphicFramePr>
        <p:xfrm>
          <a:off x="323528" y="1130914"/>
          <a:ext cx="8352928" cy="4174858"/>
        </p:xfrm>
        <a:graphic>
          <a:graphicData uri="http://schemas.openxmlformats.org/drawingml/2006/table">
            <a:tbl>
              <a:tblPr/>
              <a:tblGrid>
                <a:gridCol w="3631708">
                  <a:extLst>
                    <a:ext uri="{9D8B030D-6E8A-4147-A177-3AD203B41FA5}">
                      <a16:colId xmlns:a16="http://schemas.microsoft.com/office/drawing/2014/main" val="2372798139"/>
                    </a:ext>
                  </a:extLst>
                </a:gridCol>
                <a:gridCol w="1180305">
                  <a:extLst>
                    <a:ext uri="{9D8B030D-6E8A-4147-A177-3AD203B41FA5}">
                      <a16:colId xmlns:a16="http://schemas.microsoft.com/office/drawing/2014/main" val="3537304549"/>
                    </a:ext>
                  </a:extLst>
                </a:gridCol>
                <a:gridCol w="1180305">
                  <a:extLst>
                    <a:ext uri="{9D8B030D-6E8A-4147-A177-3AD203B41FA5}">
                      <a16:colId xmlns:a16="http://schemas.microsoft.com/office/drawing/2014/main" val="1631649119"/>
                    </a:ext>
                  </a:extLst>
                </a:gridCol>
                <a:gridCol w="1180305">
                  <a:extLst>
                    <a:ext uri="{9D8B030D-6E8A-4147-A177-3AD203B41FA5}">
                      <a16:colId xmlns:a16="http://schemas.microsoft.com/office/drawing/2014/main" val="2591080239"/>
                    </a:ext>
                  </a:extLst>
                </a:gridCol>
                <a:gridCol w="1180305">
                  <a:extLst>
                    <a:ext uri="{9D8B030D-6E8A-4147-A177-3AD203B41FA5}">
                      <a16:colId xmlns:a16="http://schemas.microsoft.com/office/drawing/2014/main" val="3400786150"/>
                    </a:ext>
                  </a:extLst>
                </a:gridCol>
              </a:tblGrid>
              <a:tr h="288873">
                <a:tc>
                  <a:txBody>
                    <a:bodyPr/>
                    <a:lstStyle/>
                    <a:p>
                      <a:pPr algn="l" rtl="0" fontAlgn="ctr"/>
                      <a:r>
                        <a:rPr lang="en-IN" sz="1200" b="1" i="0" u="none" strike="noStrike" dirty="0">
                          <a:solidFill>
                            <a:srgbClr val="FFFFFF"/>
                          </a:solidFill>
                          <a:effectLst/>
                          <a:latin typeface="Calibri" panose="020F0502020204030204" pitchFamily="34" charset="0"/>
                        </a:rPr>
                        <a:t>Particulars (Rs. in Mn)</a:t>
                      </a:r>
                    </a:p>
                  </a:txBody>
                  <a:tcPr marL="73152" marR="73152" marT="9521" marB="0" anchor="ctr">
                    <a:lnL>
                      <a:noFill/>
                    </a:lnL>
                    <a:lnR>
                      <a:noFill/>
                    </a:lnR>
                    <a:lnT>
                      <a:noFill/>
                    </a:lnT>
                    <a:lnB>
                      <a:noFill/>
                    </a:lnB>
                    <a:solidFill>
                      <a:srgbClr val="005A9E"/>
                    </a:solidFill>
                  </a:tcPr>
                </a:tc>
                <a:tc>
                  <a:txBody>
                    <a:bodyPr/>
                    <a:lstStyle/>
                    <a:p>
                      <a:pPr algn="ctr" rtl="0" fontAlgn="ctr"/>
                      <a:r>
                        <a:rPr lang="en-IN" sz="1200" b="1" i="0" u="none" strike="noStrike" dirty="0">
                          <a:solidFill>
                            <a:srgbClr val="FFFFFF"/>
                          </a:solidFill>
                          <a:effectLst/>
                          <a:latin typeface="Calibri" panose="020F0502020204030204" pitchFamily="34" charset="0"/>
                        </a:rPr>
                        <a:t>Q1 FY20</a:t>
                      </a:r>
                    </a:p>
                  </a:txBody>
                  <a:tcPr marL="73152" marR="73152" marT="9521" marB="0" anchor="ctr">
                    <a:lnL>
                      <a:noFill/>
                    </a:lnL>
                    <a:lnR>
                      <a:noFill/>
                    </a:lnR>
                    <a:lnT>
                      <a:noFill/>
                    </a:lnT>
                    <a:lnB>
                      <a:noFill/>
                    </a:lnB>
                    <a:solidFill>
                      <a:srgbClr val="005A9E"/>
                    </a:solidFill>
                  </a:tcPr>
                </a:tc>
                <a:tc>
                  <a:txBody>
                    <a:bodyPr/>
                    <a:lstStyle/>
                    <a:p>
                      <a:pPr algn="ctr" rtl="0" fontAlgn="ctr"/>
                      <a:r>
                        <a:rPr lang="en-IN" sz="1200" b="1" i="0" u="none" strike="noStrike" dirty="0">
                          <a:solidFill>
                            <a:srgbClr val="FFFFFF"/>
                          </a:solidFill>
                          <a:effectLst/>
                          <a:latin typeface="Calibri" panose="020F0502020204030204" pitchFamily="34" charset="0"/>
                        </a:rPr>
                        <a:t>Q1 FY19</a:t>
                      </a:r>
                    </a:p>
                  </a:txBody>
                  <a:tcPr marL="73152" marR="73152" marT="9521" marB="0" anchor="ctr">
                    <a:lnL>
                      <a:noFill/>
                    </a:lnL>
                    <a:lnR>
                      <a:noFill/>
                    </a:lnR>
                    <a:lnT>
                      <a:noFill/>
                    </a:lnT>
                    <a:lnB>
                      <a:noFill/>
                    </a:lnB>
                    <a:solidFill>
                      <a:srgbClr val="005A9E"/>
                    </a:solidFill>
                  </a:tcPr>
                </a:tc>
                <a:tc>
                  <a:txBody>
                    <a:bodyPr/>
                    <a:lstStyle/>
                    <a:p>
                      <a:pPr algn="ctr" rtl="0" fontAlgn="ctr"/>
                      <a:r>
                        <a:rPr lang="en-IN" sz="1200" b="1" i="0" u="none" strike="noStrike" dirty="0">
                          <a:solidFill>
                            <a:srgbClr val="FFFFFF"/>
                          </a:solidFill>
                          <a:effectLst/>
                          <a:latin typeface="Calibri" panose="020F0502020204030204" pitchFamily="34" charset="0"/>
                        </a:rPr>
                        <a:t>YoY%</a:t>
                      </a:r>
                    </a:p>
                  </a:txBody>
                  <a:tcPr marL="73152" marR="73152" marT="9521" marB="0" anchor="ctr">
                    <a:lnL>
                      <a:noFill/>
                    </a:lnL>
                    <a:lnR>
                      <a:noFill/>
                    </a:lnR>
                    <a:lnT>
                      <a:noFill/>
                    </a:lnT>
                    <a:lnB>
                      <a:noFill/>
                    </a:lnB>
                    <a:solidFill>
                      <a:srgbClr val="005A9E"/>
                    </a:solidFill>
                  </a:tcPr>
                </a:tc>
                <a:tc>
                  <a:txBody>
                    <a:bodyPr/>
                    <a:lstStyle/>
                    <a:p>
                      <a:pPr algn="ctr" rtl="0" fontAlgn="ctr"/>
                      <a:r>
                        <a:rPr lang="en-IN" sz="1200" b="1" i="0" u="none" strike="noStrike" dirty="0">
                          <a:solidFill>
                            <a:srgbClr val="FFFFFF"/>
                          </a:solidFill>
                          <a:effectLst/>
                          <a:latin typeface="Calibri" panose="020F0502020204030204" pitchFamily="34" charset="0"/>
                        </a:rPr>
                        <a:t>FY19</a:t>
                      </a:r>
                    </a:p>
                  </a:txBody>
                  <a:tcPr marL="73152" marR="73152" marT="9521" marB="0" anchor="ctr">
                    <a:lnL>
                      <a:noFill/>
                    </a:lnL>
                    <a:lnR>
                      <a:noFill/>
                    </a:lnR>
                    <a:lnT>
                      <a:noFill/>
                    </a:lnT>
                    <a:lnB>
                      <a:noFill/>
                    </a:lnB>
                    <a:solidFill>
                      <a:srgbClr val="005A9E"/>
                    </a:solidFill>
                  </a:tcPr>
                </a:tc>
                <a:extLst>
                  <a:ext uri="{0D108BD9-81ED-4DB2-BD59-A6C34878D82A}">
                    <a16:rowId xmlns:a16="http://schemas.microsoft.com/office/drawing/2014/main" val="2772977921"/>
                  </a:ext>
                </a:extLst>
              </a:tr>
              <a:tr h="215290">
                <a:tc>
                  <a:txBody>
                    <a:bodyPr/>
                    <a:lstStyle/>
                    <a:p>
                      <a:pPr algn="l" rtl="0" fontAlgn="ctr"/>
                      <a:r>
                        <a:rPr lang="en-IN" sz="1200" b="0" i="0" u="none" strike="noStrike" dirty="0">
                          <a:solidFill>
                            <a:srgbClr val="000000"/>
                          </a:solidFill>
                          <a:effectLst/>
                          <a:latin typeface="Calibri" panose="020F0502020204030204" pitchFamily="34" charset="0"/>
                        </a:rPr>
                        <a:t>Revenue from Operations</a:t>
                      </a:r>
                    </a:p>
                  </a:txBody>
                  <a:tcPr marL="73152" marR="73152" marT="9521"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6,162 </a:t>
                      </a:r>
                    </a:p>
                  </a:txBody>
                  <a:tcPr marL="7620" marR="7620" marT="7620" marB="0" anchor="ctr">
                    <a:lnL>
                      <a:noFill/>
                    </a:lnL>
                    <a:lnR>
                      <a:noFill/>
                    </a:lnR>
                    <a:lnT>
                      <a:noFill/>
                    </a:lnT>
                    <a:lnB>
                      <a:noFill/>
                    </a:lnB>
                  </a:tcPr>
                </a:tc>
                <a:tc>
                  <a:txBody>
                    <a:bodyPr/>
                    <a:lstStyle/>
                    <a:p>
                      <a:pPr algn="ctr" rtl="0" fontAlgn="b"/>
                      <a:r>
                        <a:rPr lang="en-IN" sz="1200" b="0" i="0" u="none" strike="noStrike">
                          <a:solidFill>
                            <a:srgbClr val="000000"/>
                          </a:solidFill>
                          <a:effectLst/>
                          <a:latin typeface="Calibri" panose="020F0502020204030204" pitchFamily="34" charset="0"/>
                        </a:rPr>
                        <a:t>          4,765 </a:t>
                      </a:r>
                    </a:p>
                  </a:txBody>
                  <a:tcPr marL="7620" marR="7620" marT="7620" marB="0" anchor="ctr">
                    <a:lnL>
                      <a:noFill/>
                    </a:lnL>
                    <a:lnR>
                      <a:noFill/>
                    </a:lnR>
                    <a:lnT>
                      <a:noFill/>
                    </a:lnT>
                    <a:lnB>
                      <a:noFill/>
                    </a:lnB>
                  </a:tcPr>
                </a:tc>
                <a:tc>
                  <a:txBody>
                    <a:bodyPr/>
                    <a:lstStyle/>
                    <a:p>
                      <a:pPr algn="ctr" rtl="0" fontAlgn="b"/>
                      <a:r>
                        <a:rPr lang="en-IN" sz="1200" b="0" i="0" u="none" strike="noStrike">
                          <a:solidFill>
                            <a:srgbClr val="000000"/>
                          </a:solidFill>
                          <a:effectLst/>
                          <a:latin typeface="Calibri" panose="020F0502020204030204" pitchFamily="34" charset="0"/>
                        </a:rPr>
                        <a:t>29.3%</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20,880 </a:t>
                      </a:r>
                    </a:p>
                  </a:txBody>
                  <a:tcPr marL="7620" marR="7620" marT="7620" marB="0" anchor="ctr">
                    <a:lnL>
                      <a:noFill/>
                    </a:lnL>
                    <a:lnR>
                      <a:noFill/>
                    </a:lnR>
                    <a:lnT>
                      <a:noFill/>
                    </a:lnT>
                    <a:lnB>
                      <a:noFill/>
                    </a:lnB>
                  </a:tcPr>
                </a:tc>
                <a:extLst>
                  <a:ext uri="{0D108BD9-81ED-4DB2-BD59-A6C34878D82A}">
                    <a16:rowId xmlns:a16="http://schemas.microsoft.com/office/drawing/2014/main" val="4025774211"/>
                  </a:ext>
                </a:extLst>
              </a:tr>
              <a:tr h="215290">
                <a:tc>
                  <a:txBody>
                    <a:bodyPr/>
                    <a:lstStyle/>
                    <a:p>
                      <a:pPr algn="l" rtl="0" fontAlgn="ctr"/>
                      <a:r>
                        <a:rPr lang="en-IN" sz="1200" b="0" i="0" u="none" strike="noStrike" dirty="0">
                          <a:solidFill>
                            <a:srgbClr val="000000"/>
                          </a:solidFill>
                          <a:effectLst/>
                          <a:latin typeface="Calibri" panose="020F0502020204030204" pitchFamily="34" charset="0"/>
                        </a:rPr>
                        <a:t>COGS</a:t>
                      </a:r>
                    </a:p>
                  </a:txBody>
                  <a:tcPr marL="73152" marR="73152" marT="9521"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3,670 </a:t>
                      </a:r>
                    </a:p>
                  </a:txBody>
                  <a:tcPr marL="7620" marR="7620" marT="7620" marB="0" anchor="ctr">
                    <a:lnL>
                      <a:noFill/>
                    </a:lnL>
                    <a:lnR>
                      <a:noFill/>
                    </a:lnR>
                    <a:lnT>
                      <a:noFill/>
                    </a:lnT>
                    <a:lnB>
                      <a:noFill/>
                    </a:lnB>
                  </a:tcPr>
                </a:tc>
                <a:tc>
                  <a:txBody>
                    <a:bodyPr/>
                    <a:lstStyle/>
                    <a:p>
                      <a:pPr algn="ctr" rtl="0" fontAlgn="b"/>
                      <a:r>
                        <a:rPr lang="en-IN" sz="1200" b="0" i="0" u="none" strike="noStrike">
                          <a:solidFill>
                            <a:srgbClr val="000000"/>
                          </a:solidFill>
                          <a:effectLst/>
                          <a:latin typeface="Calibri" panose="020F0502020204030204" pitchFamily="34" charset="0"/>
                        </a:rPr>
                        <a:t>          2,294 </a:t>
                      </a:r>
                    </a:p>
                  </a:txBody>
                  <a:tcPr marL="7620" marR="7620" marT="7620" marB="0" anchor="ctr">
                    <a:lnL>
                      <a:noFill/>
                    </a:lnL>
                    <a:lnR>
                      <a:noFill/>
                    </a:lnR>
                    <a:lnT>
                      <a:noFill/>
                    </a:lnT>
                    <a:lnB>
                      <a:noFill/>
                    </a:lnB>
                  </a:tcPr>
                </a:tc>
                <a:tc>
                  <a:txBody>
                    <a:bodyPr/>
                    <a:lstStyle/>
                    <a:p>
                      <a:pPr algn="ctr" rtl="0" fontAlgn="b"/>
                      <a:r>
                        <a:rPr lang="en-IN" sz="1200" b="0" i="0" u="none" strike="noStrike">
                          <a:solidFill>
                            <a:srgbClr val="000000"/>
                          </a:solidFill>
                          <a:effectLst/>
                          <a:latin typeface="Calibri" panose="020F0502020204030204" pitchFamily="34" charset="0"/>
                        </a:rPr>
                        <a:t>60.0%</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10,330 </a:t>
                      </a:r>
                    </a:p>
                  </a:txBody>
                  <a:tcPr marL="7620" marR="7620" marT="7620" marB="0" anchor="ctr">
                    <a:lnL>
                      <a:noFill/>
                    </a:lnL>
                    <a:lnR>
                      <a:noFill/>
                    </a:lnR>
                    <a:lnT>
                      <a:noFill/>
                    </a:lnT>
                    <a:lnB>
                      <a:noFill/>
                    </a:lnB>
                  </a:tcPr>
                </a:tc>
                <a:extLst>
                  <a:ext uri="{0D108BD9-81ED-4DB2-BD59-A6C34878D82A}">
                    <a16:rowId xmlns:a16="http://schemas.microsoft.com/office/drawing/2014/main" val="1054916448"/>
                  </a:ext>
                </a:extLst>
              </a:tr>
              <a:tr h="215290">
                <a:tc>
                  <a:txBody>
                    <a:bodyPr/>
                    <a:lstStyle/>
                    <a:p>
                      <a:pPr algn="l" rtl="0" fontAlgn="ctr"/>
                      <a:r>
                        <a:rPr lang="en-IN" sz="1200" b="1" i="1" u="none" strike="noStrike" dirty="0">
                          <a:solidFill>
                            <a:srgbClr val="000000"/>
                          </a:solidFill>
                          <a:effectLst/>
                          <a:latin typeface="Calibri" panose="020F0502020204030204" pitchFamily="34" charset="0"/>
                        </a:rPr>
                        <a:t>Gross Profit</a:t>
                      </a:r>
                    </a:p>
                  </a:txBody>
                  <a:tcPr marL="73152" marR="73152" marT="9521"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2,492 </a:t>
                      </a:r>
                    </a:p>
                  </a:txBody>
                  <a:tcPr marL="7620" marR="7620" marT="7620" marB="0" anchor="ctr">
                    <a:lnL>
                      <a:noFill/>
                    </a:lnL>
                    <a:lnR>
                      <a:noFill/>
                    </a:lnR>
                    <a:lnT>
                      <a:noFill/>
                    </a:lnT>
                    <a:lnB>
                      <a:noFill/>
                    </a:lnB>
                  </a:tcPr>
                </a:tc>
                <a:tc>
                  <a:txBody>
                    <a:bodyPr/>
                    <a:lstStyle/>
                    <a:p>
                      <a:pPr algn="ctr" rtl="0" fontAlgn="b"/>
                      <a:r>
                        <a:rPr lang="en-IN" sz="1200" b="1" i="0" u="none" strike="noStrike">
                          <a:solidFill>
                            <a:srgbClr val="000000"/>
                          </a:solidFill>
                          <a:effectLst/>
                          <a:latin typeface="Calibri" panose="020F0502020204030204" pitchFamily="34" charset="0"/>
                        </a:rPr>
                        <a:t>          2,471 </a:t>
                      </a:r>
                    </a:p>
                  </a:txBody>
                  <a:tcPr marL="7620" marR="7620" marT="7620" marB="0" anchor="ctr">
                    <a:lnL>
                      <a:noFill/>
                    </a:lnL>
                    <a:lnR>
                      <a:noFill/>
                    </a:lnR>
                    <a:lnT>
                      <a:noFill/>
                    </a:lnT>
                    <a:lnB>
                      <a:noFill/>
                    </a:lnB>
                  </a:tcPr>
                </a:tc>
                <a:tc>
                  <a:txBody>
                    <a:bodyPr/>
                    <a:lstStyle/>
                    <a:p>
                      <a:pPr algn="ctr" rtl="0" fontAlgn="b"/>
                      <a:r>
                        <a:rPr lang="en-IN" sz="1200" b="1" i="0" u="none" strike="noStrike">
                          <a:solidFill>
                            <a:srgbClr val="000000"/>
                          </a:solidFill>
                          <a:effectLst/>
                          <a:latin typeface="Calibri" panose="020F0502020204030204" pitchFamily="34" charset="0"/>
                        </a:rPr>
                        <a:t>0.8%</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10,550 </a:t>
                      </a:r>
                    </a:p>
                  </a:txBody>
                  <a:tcPr marL="7620" marR="7620" marT="7620" marB="0" anchor="ctr">
                    <a:lnL>
                      <a:noFill/>
                    </a:lnL>
                    <a:lnR>
                      <a:noFill/>
                    </a:lnR>
                    <a:lnT>
                      <a:noFill/>
                    </a:lnT>
                    <a:lnB>
                      <a:noFill/>
                    </a:lnB>
                  </a:tcPr>
                </a:tc>
                <a:extLst>
                  <a:ext uri="{0D108BD9-81ED-4DB2-BD59-A6C34878D82A}">
                    <a16:rowId xmlns:a16="http://schemas.microsoft.com/office/drawing/2014/main" val="2568027909"/>
                  </a:ext>
                </a:extLst>
              </a:tr>
              <a:tr h="215290">
                <a:tc>
                  <a:txBody>
                    <a:bodyPr/>
                    <a:lstStyle/>
                    <a:p>
                      <a:pPr algn="l" rtl="0" fontAlgn="ctr"/>
                      <a:r>
                        <a:rPr lang="en-IN" sz="1200" b="1" i="1" u="none" strike="noStrike">
                          <a:solidFill>
                            <a:srgbClr val="000000"/>
                          </a:solidFill>
                          <a:effectLst/>
                          <a:latin typeface="Calibri" panose="020F0502020204030204" pitchFamily="34" charset="0"/>
                        </a:rPr>
                        <a:t>Gross Margins %</a:t>
                      </a:r>
                    </a:p>
                  </a:txBody>
                  <a:tcPr marL="73152" marR="73152" marT="9521" marB="0" anchor="ctr">
                    <a:lnL>
                      <a:noFill/>
                    </a:lnL>
                    <a:lnR>
                      <a:noFill/>
                    </a:lnR>
                    <a:lnT>
                      <a:noFill/>
                    </a:lnT>
                    <a:lnB>
                      <a:noFill/>
                    </a:lnB>
                  </a:tcPr>
                </a:tc>
                <a:tc>
                  <a:txBody>
                    <a:bodyPr/>
                    <a:lstStyle/>
                    <a:p>
                      <a:pPr algn="ctr" rtl="0" fontAlgn="b"/>
                      <a:r>
                        <a:rPr lang="en-IN" sz="1200" b="1" i="1" u="none" strike="noStrike" dirty="0">
                          <a:solidFill>
                            <a:srgbClr val="000000"/>
                          </a:solidFill>
                          <a:effectLst/>
                          <a:latin typeface="Calibri" panose="020F0502020204030204" pitchFamily="34" charset="0"/>
                        </a:rPr>
                        <a:t>       40.4%</a:t>
                      </a:r>
                    </a:p>
                  </a:txBody>
                  <a:tcPr marL="7620" marR="7620" marT="7620" marB="0" anchor="ctr">
                    <a:lnL>
                      <a:noFill/>
                    </a:lnL>
                    <a:lnR>
                      <a:noFill/>
                    </a:lnR>
                    <a:lnT>
                      <a:noFill/>
                    </a:lnT>
                    <a:lnB>
                      <a:noFill/>
                    </a:lnB>
                  </a:tcPr>
                </a:tc>
                <a:tc>
                  <a:txBody>
                    <a:bodyPr/>
                    <a:lstStyle/>
                    <a:p>
                      <a:pPr algn="ctr" rtl="0" fontAlgn="b"/>
                      <a:r>
                        <a:rPr lang="en-IN" sz="1200" b="1" i="1" u="none" strike="noStrike" dirty="0">
                          <a:solidFill>
                            <a:srgbClr val="000000"/>
                          </a:solidFill>
                          <a:effectLst/>
                          <a:latin typeface="Calibri" panose="020F0502020204030204" pitchFamily="34" charset="0"/>
                        </a:rPr>
                        <a:t>            51.9%</a:t>
                      </a:r>
                    </a:p>
                  </a:txBody>
                  <a:tcPr marL="7620" marR="7620" marT="7620" marB="0" anchor="ctr">
                    <a:lnL>
                      <a:noFill/>
                    </a:lnL>
                    <a:lnR>
                      <a:noFill/>
                    </a:lnR>
                    <a:lnT>
                      <a:noFill/>
                    </a:lnT>
                    <a:lnB>
                      <a:noFill/>
                    </a:lnB>
                  </a:tcPr>
                </a:tc>
                <a:tc>
                  <a:txBody>
                    <a:bodyPr/>
                    <a:lstStyle/>
                    <a:p>
                      <a:pPr algn="ctr" rtl="0" fontAlgn="ctr"/>
                      <a:r>
                        <a:rPr lang="en-IN" sz="1200" b="1" i="0" u="none" strike="noStrike" dirty="0">
                          <a:solidFill>
                            <a:srgbClr val="000000"/>
                          </a:solidFill>
                          <a:effectLst/>
                          <a:latin typeface="Calibri" panose="020F0502020204030204" pitchFamily="34" charset="0"/>
                        </a:rPr>
                        <a:t>-1142 bps</a:t>
                      </a:r>
                    </a:p>
                  </a:txBody>
                  <a:tcPr marL="7620" marR="7620" marT="7620" marB="0" anchor="ctr">
                    <a:lnL>
                      <a:noFill/>
                    </a:lnL>
                    <a:lnR>
                      <a:noFill/>
                    </a:lnR>
                    <a:lnT>
                      <a:noFill/>
                    </a:lnT>
                    <a:lnB>
                      <a:noFill/>
                    </a:lnB>
                  </a:tcPr>
                </a:tc>
                <a:tc>
                  <a:txBody>
                    <a:bodyPr/>
                    <a:lstStyle/>
                    <a:p>
                      <a:pPr algn="ctr" rtl="0" fontAlgn="b"/>
                      <a:r>
                        <a:rPr lang="en-IN" sz="1200" b="1" i="1" u="none" strike="noStrike" dirty="0">
                          <a:solidFill>
                            <a:srgbClr val="000000"/>
                          </a:solidFill>
                          <a:effectLst/>
                          <a:latin typeface="Calibri" panose="020F0502020204030204" pitchFamily="34" charset="0"/>
                        </a:rPr>
                        <a:t>            50.5%</a:t>
                      </a:r>
                    </a:p>
                  </a:txBody>
                  <a:tcPr marL="7620" marR="7620" marT="7620" marB="0" anchor="ctr">
                    <a:lnL>
                      <a:noFill/>
                    </a:lnL>
                    <a:lnR>
                      <a:noFill/>
                    </a:lnR>
                    <a:lnT>
                      <a:noFill/>
                    </a:lnT>
                    <a:lnB>
                      <a:noFill/>
                    </a:lnB>
                  </a:tcPr>
                </a:tc>
                <a:extLst>
                  <a:ext uri="{0D108BD9-81ED-4DB2-BD59-A6C34878D82A}">
                    <a16:rowId xmlns:a16="http://schemas.microsoft.com/office/drawing/2014/main" val="3744528911"/>
                  </a:ext>
                </a:extLst>
              </a:tr>
              <a:tr h="215290">
                <a:tc>
                  <a:txBody>
                    <a:bodyPr/>
                    <a:lstStyle/>
                    <a:p>
                      <a:pPr algn="l" rtl="0" fontAlgn="ctr"/>
                      <a:r>
                        <a:rPr lang="en-IN" sz="1200" b="0" i="0" u="none" strike="noStrike" dirty="0">
                          <a:solidFill>
                            <a:srgbClr val="000000"/>
                          </a:solidFill>
                          <a:effectLst/>
                          <a:latin typeface="Calibri" panose="020F0502020204030204" pitchFamily="34" charset="0"/>
                        </a:rPr>
                        <a:t>Employee Expenses</a:t>
                      </a:r>
                    </a:p>
                  </a:txBody>
                  <a:tcPr marL="73152" marR="73152" marT="9521"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356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215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65.2%</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1,247 </a:t>
                      </a:r>
                    </a:p>
                  </a:txBody>
                  <a:tcPr marL="7620" marR="7620" marT="7620" marB="0" anchor="ctr">
                    <a:lnL>
                      <a:noFill/>
                    </a:lnL>
                    <a:lnR>
                      <a:noFill/>
                    </a:lnR>
                    <a:lnT>
                      <a:noFill/>
                    </a:lnT>
                    <a:lnB>
                      <a:noFill/>
                    </a:lnB>
                  </a:tcPr>
                </a:tc>
                <a:extLst>
                  <a:ext uri="{0D108BD9-81ED-4DB2-BD59-A6C34878D82A}">
                    <a16:rowId xmlns:a16="http://schemas.microsoft.com/office/drawing/2014/main" val="1353690862"/>
                  </a:ext>
                </a:extLst>
              </a:tr>
              <a:tr h="215290">
                <a:tc>
                  <a:txBody>
                    <a:bodyPr/>
                    <a:lstStyle/>
                    <a:p>
                      <a:pPr algn="l" rtl="0" fontAlgn="ctr"/>
                      <a:r>
                        <a:rPr lang="en-IN" sz="1200" b="0" i="0" u="none" strike="noStrike">
                          <a:solidFill>
                            <a:srgbClr val="000000"/>
                          </a:solidFill>
                          <a:effectLst/>
                          <a:latin typeface="Calibri" panose="020F0502020204030204" pitchFamily="34" charset="0"/>
                        </a:rPr>
                        <a:t>Other Expenses</a:t>
                      </a:r>
                    </a:p>
                  </a:txBody>
                  <a:tcPr marL="73152" marR="73152" marT="9521"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785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1,016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-22.7%</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3,859 </a:t>
                      </a:r>
                    </a:p>
                  </a:txBody>
                  <a:tcPr marL="7620" marR="7620" marT="7620" marB="0" anchor="ctr">
                    <a:lnL>
                      <a:noFill/>
                    </a:lnL>
                    <a:lnR>
                      <a:noFill/>
                    </a:lnR>
                    <a:lnT>
                      <a:noFill/>
                    </a:lnT>
                    <a:lnB>
                      <a:noFill/>
                    </a:lnB>
                  </a:tcPr>
                </a:tc>
                <a:extLst>
                  <a:ext uri="{0D108BD9-81ED-4DB2-BD59-A6C34878D82A}">
                    <a16:rowId xmlns:a16="http://schemas.microsoft.com/office/drawing/2014/main" val="1710130085"/>
                  </a:ext>
                </a:extLst>
              </a:tr>
              <a:tr h="215290">
                <a:tc>
                  <a:txBody>
                    <a:bodyPr/>
                    <a:lstStyle/>
                    <a:p>
                      <a:pPr algn="l" rtl="0" fontAlgn="ctr"/>
                      <a:r>
                        <a:rPr lang="en-IN" sz="1200" b="1" i="0" u="none" strike="noStrike" dirty="0">
                          <a:solidFill>
                            <a:srgbClr val="000000"/>
                          </a:solidFill>
                          <a:effectLst/>
                          <a:latin typeface="Calibri" panose="020F0502020204030204" pitchFamily="34" charset="0"/>
                        </a:rPr>
                        <a:t>EBITDA</a:t>
                      </a:r>
                    </a:p>
                  </a:txBody>
                  <a:tcPr marL="73152" marR="73152" marT="9521"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1,351 </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1,240 </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9.0%</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5,445 </a:t>
                      </a:r>
                    </a:p>
                  </a:txBody>
                  <a:tcPr marL="7620" marR="7620" marT="7620" marB="0" anchor="ctr">
                    <a:lnL>
                      <a:noFill/>
                    </a:lnL>
                    <a:lnR>
                      <a:noFill/>
                    </a:lnR>
                    <a:lnT>
                      <a:noFill/>
                    </a:lnT>
                    <a:lnB>
                      <a:noFill/>
                    </a:lnB>
                  </a:tcPr>
                </a:tc>
                <a:extLst>
                  <a:ext uri="{0D108BD9-81ED-4DB2-BD59-A6C34878D82A}">
                    <a16:rowId xmlns:a16="http://schemas.microsoft.com/office/drawing/2014/main" val="1770563456"/>
                  </a:ext>
                </a:extLst>
              </a:tr>
              <a:tr h="215290">
                <a:tc>
                  <a:txBody>
                    <a:bodyPr/>
                    <a:lstStyle/>
                    <a:p>
                      <a:pPr algn="l" rtl="0" fontAlgn="ctr"/>
                      <a:r>
                        <a:rPr lang="en-IN" sz="1200" b="1" i="1" u="none" strike="noStrike">
                          <a:solidFill>
                            <a:srgbClr val="000000"/>
                          </a:solidFill>
                          <a:effectLst/>
                          <a:latin typeface="Calibri" panose="020F0502020204030204" pitchFamily="34" charset="0"/>
                        </a:rPr>
                        <a:t>EBITDA Margin %</a:t>
                      </a:r>
                    </a:p>
                  </a:txBody>
                  <a:tcPr marL="73152" marR="73152" marT="9521" marB="0" anchor="ctr">
                    <a:lnL>
                      <a:noFill/>
                    </a:lnL>
                    <a:lnR>
                      <a:noFill/>
                    </a:lnR>
                    <a:lnT>
                      <a:noFill/>
                    </a:lnT>
                    <a:lnB>
                      <a:noFill/>
                    </a:lnB>
                  </a:tcPr>
                </a:tc>
                <a:tc>
                  <a:txBody>
                    <a:bodyPr/>
                    <a:lstStyle/>
                    <a:p>
                      <a:pPr algn="ctr" rtl="0" fontAlgn="b"/>
                      <a:r>
                        <a:rPr lang="en-IN" sz="1200" b="1" i="1" u="none" strike="noStrike" dirty="0">
                          <a:solidFill>
                            <a:srgbClr val="000000"/>
                          </a:solidFill>
                          <a:effectLst/>
                          <a:latin typeface="Calibri" panose="020F0502020204030204" pitchFamily="34" charset="0"/>
                        </a:rPr>
                        <a:t>       21.9%</a:t>
                      </a:r>
                    </a:p>
                  </a:txBody>
                  <a:tcPr marL="7620" marR="7620" marT="7620" marB="0" anchor="ctr">
                    <a:lnL>
                      <a:noFill/>
                    </a:lnL>
                    <a:lnR>
                      <a:noFill/>
                    </a:lnR>
                    <a:lnT>
                      <a:noFill/>
                    </a:lnT>
                    <a:lnB>
                      <a:noFill/>
                    </a:lnB>
                  </a:tcPr>
                </a:tc>
                <a:tc>
                  <a:txBody>
                    <a:bodyPr/>
                    <a:lstStyle/>
                    <a:p>
                      <a:pPr algn="ctr" rtl="0" fontAlgn="b"/>
                      <a:r>
                        <a:rPr lang="en-IN" sz="1200" b="1" i="1" u="none" strike="noStrike" dirty="0">
                          <a:solidFill>
                            <a:srgbClr val="000000"/>
                          </a:solidFill>
                          <a:effectLst/>
                          <a:latin typeface="Calibri" panose="020F0502020204030204" pitchFamily="34" charset="0"/>
                        </a:rPr>
                        <a:t>            26.0%</a:t>
                      </a:r>
                    </a:p>
                  </a:txBody>
                  <a:tcPr marL="7620" marR="7620" marT="7620" marB="0" anchor="ctr">
                    <a:lnL>
                      <a:noFill/>
                    </a:lnL>
                    <a:lnR>
                      <a:noFill/>
                    </a:lnR>
                    <a:lnT>
                      <a:noFill/>
                    </a:lnT>
                    <a:lnB>
                      <a:noFill/>
                    </a:lnB>
                  </a:tcPr>
                </a:tc>
                <a:tc>
                  <a:txBody>
                    <a:bodyPr/>
                    <a:lstStyle/>
                    <a:p>
                      <a:pPr algn="ctr" rtl="0" fontAlgn="ctr"/>
                      <a:r>
                        <a:rPr lang="en-IN" sz="1200" b="1" i="0" u="none" strike="noStrike" dirty="0">
                          <a:solidFill>
                            <a:srgbClr val="000000"/>
                          </a:solidFill>
                          <a:effectLst/>
                          <a:latin typeface="Calibri" panose="020F0502020204030204" pitchFamily="34" charset="0"/>
                        </a:rPr>
                        <a:t>-410 bps</a:t>
                      </a:r>
                    </a:p>
                  </a:txBody>
                  <a:tcPr marL="7620" marR="7620" marT="7620" marB="0" anchor="ctr">
                    <a:lnL>
                      <a:noFill/>
                    </a:lnL>
                    <a:lnR>
                      <a:noFill/>
                    </a:lnR>
                    <a:lnT>
                      <a:noFill/>
                    </a:lnT>
                    <a:lnB>
                      <a:noFill/>
                    </a:lnB>
                  </a:tcPr>
                </a:tc>
                <a:tc>
                  <a:txBody>
                    <a:bodyPr/>
                    <a:lstStyle/>
                    <a:p>
                      <a:pPr algn="ctr" rtl="0" fontAlgn="b"/>
                      <a:r>
                        <a:rPr lang="en-IN" sz="1200" b="1" i="1" u="none" strike="noStrike" dirty="0">
                          <a:solidFill>
                            <a:srgbClr val="000000"/>
                          </a:solidFill>
                          <a:effectLst/>
                          <a:latin typeface="Calibri" panose="020F0502020204030204" pitchFamily="34" charset="0"/>
                        </a:rPr>
                        <a:t>           26.1%</a:t>
                      </a:r>
                    </a:p>
                  </a:txBody>
                  <a:tcPr marL="7620" marR="7620" marT="7620" marB="0" anchor="ctr">
                    <a:lnL>
                      <a:noFill/>
                    </a:lnL>
                    <a:lnR>
                      <a:noFill/>
                    </a:lnR>
                    <a:lnT>
                      <a:noFill/>
                    </a:lnT>
                    <a:lnB>
                      <a:noFill/>
                    </a:lnB>
                  </a:tcPr>
                </a:tc>
                <a:extLst>
                  <a:ext uri="{0D108BD9-81ED-4DB2-BD59-A6C34878D82A}">
                    <a16:rowId xmlns:a16="http://schemas.microsoft.com/office/drawing/2014/main" val="1685170609"/>
                  </a:ext>
                </a:extLst>
              </a:tr>
              <a:tr h="215290">
                <a:tc>
                  <a:txBody>
                    <a:bodyPr/>
                    <a:lstStyle/>
                    <a:p>
                      <a:pPr algn="l" rtl="0" fontAlgn="ctr"/>
                      <a:r>
                        <a:rPr lang="en-IN" sz="1200" b="0" i="0" u="none" strike="noStrike">
                          <a:solidFill>
                            <a:srgbClr val="000000"/>
                          </a:solidFill>
                          <a:effectLst/>
                          <a:latin typeface="Calibri" panose="020F0502020204030204" pitchFamily="34" charset="0"/>
                        </a:rPr>
                        <a:t>Depreciation</a:t>
                      </a:r>
                    </a:p>
                  </a:txBody>
                  <a:tcPr marL="73152" marR="73152" marT="9521"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219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243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-10.0%</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973 </a:t>
                      </a:r>
                    </a:p>
                  </a:txBody>
                  <a:tcPr marL="7620" marR="7620" marT="7620" marB="0" anchor="ctr">
                    <a:lnL>
                      <a:noFill/>
                    </a:lnL>
                    <a:lnR>
                      <a:noFill/>
                    </a:lnR>
                    <a:lnT>
                      <a:noFill/>
                    </a:lnT>
                    <a:lnB>
                      <a:noFill/>
                    </a:lnB>
                  </a:tcPr>
                </a:tc>
                <a:extLst>
                  <a:ext uri="{0D108BD9-81ED-4DB2-BD59-A6C34878D82A}">
                    <a16:rowId xmlns:a16="http://schemas.microsoft.com/office/drawing/2014/main" val="3138836503"/>
                  </a:ext>
                </a:extLst>
              </a:tr>
              <a:tr h="215290">
                <a:tc>
                  <a:txBody>
                    <a:bodyPr/>
                    <a:lstStyle/>
                    <a:p>
                      <a:pPr algn="l" rtl="0" fontAlgn="ctr"/>
                      <a:r>
                        <a:rPr lang="en-IN" sz="1200" b="1" i="0" u="none" strike="noStrike" dirty="0">
                          <a:solidFill>
                            <a:srgbClr val="000000"/>
                          </a:solidFill>
                          <a:effectLst/>
                          <a:latin typeface="Calibri" panose="020F0502020204030204" pitchFamily="34" charset="0"/>
                        </a:rPr>
                        <a:t>EBIT</a:t>
                      </a:r>
                    </a:p>
                  </a:txBody>
                  <a:tcPr marL="73152" marR="73152" marT="9521"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1,132 </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997 </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13.6%</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4,472 </a:t>
                      </a:r>
                    </a:p>
                  </a:txBody>
                  <a:tcPr marL="7620" marR="7620" marT="7620" marB="0" anchor="ctr">
                    <a:lnL>
                      <a:noFill/>
                    </a:lnL>
                    <a:lnR>
                      <a:noFill/>
                    </a:lnR>
                    <a:lnT>
                      <a:noFill/>
                    </a:lnT>
                    <a:lnB>
                      <a:noFill/>
                    </a:lnB>
                  </a:tcPr>
                </a:tc>
                <a:extLst>
                  <a:ext uri="{0D108BD9-81ED-4DB2-BD59-A6C34878D82A}">
                    <a16:rowId xmlns:a16="http://schemas.microsoft.com/office/drawing/2014/main" val="4279467039"/>
                  </a:ext>
                </a:extLst>
              </a:tr>
              <a:tr h="215290">
                <a:tc>
                  <a:txBody>
                    <a:bodyPr/>
                    <a:lstStyle/>
                    <a:p>
                      <a:pPr algn="l" rtl="0" fontAlgn="ctr"/>
                      <a:r>
                        <a:rPr lang="en-IN" sz="1200" b="0" i="0" u="none" strike="noStrike" dirty="0">
                          <a:solidFill>
                            <a:srgbClr val="000000"/>
                          </a:solidFill>
                          <a:effectLst/>
                          <a:latin typeface="Calibri" panose="020F0502020204030204" pitchFamily="34" charset="0"/>
                        </a:rPr>
                        <a:t>Finance Cost</a:t>
                      </a:r>
                    </a:p>
                  </a:txBody>
                  <a:tcPr marL="73152" marR="73152" marT="9521"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74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135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-45.3%</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560 </a:t>
                      </a:r>
                    </a:p>
                  </a:txBody>
                  <a:tcPr marL="7620" marR="7620" marT="7620" marB="0" anchor="ctr">
                    <a:lnL>
                      <a:noFill/>
                    </a:lnL>
                    <a:lnR>
                      <a:noFill/>
                    </a:lnR>
                    <a:lnT>
                      <a:noFill/>
                    </a:lnT>
                    <a:lnB>
                      <a:noFill/>
                    </a:lnB>
                  </a:tcPr>
                </a:tc>
                <a:extLst>
                  <a:ext uri="{0D108BD9-81ED-4DB2-BD59-A6C34878D82A}">
                    <a16:rowId xmlns:a16="http://schemas.microsoft.com/office/drawing/2014/main" val="486943962"/>
                  </a:ext>
                </a:extLst>
              </a:tr>
              <a:tr h="215290">
                <a:tc>
                  <a:txBody>
                    <a:bodyPr/>
                    <a:lstStyle/>
                    <a:p>
                      <a:pPr algn="l" rtl="0" fontAlgn="ctr"/>
                      <a:r>
                        <a:rPr lang="en-IN" sz="1200" b="0" i="0" u="none" strike="noStrike" dirty="0">
                          <a:solidFill>
                            <a:srgbClr val="000000"/>
                          </a:solidFill>
                          <a:effectLst/>
                          <a:latin typeface="Calibri" panose="020F0502020204030204" pitchFamily="34" charset="0"/>
                        </a:rPr>
                        <a:t>Other Income</a:t>
                      </a:r>
                    </a:p>
                  </a:txBody>
                  <a:tcPr marL="73152" marR="73152" marT="9521"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38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141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-73.3%</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332 </a:t>
                      </a:r>
                    </a:p>
                  </a:txBody>
                  <a:tcPr marL="7620" marR="7620" marT="7620" marB="0" anchor="ctr">
                    <a:lnL>
                      <a:noFill/>
                    </a:lnL>
                    <a:lnR>
                      <a:noFill/>
                    </a:lnR>
                    <a:lnT>
                      <a:noFill/>
                    </a:lnT>
                    <a:lnB>
                      <a:noFill/>
                    </a:lnB>
                  </a:tcPr>
                </a:tc>
                <a:extLst>
                  <a:ext uri="{0D108BD9-81ED-4DB2-BD59-A6C34878D82A}">
                    <a16:rowId xmlns:a16="http://schemas.microsoft.com/office/drawing/2014/main" val="3241746039"/>
                  </a:ext>
                </a:extLst>
              </a:tr>
              <a:tr h="215290">
                <a:tc>
                  <a:txBody>
                    <a:bodyPr/>
                    <a:lstStyle/>
                    <a:p>
                      <a:pPr algn="l" rtl="0" fontAlgn="ctr"/>
                      <a:r>
                        <a:rPr lang="en-IN" sz="1200" b="0" i="0" u="none" strike="noStrike" dirty="0">
                          <a:solidFill>
                            <a:srgbClr val="000000"/>
                          </a:solidFill>
                          <a:effectLst/>
                          <a:latin typeface="Calibri" panose="020F0502020204030204" pitchFamily="34" charset="0"/>
                        </a:rPr>
                        <a:t>Exceptional Items</a:t>
                      </a:r>
                    </a:p>
                  </a:txBody>
                  <a:tcPr marL="73152" marR="73152" marT="9521"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159 </a:t>
                      </a:r>
                    </a:p>
                  </a:txBody>
                  <a:tcPr marL="7620" marR="7620" marT="7620" marB="0" anchor="ctr">
                    <a:lnL>
                      <a:noFill/>
                    </a:lnL>
                    <a:lnR>
                      <a:noFill/>
                    </a:lnR>
                    <a:lnT>
                      <a:noFill/>
                    </a:lnT>
                    <a:lnB>
                      <a:noFill/>
                    </a:lnB>
                  </a:tcPr>
                </a:tc>
                <a:extLst>
                  <a:ext uri="{0D108BD9-81ED-4DB2-BD59-A6C34878D82A}">
                    <a16:rowId xmlns:a16="http://schemas.microsoft.com/office/drawing/2014/main" val="260551244"/>
                  </a:ext>
                </a:extLst>
              </a:tr>
              <a:tr h="215290">
                <a:tc>
                  <a:txBody>
                    <a:bodyPr/>
                    <a:lstStyle/>
                    <a:p>
                      <a:pPr algn="l" rtl="0" fontAlgn="ctr"/>
                      <a:r>
                        <a:rPr lang="en-IN" sz="1200" b="1" i="0" u="none" strike="noStrike" dirty="0">
                          <a:solidFill>
                            <a:srgbClr val="000000"/>
                          </a:solidFill>
                          <a:effectLst/>
                          <a:latin typeface="Calibri" panose="020F0502020204030204" pitchFamily="34" charset="0"/>
                        </a:rPr>
                        <a:t>PBT </a:t>
                      </a:r>
                    </a:p>
                  </a:txBody>
                  <a:tcPr marL="73152" marR="73152" marT="9521"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1,097 </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1,004 </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9%</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4,086 </a:t>
                      </a:r>
                    </a:p>
                  </a:txBody>
                  <a:tcPr marL="7620" marR="7620" marT="7620" marB="0" anchor="ctr">
                    <a:lnL>
                      <a:noFill/>
                    </a:lnL>
                    <a:lnR>
                      <a:noFill/>
                    </a:lnR>
                    <a:lnT>
                      <a:noFill/>
                    </a:lnT>
                    <a:lnB>
                      <a:noFill/>
                    </a:lnB>
                  </a:tcPr>
                </a:tc>
                <a:extLst>
                  <a:ext uri="{0D108BD9-81ED-4DB2-BD59-A6C34878D82A}">
                    <a16:rowId xmlns:a16="http://schemas.microsoft.com/office/drawing/2014/main" val="664516140"/>
                  </a:ext>
                </a:extLst>
              </a:tr>
              <a:tr h="215290">
                <a:tc>
                  <a:txBody>
                    <a:bodyPr/>
                    <a:lstStyle/>
                    <a:p>
                      <a:pPr algn="l" rtl="0" fontAlgn="ctr"/>
                      <a:r>
                        <a:rPr lang="en-IN" sz="1200" b="0" i="0" u="none" strike="noStrike" dirty="0">
                          <a:solidFill>
                            <a:srgbClr val="000000"/>
                          </a:solidFill>
                          <a:effectLst/>
                          <a:latin typeface="Calibri" panose="020F0502020204030204" pitchFamily="34" charset="0"/>
                        </a:rPr>
                        <a:t>Taxes</a:t>
                      </a:r>
                    </a:p>
                  </a:txBody>
                  <a:tcPr marL="73152" marR="73152" marT="9521"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319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233 </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36.6%</a:t>
                      </a:r>
                    </a:p>
                  </a:txBody>
                  <a:tcPr marL="7620" marR="7620" marT="7620" marB="0" anchor="ctr">
                    <a:lnL>
                      <a:noFill/>
                    </a:lnL>
                    <a:lnR>
                      <a:noFill/>
                    </a:lnR>
                    <a:lnT>
                      <a:noFill/>
                    </a:lnT>
                    <a:lnB>
                      <a:noFill/>
                    </a:lnB>
                  </a:tcPr>
                </a:tc>
                <a:tc>
                  <a:txBody>
                    <a:bodyPr/>
                    <a:lstStyle/>
                    <a:p>
                      <a:pPr algn="ctr" rtl="0" fontAlgn="b"/>
                      <a:r>
                        <a:rPr lang="en-IN" sz="1200" b="0" i="0" u="none" strike="noStrike" dirty="0">
                          <a:solidFill>
                            <a:srgbClr val="000000"/>
                          </a:solidFill>
                          <a:effectLst/>
                          <a:latin typeface="Calibri" panose="020F0502020204030204" pitchFamily="34" charset="0"/>
                        </a:rPr>
                        <a:t>           1,132 </a:t>
                      </a:r>
                    </a:p>
                  </a:txBody>
                  <a:tcPr marL="7620" marR="7620" marT="7620" marB="0" anchor="ctr">
                    <a:lnL>
                      <a:noFill/>
                    </a:lnL>
                    <a:lnR>
                      <a:noFill/>
                    </a:lnR>
                    <a:lnT>
                      <a:noFill/>
                    </a:lnT>
                    <a:lnB>
                      <a:noFill/>
                    </a:lnB>
                  </a:tcPr>
                </a:tc>
                <a:extLst>
                  <a:ext uri="{0D108BD9-81ED-4DB2-BD59-A6C34878D82A}">
                    <a16:rowId xmlns:a16="http://schemas.microsoft.com/office/drawing/2014/main" val="525409175"/>
                  </a:ext>
                </a:extLst>
              </a:tr>
              <a:tr h="215290">
                <a:tc>
                  <a:txBody>
                    <a:bodyPr/>
                    <a:lstStyle/>
                    <a:p>
                      <a:pPr algn="l" rtl="0" fontAlgn="ctr"/>
                      <a:r>
                        <a:rPr lang="en-IN" sz="1200" b="1" i="0" u="none" strike="noStrike" dirty="0">
                          <a:solidFill>
                            <a:srgbClr val="000000"/>
                          </a:solidFill>
                          <a:effectLst/>
                          <a:latin typeface="Calibri" panose="020F0502020204030204" pitchFamily="34" charset="0"/>
                        </a:rPr>
                        <a:t>PAT</a:t>
                      </a:r>
                    </a:p>
                  </a:txBody>
                  <a:tcPr marL="73152" marR="73152" marT="9521"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778 </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771 </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1.0%</a:t>
                      </a:r>
                    </a:p>
                  </a:txBody>
                  <a:tcPr marL="7620" marR="7620" marT="7620" marB="0" anchor="ctr">
                    <a:lnL>
                      <a:noFill/>
                    </a:lnL>
                    <a:lnR>
                      <a:noFill/>
                    </a:lnR>
                    <a:lnT>
                      <a:noFill/>
                    </a:lnT>
                    <a:lnB>
                      <a:noFill/>
                    </a:lnB>
                  </a:tcPr>
                </a:tc>
                <a:tc>
                  <a:txBody>
                    <a:bodyPr/>
                    <a:lstStyle/>
                    <a:p>
                      <a:pPr algn="ctr" rtl="0" fontAlgn="b"/>
                      <a:r>
                        <a:rPr lang="en-IN" sz="1200" b="1" i="0" u="none" strike="noStrike" dirty="0">
                          <a:solidFill>
                            <a:srgbClr val="000000"/>
                          </a:solidFill>
                          <a:effectLst/>
                          <a:latin typeface="Calibri" panose="020F0502020204030204" pitchFamily="34" charset="0"/>
                        </a:rPr>
                        <a:t>           2,954 </a:t>
                      </a:r>
                    </a:p>
                  </a:txBody>
                  <a:tcPr marL="7620" marR="7620" marT="7620" marB="0" anchor="ctr">
                    <a:lnL>
                      <a:noFill/>
                    </a:lnL>
                    <a:lnR>
                      <a:noFill/>
                    </a:lnR>
                    <a:lnT>
                      <a:noFill/>
                    </a:lnT>
                    <a:lnB>
                      <a:noFill/>
                    </a:lnB>
                  </a:tcPr>
                </a:tc>
                <a:extLst>
                  <a:ext uri="{0D108BD9-81ED-4DB2-BD59-A6C34878D82A}">
                    <a16:rowId xmlns:a16="http://schemas.microsoft.com/office/drawing/2014/main" val="518716024"/>
                  </a:ext>
                </a:extLst>
              </a:tr>
              <a:tr h="215290">
                <a:tc>
                  <a:txBody>
                    <a:bodyPr/>
                    <a:lstStyle/>
                    <a:p>
                      <a:pPr algn="l" rtl="0" fontAlgn="ctr"/>
                      <a:r>
                        <a:rPr lang="en-IN" sz="1200" b="1" i="1" u="none" strike="noStrike" dirty="0">
                          <a:solidFill>
                            <a:srgbClr val="000000"/>
                          </a:solidFill>
                          <a:effectLst/>
                          <a:latin typeface="Calibri" panose="020F0502020204030204" pitchFamily="34" charset="0"/>
                        </a:rPr>
                        <a:t>PAT Margin %</a:t>
                      </a:r>
                    </a:p>
                  </a:txBody>
                  <a:tcPr marL="73152" marR="73152" marT="9521" marB="0" anchor="ctr">
                    <a:lnL>
                      <a:noFill/>
                    </a:lnL>
                    <a:lnR>
                      <a:noFill/>
                    </a:lnR>
                    <a:lnT>
                      <a:noFill/>
                    </a:lnT>
                    <a:lnB>
                      <a:noFill/>
                    </a:lnB>
                  </a:tcPr>
                </a:tc>
                <a:tc>
                  <a:txBody>
                    <a:bodyPr/>
                    <a:lstStyle/>
                    <a:p>
                      <a:pPr algn="ctr" rtl="0" fontAlgn="b"/>
                      <a:r>
                        <a:rPr lang="en-IN" sz="1200" b="1" i="1" u="none" strike="noStrike" dirty="0">
                          <a:solidFill>
                            <a:srgbClr val="000000"/>
                          </a:solidFill>
                          <a:effectLst/>
                          <a:latin typeface="Calibri" panose="020F0502020204030204" pitchFamily="34" charset="0"/>
                        </a:rPr>
                        <a:t>        12.6%</a:t>
                      </a:r>
                    </a:p>
                  </a:txBody>
                  <a:tcPr marL="7620" marR="7620" marT="7620" marB="0" anchor="ctr">
                    <a:lnL>
                      <a:noFill/>
                    </a:lnL>
                    <a:lnR>
                      <a:noFill/>
                    </a:lnR>
                    <a:lnT>
                      <a:noFill/>
                    </a:lnT>
                    <a:lnB>
                      <a:noFill/>
                    </a:lnB>
                  </a:tcPr>
                </a:tc>
                <a:tc>
                  <a:txBody>
                    <a:bodyPr/>
                    <a:lstStyle/>
                    <a:p>
                      <a:pPr algn="ctr" rtl="0" fontAlgn="b"/>
                      <a:r>
                        <a:rPr lang="en-IN" sz="1200" b="1" i="1" u="none" strike="noStrike" dirty="0">
                          <a:solidFill>
                            <a:srgbClr val="000000"/>
                          </a:solidFill>
                          <a:effectLst/>
                          <a:latin typeface="Calibri" panose="020F0502020204030204" pitchFamily="34" charset="0"/>
                        </a:rPr>
                        <a:t>              16.2%</a:t>
                      </a:r>
                    </a:p>
                  </a:txBody>
                  <a:tcPr marL="7620" marR="7620" marT="7620" marB="0" anchor="ctr">
                    <a:lnL>
                      <a:noFill/>
                    </a:lnL>
                    <a:lnR>
                      <a:noFill/>
                    </a:lnR>
                    <a:lnT>
                      <a:noFill/>
                    </a:lnT>
                    <a:lnB>
                      <a:noFill/>
                    </a:lnB>
                  </a:tcPr>
                </a:tc>
                <a:tc>
                  <a:txBody>
                    <a:bodyPr/>
                    <a:lstStyle/>
                    <a:p>
                      <a:pPr algn="ctr" rtl="0" fontAlgn="ctr"/>
                      <a:r>
                        <a:rPr lang="en-IN" sz="1200" b="1" i="0" u="none" strike="noStrike" dirty="0">
                          <a:solidFill>
                            <a:srgbClr val="000000"/>
                          </a:solidFill>
                          <a:effectLst/>
                          <a:latin typeface="Calibri" panose="020F0502020204030204" pitchFamily="34" charset="0"/>
                        </a:rPr>
                        <a:t>-355 bps</a:t>
                      </a:r>
                    </a:p>
                  </a:txBody>
                  <a:tcPr marL="7620" marR="7620" marT="7620" marB="0" anchor="ctr">
                    <a:lnL>
                      <a:noFill/>
                    </a:lnL>
                    <a:lnR>
                      <a:noFill/>
                    </a:lnR>
                    <a:lnT>
                      <a:noFill/>
                    </a:lnT>
                    <a:lnB>
                      <a:noFill/>
                    </a:lnB>
                  </a:tcPr>
                </a:tc>
                <a:tc>
                  <a:txBody>
                    <a:bodyPr/>
                    <a:lstStyle/>
                    <a:p>
                      <a:pPr algn="ctr" rtl="0" fontAlgn="b"/>
                      <a:r>
                        <a:rPr lang="en-IN" sz="1200" b="1" i="1" u="none" strike="noStrike" dirty="0">
                          <a:solidFill>
                            <a:srgbClr val="000000"/>
                          </a:solidFill>
                          <a:effectLst/>
                          <a:latin typeface="Calibri" panose="020F0502020204030204" pitchFamily="34" charset="0"/>
                        </a:rPr>
                        <a:t>          14.1%</a:t>
                      </a:r>
                    </a:p>
                  </a:txBody>
                  <a:tcPr marL="7620" marR="7620" marT="7620" marB="0" anchor="ctr">
                    <a:lnL>
                      <a:noFill/>
                    </a:lnL>
                    <a:lnR>
                      <a:noFill/>
                    </a:lnR>
                    <a:lnT>
                      <a:noFill/>
                    </a:lnT>
                    <a:lnB>
                      <a:noFill/>
                    </a:lnB>
                  </a:tcPr>
                </a:tc>
                <a:extLst>
                  <a:ext uri="{0D108BD9-81ED-4DB2-BD59-A6C34878D82A}">
                    <a16:rowId xmlns:a16="http://schemas.microsoft.com/office/drawing/2014/main" val="649722363"/>
                  </a:ext>
                </a:extLst>
              </a:tr>
              <a:tr h="226055">
                <a:tc>
                  <a:txBody>
                    <a:bodyPr/>
                    <a:lstStyle/>
                    <a:p>
                      <a:pPr algn="l" rtl="0" fontAlgn="ctr"/>
                      <a:r>
                        <a:rPr lang="en-IN" sz="1200" b="1" i="0" u="none" strike="noStrike" dirty="0">
                          <a:solidFill>
                            <a:srgbClr val="000000"/>
                          </a:solidFill>
                          <a:effectLst/>
                          <a:latin typeface="Calibri" panose="020F0502020204030204" pitchFamily="34" charset="0"/>
                        </a:rPr>
                        <a:t>PAT after Minority</a:t>
                      </a:r>
                    </a:p>
                  </a:txBody>
                  <a:tcPr marL="73152" marR="73152" marT="952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IN" sz="1200" b="1" i="0" u="none" strike="noStrike" dirty="0">
                          <a:solidFill>
                            <a:srgbClr val="000000"/>
                          </a:solidFill>
                          <a:effectLst/>
                          <a:latin typeface="Calibri" panose="020F0502020204030204" pitchFamily="34" charset="0"/>
                        </a:rPr>
                        <a:t>          569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IN" sz="1200" b="1" i="0" u="none" strike="noStrike" dirty="0">
                          <a:solidFill>
                            <a:srgbClr val="000000"/>
                          </a:solidFill>
                          <a:effectLst/>
                          <a:latin typeface="Calibri" panose="020F0502020204030204" pitchFamily="34" charset="0"/>
                        </a:rPr>
                        <a:t>             637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IN" sz="1200" b="1" i="0" u="none" strike="noStrike" dirty="0">
                          <a:solidFill>
                            <a:srgbClr val="000000"/>
                          </a:solidFill>
                          <a:effectLst/>
                          <a:latin typeface="Calibri" panose="020F0502020204030204" pitchFamily="34" charset="0"/>
                        </a:rPr>
                        <a:t>-10.7%</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IN" sz="1200" b="1" i="0" u="none" strike="noStrike" dirty="0">
                          <a:solidFill>
                            <a:srgbClr val="000000"/>
                          </a:solidFill>
                          <a:effectLst/>
                          <a:latin typeface="Calibri" panose="020F0502020204030204" pitchFamily="34" charset="0"/>
                        </a:rPr>
                        <a:t>           2,513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840782"/>
                  </a:ext>
                </a:extLst>
              </a:tr>
            </a:tbl>
          </a:graphicData>
        </a:graphic>
      </p:graphicFrame>
    </p:spTree>
    <p:extLst>
      <p:ext uri="{BB962C8B-B14F-4D97-AF65-F5344CB8AC3E}">
        <p14:creationId xmlns:p14="http://schemas.microsoft.com/office/powerpoint/2010/main" val="48530622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60000"/>
            <a:lumOff val="40000"/>
          </a:schemeClr>
        </a:solidFill>
      </a:spPr>
      <a:bodyPr/>
      <a:lstStyle/>
      <a: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a:style>
    </a:sp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46530</TotalTime>
  <Words>3236</Words>
  <Application>Microsoft Office PowerPoint</Application>
  <PresentationFormat>On-screen Show (16:10)</PresentationFormat>
  <Paragraphs>654</Paragraphs>
  <Slides>32</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BatangChe</vt:lpstr>
      <vt:lpstr>Calibri</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Puneet</dc:creator>
  <cp:lastModifiedBy>jaishika gohil</cp:lastModifiedBy>
  <cp:revision>4779</cp:revision>
  <dcterms:created xsi:type="dcterms:W3CDTF">2004-12-07T07:52:31Z</dcterms:created>
  <dcterms:modified xsi:type="dcterms:W3CDTF">2021-02-12T13:16:53Z</dcterms:modified>
</cp:coreProperties>
</file>